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582B3-7F70-4897-B35A-52833A87036B}" v="29" dt="2019-10-12T14:28:5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imoser, Cem" userId="e42bc64c-4366-4d17-9bfb-3fe62e9a191e" providerId="ADAL" clId="{5AA582B3-7F70-4897-B35A-52833A87036B}"/>
    <pc:docChg chg="undo custSel addSld modSld">
      <pc:chgData name="Freimoser, Cem" userId="e42bc64c-4366-4d17-9bfb-3fe62e9a191e" providerId="ADAL" clId="{5AA582B3-7F70-4897-B35A-52833A87036B}" dt="2019-10-12T14:28:57.344" v="188" actId="164"/>
      <pc:docMkLst>
        <pc:docMk/>
      </pc:docMkLst>
      <pc:sldChg chg="addSp delSp modSp">
        <pc:chgData name="Freimoser, Cem" userId="e42bc64c-4366-4d17-9bfb-3fe62e9a191e" providerId="ADAL" clId="{5AA582B3-7F70-4897-B35A-52833A87036B}" dt="2019-10-12T14:22:29.193" v="110"/>
        <pc:sldMkLst>
          <pc:docMk/>
          <pc:sldMk cId="864624502" sldId="257"/>
        </pc:sldMkLst>
        <pc:spChg chg="add del mod">
          <ac:chgData name="Freimoser, Cem" userId="e42bc64c-4366-4d17-9bfb-3fe62e9a191e" providerId="ADAL" clId="{5AA582B3-7F70-4897-B35A-52833A87036B}" dt="2019-10-12T14:22:29.193" v="110"/>
          <ac:spMkLst>
            <pc:docMk/>
            <pc:sldMk cId="864624502" sldId="257"/>
            <ac:spMk id="25" creationId="{7C5459BE-0C62-4EBA-985E-73DD97BB91F0}"/>
          </ac:spMkLst>
        </pc:spChg>
        <pc:grpChg chg="mod">
          <ac:chgData name="Freimoser, Cem" userId="e42bc64c-4366-4d17-9bfb-3fe62e9a191e" providerId="ADAL" clId="{5AA582B3-7F70-4897-B35A-52833A87036B}" dt="2019-10-12T14:16:44.268" v="1" actId="1076"/>
          <ac:grpSpMkLst>
            <pc:docMk/>
            <pc:sldMk cId="864624502" sldId="257"/>
            <ac:grpSpMk id="77" creationId="{8AC3BEAF-CFA6-4895-8E35-A72112B0F495}"/>
          </ac:grpSpMkLst>
        </pc:grpChg>
      </pc:sldChg>
      <pc:sldChg chg="addSp delSp modSp add">
        <pc:chgData name="Freimoser, Cem" userId="e42bc64c-4366-4d17-9bfb-3fe62e9a191e" providerId="ADAL" clId="{5AA582B3-7F70-4897-B35A-52833A87036B}" dt="2019-10-12T14:28:57.344" v="188" actId="164"/>
        <pc:sldMkLst>
          <pc:docMk/>
          <pc:sldMk cId="2897445116" sldId="258"/>
        </pc:sldMkLst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" creationId="{E42DC184-8A05-471C-8245-AA62CE5D396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5" creationId="{4E2868DF-27F0-47EA-A5A0-810B0467FFC2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6" creationId="{A8303C97-DA53-43E4-AEC7-E5FD63338B75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7" creationId="{9E51FACD-E68D-4A81-80CD-33F948271A59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8" creationId="{04D9E479-F035-463D-AB75-6D0588BD2F3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9" creationId="{16CCC333-96E1-4CA4-B013-FCCEC353CFD1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10" creationId="{B8D56E37-CD8B-415F-9417-DEB693E647DC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11" creationId="{4E2D390E-B3B4-4158-A33F-F8F16A83F4CB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25" creationId="{0397C208-80D3-40B5-84A8-1997CE811C08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29" creationId="{0F00BC97-9A60-425C-AFBA-488C4A24152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0" creationId="{29778C71-5C1B-475D-88AE-8299F0C883B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1" creationId="{6E87F5D5-9BA8-4087-9853-B82FEA94BB73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2" creationId="{5A261A77-CE90-4A5E-B43F-A5FB804534D0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3" creationId="{328198F1-625B-4E56-928C-07B55D5B0B6A}"/>
          </ac:spMkLst>
        </pc:spChg>
        <pc:spChg chg="add mod">
          <ac:chgData name="Freimoser, Cem" userId="e42bc64c-4366-4d17-9bfb-3fe62e9a191e" providerId="ADAL" clId="{5AA582B3-7F70-4897-B35A-52833A87036B}" dt="2019-10-12T14:19:28.904" v="35" actId="571"/>
          <ac:spMkLst>
            <pc:docMk/>
            <pc:sldMk cId="2897445116" sldId="258"/>
            <ac:spMk id="44" creationId="{2D53F09C-BD6C-4B20-BE11-8F3AE6FA578C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6" creationId="{F17A0D5C-1490-42C4-81BA-EBE6732EE6A2}"/>
          </ac:spMkLst>
        </pc:spChg>
        <pc:spChg chg="add mod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47" creationId="{DC0C8359-C876-4A1B-8CBC-119D698F7D57}"/>
          </ac:spMkLst>
        </pc:spChg>
        <pc:spChg chg="add del mod">
          <ac:chgData name="Freimoser, Cem" userId="e42bc64c-4366-4d17-9bfb-3fe62e9a191e" providerId="ADAL" clId="{5AA582B3-7F70-4897-B35A-52833A87036B}" dt="2019-10-12T14:26:43.390" v="149" actId="478"/>
          <ac:spMkLst>
            <pc:docMk/>
            <pc:sldMk cId="2897445116" sldId="258"/>
            <ac:spMk id="49" creationId="{3FBCF3B5-785E-4EC1-9A3C-E3DF7A6A4EFC}"/>
          </ac:spMkLst>
        </pc:spChg>
        <pc:spChg chg="del mod topLvl">
          <ac:chgData name="Freimoser, Cem" userId="e42bc64c-4366-4d17-9bfb-3fe62e9a191e" providerId="ADAL" clId="{5AA582B3-7F70-4897-B35A-52833A87036B}" dt="2019-10-12T14:24:50.894" v="139" actId="478"/>
          <ac:spMkLst>
            <pc:docMk/>
            <pc:sldMk cId="2897445116" sldId="258"/>
            <ac:spMk id="56" creationId="{47F0CB5A-1FD3-4760-8F3E-2FCEB918ADA6}"/>
          </ac:spMkLst>
        </pc:spChg>
        <pc:spChg chg="del mod topLvl">
          <ac:chgData name="Freimoser, Cem" userId="e42bc64c-4366-4d17-9bfb-3fe62e9a191e" providerId="ADAL" clId="{5AA582B3-7F70-4897-B35A-52833A87036B}" dt="2019-10-12T14:24:49.823" v="138" actId="478"/>
          <ac:spMkLst>
            <pc:docMk/>
            <pc:sldMk cId="2897445116" sldId="258"/>
            <ac:spMk id="57" creationId="{AD2BA714-93AD-4B41-B8DA-FACF44E2E3ED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58" creationId="{26B3DEED-D3F6-43AE-B300-0F9FE1E1007C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59" creationId="{0B9B0B83-F579-4E37-B21F-C26EC9A57F75}"/>
          </ac:spMkLst>
        </pc:spChg>
        <pc:spChg chg="del mod topLvl">
          <ac:chgData name="Freimoser, Cem" userId="e42bc64c-4366-4d17-9bfb-3fe62e9a191e" providerId="ADAL" clId="{5AA582B3-7F70-4897-B35A-52833A87036B}" dt="2019-10-12T14:17:00.163" v="4" actId="478"/>
          <ac:spMkLst>
            <pc:docMk/>
            <pc:sldMk cId="2897445116" sldId="258"/>
            <ac:spMk id="60" creationId="{AD667833-6260-4F71-AB92-EA4D6AD19378}"/>
          </ac:spMkLst>
        </pc:spChg>
        <pc:spChg chg="add del mod">
          <ac:chgData name="Freimoser, Cem" userId="e42bc64c-4366-4d17-9bfb-3fe62e9a191e" providerId="ADAL" clId="{5AA582B3-7F70-4897-B35A-52833A87036B}" dt="2019-10-12T14:26:45.667" v="152" actId="478"/>
          <ac:spMkLst>
            <pc:docMk/>
            <pc:sldMk cId="2897445116" sldId="258"/>
            <ac:spMk id="65" creationId="{8B21ED98-FF10-4C8B-A656-967F648F923B}"/>
          </ac:spMkLst>
        </pc:spChg>
        <pc:spChg chg="add del mod">
          <ac:chgData name="Freimoser, Cem" userId="e42bc64c-4366-4d17-9bfb-3fe62e9a191e" providerId="ADAL" clId="{5AA582B3-7F70-4897-B35A-52833A87036B}" dt="2019-10-12T14:26:44.278" v="151" actId="478"/>
          <ac:spMkLst>
            <pc:docMk/>
            <pc:sldMk cId="2897445116" sldId="258"/>
            <ac:spMk id="66" creationId="{B57B8FB2-F767-4B5D-AD5B-01A2C6DB2C0D}"/>
          </ac:spMkLst>
        </pc:spChg>
        <pc:spChg chg="del mod topLvl">
          <ac:chgData name="Freimoser, Cem" userId="e42bc64c-4366-4d17-9bfb-3fe62e9a191e" providerId="ADAL" clId="{5AA582B3-7F70-4897-B35A-52833A87036B}" dt="2019-10-12T14:18:05.468" v="16" actId="478"/>
          <ac:spMkLst>
            <pc:docMk/>
            <pc:sldMk cId="2897445116" sldId="258"/>
            <ac:spMk id="67" creationId="{D19E1047-6BDB-452F-9935-3839C40F5940}"/>
          </ac:spMkLst>
        </pc:spChg>
        <pc:spChg chg="del mod topLvl">
          <ac:chgData name="Freimoser, Cem" userId="e42bc64c-4366-4d17-9bfb-3fe62e9a191e" providerId="ADAL" clId="{5AA582B3-7F70-4897-B35A-52833A87036B}" dt="2019-10-12T14:18:10.420" v="18" actId="478"/>
          <ac:spMkLst>
            <pc:docMk/>
            <pc:sldMk cId="2897445116" sldId="258"/>
            <ac:spMk id="68" creationId="{875926DD-E70A-488B-B75B-68B8CF73BD2D}"/>
          </ac:spMkLst>
        </pc:spChg>
        <pc:spChg chg="mod topLvl">
          <ac:chgData name="Freimoser, Cem" userId="e42bc64c-4366-4d17-9bfb-3fe62e9a191e" providerId="ADAL" clId="{5AA582B3-7F70-4897-B35A-52833A87036B}" dt="2019-10-12T14:28:57.344" v="188" actId="164"/>
          <ac:spMkLst>
            <pc:docMk/>
            <pc:sldMk cId="2897445116" sldId="258"/>
            <ac:spMk id="72" creationId="{A7BF5E47-6102-4459-A5B6-277075D846D5}"/>
          </ac:spMkLst>
        </pc:spChg>
        <pc:spChg chg="del mod topLvl">
          <ac:chgData name="Freimoser, Cem" userId="e42bc64c-4366-4d17-9bfb-3fe62e9a191e" providerId="ADAL" clId="{5AA582B3-7F70-4897-B35A-52833A87036B}" dt="2019-10-12T14:26:54.502" v="153" actId="478"/>
          <ac:spMkLst>
            <pc:docMk/>
            <pc:sldMk cId="2897445116" sldId="258"/>
            <ac:spMk id="73" creationId="{3F7D0613-0D08-4264-8CE7-3FA3564C0D1A}"/>
          </ac:spMkLst>
        </pc:spChg>
        <pc:spChg chg="del mod topLvl">
          <ac:chgData name="Freimoser, Cem" userId="e42bc64c-4366-4d17-9bfb-3fe62e9a191e" providerId="ADAL" clId="{5AA582B3-7F70-4897-B35A-52833A87036B}" dt="2019-10-12T14:26:54.962" v="154" actId="478"/>
          <ac:spMkLst>
            <pc:docMk/>
            <pc:sldMk cId="2897445116" sldId="258"/>
            <ac:spMk id="74" creationId="{8D3906BE-861F-45DE-B5F0-DA3BD0CAC46D}"/>
          </ac:spMkLst>
        </pc:spChg>
        <pc:spChg chg="del mod topLvl">
          <ac:chgData name="Freimoser, Cem" userId="e42bc64c-4366-4d17-9bfb-3fe62e9a191e" providerId="ADAL" clId="{5AA582B3-7F70-4897-B35A-52833A87036B}" dt="2019-10-12T14:26:55.426" v="155" actId="478"/>
          <ac:spMkLst>
            <pc:docMk/>
            <pc:sldMk cId="2897445116" sldId="258"/>
            <ac:spMk id="75" creationId="{16279890-E736-4C1C-81DC-F501E6754795}"/>
          </ac:spMkLst>
        </pc:spChg>
        <pc:spChg chg="del mod topLvl">
          <ac:chgData name="Freimoser, Cem" userId="e42bc64c-4366-4d17-9bfb-3fe62e9a191e" providerId="ADAL" clId="{5AA582B3-7F70-4897-B35A-52833A87036B}" dt="2019-10-12T14:26:55.793" v="156" actId="478"/>
          <ac:spMkLst>
            <pc:docMk/>
            <pc:sldMk cId="2897445116" sldId="258"/>
            <ac:spMk id="76" creationId="{4A16246D-8B66-4000-819F-E666B2001EEB}"/>
          </ac:spMkLst>
        </pc:spChg>
        <pc:spChg chg="add del mod">
          <ac:chgData name="Freimoser, Cem" userId="e42bc64c-4366-4d17-9bfb-3fe62e9a191e" providerId="ADAL" clId="{5AA582B3-7F70-4897-B35A-52833A87036B}" dt="2019-10-12T14:28:42.208" v="186" actId="478"/>
          <ac:spMkLst>
            <pc:docMk/>
            <pc:sldMk cId="2897445116" sldId="258"/>
            <ac:spMk id="82" creationId="{07F5D7FD-1139-4189-B36A-A0F14BB8DF3E}"/>
          </ac:spMkLst>
        </pc:spChg>
        <pc:spChg chg="add del mod">
          <ac:chgData name="Freimoser, Cem" userId="e42bc64c-4366-4d17-9bfb-3fe62e9a191e" providerId="ADAL" clId="{5AA582B3-7F70-4897-B35A-52833A87036B}" dt="2019-10-12T14:28:41.666" v="185" actId="478"/>
          <ac:spMkLst>
            <pc:docMk/>
            <pc:sldMk cId="2897445116" sldId="258"/>
            <ac:spMk id="83" creationId="{60A138F6-56CB-4531-9C40-B67CE3257AEB}"/>
          </ac:spMkLst>
        </pc:spChg>
        <pc:spChg chg="add del">
          <ac:chgData name="Freimoser, Cem" userId="e42bc64c-4366-4d17-9bfb-3fe62e9a191e" providerId="ADAL" clId="{5AA582B3-7F70-4897-B35A-52833A87036B}" dt="2019-10-12T14:28:40.917" v="184" actId="478"/>
          <ac:spMkLst>
            <pc:docMk/>
            <pc:sldMk cId="2897445116" sldId="258"/>
            <ac:spMk id="84" creationId="{1D6AFA86-EEF1-47A1-8A8C-AFDA6CF19C23}"/>
          </ac:spMkLst>
        </pc:spChg>
        <pc:grpChg chg="del">
          <ac:chgData name="Freimoser, Cem" userId="e42bc64c-4366-4d17-9bfb-3fe62e9a191e" providerId="ADAL" clId="{5AA582B3-7F70-4897-B35A-52833A87036B}" dt="2019-10-12T14:16:56.947" v="3" actId="165"/>
          <ac:grpSpMkLst>
            <pc:docMk/>
            <pc:sldMk cId="2897445116" sldId="258"/>
            <ac:grpSpMk id="77" creationId="{8AC3BEAF-CFA6-4895-8E35-A72112B0F495}"/>
          </ac:grpSpMkLst>
        </pc:grpChg>
        <pc:grpChg chg="add mod">
          <ac:chgData name="Freimoser, Cem" userId="e42bc64c-4366-4d17-9bfb-3fe62e9a191e" providerId="ADAL" clId="{5AA582B3-7F70-4897-B35A-52833A87036B}" dt="2019-10-12T14:28:57.344" v="188" actId="164"/>
          <ac:grpSpMkLst>
            <pc:docMk/>
            <pc:sldMk cId="2897445116" sldId="258"/>
            <ac:grpSpMk id="85" creationId="{BC85D56B-8782-4056-93D9-8AA507F28949}"/>
          </ac:grpSpMkLst>
        </pc:grp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12" creationId="{0681207C-4D18-4758-B3E3-207533FE1195}"/>
          </ac:cxnSpMkLst>
        </pc:cxnChg>
        <pc:cxnChg chg="add del mod">
          <ac:chgData name="Freimoser, Cem" userId="e42bc64c-4366-4d17-9bfb-3fe62e9a191e" providerId="ADAL" clId="{5AA582B3-7F70-4897-B35A-52833A87036B}" dt="2019-10-12T14:22:53.472" v="116" actId="478"/>
          <ac:cxnSpMkLst>
            <pc:docMk/>
            <pc:sldMk cId="2897445116" sldId="258"/>
            <ac:cxnSpMk id="19" creationId="{C0F9E3FC-0E71-48EE-96DA-1E82FF9F131D}"/>
          </ac:cxnSpMkLst>
        </pc:cxnChg>
        <pc:cxnChg chg="add del mod">
          <ac:chgData name="Freimoser, Cem" userId="e42bc64c-4366-4d17-9bfb-3fe62e9a191e" providerId="ADAL" clId="{5AA582B3-7F70-4897-B35A-52833A87036B}" dt="2019-10-12T14:18:17.281" v="22" actId="478"/>
          <ac:cxnSpMkLst>
            <pc:docMk/>
            <pc:sldMk cId="2897445116" sldId="258"/>
            <ac:cxnSpMk id="26" creationId="{6E344F1C-CCBE-4879-8EE5-5725FB7D130F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1" creationId="{794ECF8A-8A00-4768-930A-4D3862B98C45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3" creationId="{DF054D59-97FE-4038-BB30-0996141AB329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5" creationId="{190DD0E2-D931-4FBA-96EE-4F077659A324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38" creationId="{55A59FEC-9E0A-468D-94DC-B29C574C9E7C}"/>
          </ac:cxnSpMkLst>
        </pc:cxnChg>
        <pc:cxnChg chg="add mod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45" creationId="{EBBB3851-B06A-430F-AEB1-FA75FDB79401}"/>
          </ac:cxnSpMkLst>
        </pc:cxnChg>
        <pc:cxnChg chg="del mod topLvl">
          <ac:chgData name="Freimoser, Cem" userId="e42bc64c-4366-4d17-9bfb-3fe62e9a191e" providerId="ADAL" clId="{5AA582B3-7F70-4897-B35A-52833A87036B}" dt="2019-10-12T14:18:54.310" v="30" actId="478"/>
          <ac:cxnSpMkLst>
            <pc:docMk/>
            <pc:sldMk cId="2897445116" sldId="258"/>
            <ac:cxnSpMk id="64" creationId="{08B308AD-5B8F-4F36-AC04-8A5DCFEA92E7}"/>
          </ac:cxnSpMkLst>
        </pc:cxnChg>
        <pc:cxnChg chg="mod topLvl">
          <ac:chgData name="Freimoser, Cem" userId="e42bc64c-4366-4d17-9bfb-3fe62e9a191e" providerId="ADAL" clId="{5AA582B3-7F70-4897-B35A-52833A87036B}" dt="2019-10-12T14:28:57.344" v="188" actId="164"/>
          <ac:cxnSpMkLst>
            <pc:docMk/>
            <pc:sldMk cId="2897445116" sldId="258"/>
            <ac:cxnSpMk id="71" creationId="{55C792D6-EC7B-42F9-AF07-6566894D8C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382D-8FB9-4637-AFDD-ADBB9AA0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2657-03FE-46B9-B485-01776963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06BA-67B5-42AD-AC2D-0C603D9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1C45-FF05-4BC1-9D25-FDFC957C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0298-7150-4B85-A9CD-42A78F5A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AB7-5B98-4120-B0AA-F78F36F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69ED9-FFA6-4090-8537-CF02F13EB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6C1E-7854-42ED-BAA7-FB9F9BD5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D1BC-79A0-4601-9EAF-D293CA9A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B682-F4A8-49CF-BB33-EF9418E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CFAC9-AE6D-4F9D-B245-6E81587B0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26E76-53B9-45BD-A194-FF0E44A5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E6E5-C3CE-4715-8528-6A694FE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B805-CB42-4B0D-B9F8-2491A33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9CB9-65EF-472F-9A6F-9F0E7EC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8-94A7-4CE9-9E2C-9A7A05BB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AF8B-0A40-402E-9E83-648D21C3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938E-22FA-48CD-954A-5392C490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1D2F-DB2E-46D8-94AB-6C991D41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888F-0C91-4279-B3F9-689A5F94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8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839-C414-48E2-B02F-23B9A5A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5C5A-DC77-47CD-B0DA-F30DA323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C546-5628-4FA8-B4D1-A7C65FCC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D6AF-AAA5-4E95-B65A-9DFF6CB3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D60C-1A0B-40B9-A038-39DAA29A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097-1CB9-471B-B482-83E75BC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36E7-6C6F-434F-9904-B83683D1D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1209-2FDF-447D-90BF-25C3ED9FF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9F1F-FAD9-4818-B1EE-5D0B0672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B32D4-720E-4836-8DAC-2CD67A80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C6EE-4E76-4D50-973B-B1D2F118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1433-4709-4F77-BB07-40B3821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90C0-7516-49BC-835F-D8AC1321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0D70-A630-463A-99CC-062D161A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30B46-83E0-4330-9D7A-4FCDC1300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AC1AA-3492-4DCD-B9C3-63AC1FADA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7241-99F7-4194-8A19-371E979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27DDD-B16E-4595-9B7F-B61D31C1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B143-3F86-4B9A-9203-7DE48DD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1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68DB-C2D2-41D0-BCE2-9DB4DF5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08169-BD84-4CEB-881C-856AB59D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97DF-6808-4971-A856-E0187722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A2ED1-B51D-4577-BA32-C25A84F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9421C-1E5A-4345-BD05-FF519C72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2611-3A24-49A0-9528-D17A298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5235-E432-404B-A68C-AE1DCCA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F7C1-6DA8-49A5-9B76-C7CA23CB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B214-FC0C-4D26-A855-CB973C4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DEDE-C464-45DF-AEFB-18342E90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F388-5C71-41E1-B4F7-5DE44B82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E2EB-3DB4-4B89-9FFF-2EE7FA1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BF3-7AB5-4C9A-B513-5F95789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A0CE-D593-4D86-BF58-A012F965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658C8-8865-414E-9036-C698B2FFA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F8E1-82E0-4D58-9C62-E3E44D5F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3757-D66E-4A17-8BB4-B61FB8F4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E2EB-5717-4247-900F-820A1206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7646-4F4A-4A28-9C11-AEA56F4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7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60E19-2EF1-4A15-94DF-55BC918F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A758-968E-44C9-926A-1E97AEF7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5315-F12B-4619-83D1-42FB21A6B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3504-31EF-418C-A527-7523E666A0F6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368B-66CE-43B2-8A0A-E9433D7E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E0B7-514D-4021-B08D-D186A7BCB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4AAA-3119-473A-9173-178385070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8AC3BEAF-CFA6-4895-8E35-A72112B0F495}"/>
              </a:ext>
            </a:extLst>
          </p:cNvPr>
          <p:cNvGrpSpPr/>
          <p:nvPr/>
        </p:nvGrpSpPr>
        <p:grpSpPr>
          <a:xfrm>
            <a:off x="5239917" y="278999"/>
            <a:ext cx="5145055" cy="4979026"/>
            <a:chOff x="6938088" y="703544"/>
            <a:chExt cx="5145055" cy="49790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2DC184-8A05-471C-8245-AA62CE5D3961}"/>
                </a:ext>
              </a:extLst>
            </p:cNvPr>
            <p:cNvSpPr/>
            <p:nvPr/>
          </p:nvSpPr>
          <p:spPr>
            <a:xfrm>
              <a:off x="7108372" y="1754155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2868DF-27F0-47EA-A5A0-810B0467FFC2}"/>
                </a:ext>
              </a:extLst>
            </p:cNvPr>
            <p:cNvSpPr/>
            <p:nvPr/>
          </p:nvSpPr>
          <p:spPr>
            <a:xfrm>
              <a:off x="7108372" y="2407298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303C97-DA53-43E4-AEC7-E5FD63338B75}"/>
                </a:ext>
              </a:extLst>
            </p:cNvPr>
            <p:cNvSpPr/>
            <p:nvPr/>
          </p:nvSpPr>
          <p:spPr>
            <a:xfrm>
              <a:off x="7108372" y="3060441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51FACD-E68D-4A81-80CD-33F948271A59}"/>
                </a:ext>
              </a:extLst>
            </p:cNvPr>
            <p:cNvSpPr/>
            <p:nvPr/>
          </p:nvSpPr>
          <p:spPr>
            <a:xfrm>
              <a:off x="7108372" y="3713584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D9E479-F035-463D-AB75-6D0588BD2F31}"/>
                </a:ext>
              </a:extLst>
            </p:cNvPr>
            <p:cNvSpPr/>
            <p:nvPr/>
          </p:nvSpPr>
          <p:spPr>
            <a:xfrm>
              <a:off x="7108372" y="4348066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CCC333-96E1-4CA4-B013-FCCEC353CFD1}"/>
                </a:ext>
              </a:extLst>
            </p:cNvPr>
            <p:cNvSpPr/>
            <p:nvPr/>
          </p:nvSpPr>
          <p:spPr>
            <a:xfrm>
              <a:off x="9019592" y="2078395"/>
              <a:ext cx="723122" cy="7371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56E37-CD8B-415F-9417-DEB693E647DC}"/>
                </a:ext>
              </a:extLst>
            </p:cNvPr>
            <p:cNvSpPr/>
            <p:nvPr/>
          </p:nvSpPr>
          <p:spPr>
            <a:xfrm>
              <a:off x="9019592" y="2976466"/>
              <a:ext cx="723122" cy="7371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2D390E-B3B4-4158-A33F-F8F16A83F4CB}"/>
                </a:ext>
              </a:extLst>
            </p:cNvPr>
            <p:cNvSpPr/>
            <p:nvPr/>
          </p:nvSpPr>
          <p:spPr>
            <a:xfrm>
              <a:off x="9019592" y="3874537"/>
              <a:ext cx="723122" cy="7371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F0CB5A-1FD3-4760-8F3E-2FCEB918ADA6}"/>
                </a:ext>
              </a:extLst>
            </p:cNvPr>
            <p:cNvSpPr txBox="1"/>
            <p:nvPr/>
          </p:nvSpPr>
          <p:spPr>
            <a:xfrm>
              <a:off x="10543591" y="873586"/>
              <a:ext cx="153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Softmax</a:t>
              </a:r>
              <a:r>
                <a:rPr lang="en-GB" dirty="0"/>
                <a:t> layer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2BA714-93AD-4B41-B8DA-FACF44E2E3ED}"/>
                </a:ext>
              </a:extLst>
            </p:cNvPr>
            <p:cNvSpPr txBox="1"/>
            <p:nvPr/>
          </p:nvSpPr>
          <p:spPr>
            <a:xfrm>
              <a:off x="8665028" y="703544"/>
              <a:ext cx="1581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Linear activations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B3DEED-D3F6-43AE-B300-0F9FE1E1007C}"/>
                </a:ext>
              </a:extLst>
            </p:cNvPr>
            <p:cNvSpPr txBox="1"/>
            <p:nvPr/>
          </p:nvSpPr>
          <p:spPr>
            <a:xfrm>
              <a:off x="6938088" y="5313238"/>
              <a:ext cx="102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9B0B83-F579-4E37-B21F-C26EC9A57F75}"/>
                </a:ext>
              </a:extLst>
            </p:cNvPr>
            <p:cNvSpPr txBox="1"/>
            <p:nvPr/>
          </p:nvSpPr>
          <p:spPr>
            <a:xfrm>
              <a:off x="8870302" y="5313238"/>
              <a:ext cx="102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1xN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667833-6260-4F71-AB92-EA4D6AD19378}"/>
                </a:ext>
              </a:extLst>
            </p:cNvPr>
            <p:cNvSpPr txBox="1"/>
            <p:nvPr/>
          </p:nvSpPr>
          <p:spPr>
            <a:xfrm>
              <a:off x="10802516" y="5307399"/>
              <a:ext cx="102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1xV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8B308AD-5B8F-4F36-AC04-8A5DCFEA92E7}"/>
                </a:ext>
              </a:extLst>
            </p:cNvPr>
            <p:cNvCxnSpPr>
              <a:cxnSpLocks/>
            </p:cNvCxnSpPr>
            <p:nvPr/>
          </p:nvCxnSpPr>
          <p:spPr>
            <a:xfrm>
              <a:off x="7880946" y="3345025"/>
              <a:ext cx="104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9E1047-6BDB-452F-9935-3839C40F5940}"/>
                </a:ext>
              </a:extLst>
            </p:cNvPr>
            <p:cNvSpPr txBox="1"/>
            <p:nvPr/>
          </p:nvSpPr>
          <p:spPr>
            <a:xfrm>
              <a:off x="7848600" y="2912784"/>
              <a:ext cx="925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 err="1"/>
                <a:t>VxN</a:t>
              </a:r>
              <a:endParaRPr lang="en-GB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5926DD-E70A-488B-B75B-68B8CF73BD2D}"/>
                </a:ext>
              </a:extLst>
            </p:cNvPr>
            <p:cNvSpPr txBox="1"/>
            <p:nvPr/>
          </p:nvSpPr>
          <p:spPr>
            <a:xfrm>
              <a:off x="9846906" y="2925347"/>
              <a:ext cx="1021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 err="1"/>
                <a:t>NxV</a:t>
              </a:r>
              <a:endParaRPr lang="en-GB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5C792D6-EC7B-42F9-AF07-6566894D8CF9}"/>
                </a:ext>
              </a:extLst>
            </p:cNvPr>
            <p:cNvCxnSpPr>
              <a:cxnSpLocks/>
            </p:cNvCxnSpPr>
            <p:nvPr/>
          </p:nvCxnSpPr>
          <p:spPr>
            <a:xfrm>
              <a:off x="9836020" y="3359021"/>
              <a:ext cx="104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BF5E47-6102-4459-A5B6-277075D846D5}"/>
                </a:ext>
              </a:extLst>
            </p:cNvPr>
            <p:cNvSpPr/>
            <p:nvPr/>
          </p:nvSpPr>
          <p:spPr>
            <a:xfrm>
              <a:off x="10972800" y="1754155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7D0613-0D08-4264-8CE7-3FA3564C0D1A}"/>
                </a:ext>
              </a:extLst>
            </p:cNvPr>
            <p:cNvSpPr/>
            <p:nvPr/>
          </p:nvSpPr>
          <p:spPr>
            <a:xfrm>
              <a:off x="10972800" y="2407298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3906BE-861F-45DE-B5F0-DA3BD0CAC46D}"/>
                </a:ext>
              </a:extLst>
            </p:cNvPr>
            <p:cNvSpPr/>
            <p:nvPr/>
          </p:nvSpPr>
          <p:spPr>
            <a:xfrm>
              <a:off x="10972800" y="3060441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279890-E736-4C1C-81DC-F501E6754795}"/>
                </a:ext>
              </a:extLst>
            </p:cNvPr>
            <p:cNvSpPr/>
            <p:nvPr/>
          </p:nvSpPr>
          <p:spPr>
            <a:xfrm>
              <a:off x="10972800" y="3713584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16246D-8B66-4000-819F-E666B2001EEB}"/>
                </a:ext>
              </a:extLst>
            </p:cNvPr>
            <p:cNvSpPr/>
            <p:nvPr/>
          </p:nvSpPr>
          <p:spPr>
            <a:xfrm>
              <a:off x="10972800" y="4348066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5D56B-8782-4056-93D9-8AA507F28949}"/>
              </a:ext>
            </a:extLst>
          </p:cNvPr>
          <p:cNvGrpSpPr/>
          <p:nvPr/>
        </p:nvGrpSpPr>
        <p:grpSpPr>
          <a:xfrm>
            <a:off x="3800158" y="966490"/>
            <a:ext cx="5150393" cy="5068548"/>
            <a:chOff x="3800158" y="966490"/>
            <a:chExt cx="5150393" cy="5068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2DC184-8A05-471C-8245-AA62CE5D3961}"/>
                </a:ext>
              </a:extLst>
            </p:cNvPr>
            <p:cNvSpPr/>
            <p:nvPr/>
          </p:nvSpPr>
          <p:spPr>
            <a:xfrm>
              <a:off x="4349109" y="966490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2868DF-27F0-47EA-A5A0-810B0467FFC2}"/>
                </a:ext>
              </a:extLst>
            </p:cNvPr>
            <p:cNvSpPr/>
            <p:nvPr/>
          </p:nvSpPr>
          <p:spPr>
            <a:xfrm>
              <a:off x="4349109" y="1619633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303C97-DA53-43E4-AEC7-E5FD63338B75}"/>
                </a:ext>
              </a:extLst>
            </p:cNvPr>
            <p:cNvSpPr/>
            <p:nvPr/>
          </p:nvSpPr>
          <p:spPr>
            <a:xfrm>
              <a:off x="4349109" y="2272776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51FACD-E68D-4A81-80CD-33F948271A59}"/>
                </a:ext>
              </a:extLst>
            </p:cNvPr>
            <p:cNvSpPr/>
            <p:nvPr/>
          </p:nvSpPr>
          <p:spPr>
            <a:xfrm>
              <a:off x="4349109" y="2925919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D9E479-F035-463D-AB75-6D0588BD2F31}"/>
                </a:ext>
              </a:extLst>
            </p:cNvPr>
            <p:cNvSpPr/>
            <p:nvPr/>
          </p:nvSpPr>
          <p:spPr>
            <a:xfrm>
              <a:off x="4349109" y="3560401"/>
              <a:ext cx="681134" cy="6531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CCC333-96E1-4CA4-B013-FCCEC353CFD1}"/>
                </a:ext>
              </a:extLst>
            </p:cNvPr>
            <p:cNvSpPr/>
            <p:nvPr/>
          </p:nvSpPr>
          <p:spPr>
            <a:xfrm>
              <a:off x="6280247" y="1961860"/>
              <a:ext cx="723122" cy="7371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56E37-CD8B-415F-9417-DEB693E647DC}"/>
                </a:ext>
              </a:extLst>
            </p:cNvPr>
            <p:cNvSpPr/>
            <p:nvPr/>
          </p:nvSpPr>
          <p:spPr>
            <a:xfrm>
              <a:off x="6280247" y="2859931"/>
              <a:ext cx="723122" cy="7371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2D390E-B3B4-4158-A33F-F8F16A83F4CB}"/>
                </a:ext>
              </a:extLst>
            </p:cNvPr>
            <p:cNvSpPr/>
            <p:nvPr/>
          </p:nvSpPr>
          <p:spPr>
            <a:xfrm>
              <a:off x="6296291" y="3758002"/>
              <a:ext cx="723122" cy="73711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5C792D6-EC7B-42F9-AF07-6566894D8CF9}"/>
                </a:ext>
              </a:extLst>
            </p:cNvPr>
            <p:cNvCxnSpPr>
              <a:cxnSpLocks/>
            </p:cNvCxnSpPr>
            <p:nvPr/>
          </p:nvCxnSpPr>
          <p:spPr>
            <a:xfrm>
              <a:off x="7057707" y="3223814"/>
              <a:ext cx="104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BF5E47-6102-4459-A5B6-277075D846D5}"/>
                </a:ext>
              </a:extLst>
            </p:cNvPr>
            <p:cNvSpPr/>
            <p:nvPr/>
          </p:nvSpPr>
          <p:spPr>
            <a:xfrm>
              <a:off x="8269417" y="1701275"/>
              <a:ext cx="681134" cy="32779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1xV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97C208-80D3-40B5-84A8-1997CE811C08}"/>
                </a:ext>
              </a:extLst>
            </p:cNvPr>
            <p:cNvSpPr/>
            <p:nvPr/>
          </p:nvSpPr>
          <p:spPr>
            <a:xfrm>
              <a:off x="4349109" y="4553333"/>
              <a:ext cx="681134" cy="13918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1xC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681207C-4D18-4758-B3E3-207533FE1195}"/>
                </a:ext>
              </a:extLst>
            </p:cNvPr>
            <p:cNvCxnSpPr>
              <a:cxnSpLocks/>
              <a:stCxn id="25" idx="3"/>
              <a:endCxn id="10" idx="2"/>
            </p:cNvCxnSpPr>
            <p:nvPr/>
          </p:nvCxnSpPr>
          <p:spPr>
            <a:xfrm flipV="1">
              <a:off x="5030243" y="3228490"/>
              <a:ext cx="1250004" cy="20207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7A0D5C-1490-42C4-81BA-EBE6732EE6A2}"/>
                </a:ext>
              </a:extLst>
            </p:cNvPr>
            <p:cNvSpPr txBox="1"/>
            <p:nvPr/>
          </p:nvSpPr>
          <p:spPr>
            <a:xfrm rot="16200000">
              <a:off x="2842532" y="2456667"/>
              <a:ext cx="2284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One-Hot Word Vectors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C8359-C876-4A1B-8CBC-119D698F7D57}"/>
                </a:ext>
              </a:extLst>
            </p:cNvPr>
            <p:cNvSpPr txBox="1"/>
            <p:nvPr/>
          </p:nvSpPr>
          <p:spPr>
            <a:xfrm rot="16200000">
              <a:off x="3156024" y="5021572"/>
              <a:ext cx="1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Paragraph ID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00BC97-9A60-425C-AFBA-488C4A241520}"/>
                </a:ext>
              </a:extLst>
            </p:cNvPr>
            <p:cNvSpPr/>
            <p:nvPr/>
          </p:nvSpPr>
          <p:spPr>
            <a:xfrm>
              <a:off x="5624364" y="32056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4ECF8A-8A00-4768-930A-4D3862B98C45}"/>
                </a:ext>
              </a:extLst>
            </p:cNvPr>
            <p:cNvCxnSpPr>
              <a:cxnSpLocks/>
              <a:stCxn id="4" idx="3"/>
              <a:endCxn id="29" idx="5"/>
            </p:cNvCxnSpPr>
            <p:nvPr/>
          </p:nvCxnSpPr>
          <p:spPr>
            <a:xfrm>
              <a:off x="5030243" y="1293062"/>
              <a:ext cx="633145" cy="195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F054D59-97FE-4038-BB30-0996141AB329}"/>
                </a:ext>
              </a:extLst>
            </p:cNvPr>
            <p:cNvCxnSpPr>
              <a:stCxn id="5" idx="3"/>
              <a:endCxn id="29" idx="5"/>
            </p:cNvCxnSpPr>
            <p:nvPr/>
          </p:nvCxnSpPr>
          <p:spPr>
            <a:xfrm>
              <a:off x="5030243" y="1946205"/>
              <a:ext cx="633145" cy="1298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0DD0E2-D931-4FBA-96EE-4F077659A324}"/>
                </a:ext>
              </a:extLst>
            </p:cNvPr>
            <p:cNvCxnSpPr>
              <a:cxnSpLocks/>
              <a:stCxn id="6" idx="3"/>
              <a:endCxn id="29" idx="5"/>
            </p:cNvCxnSpPr>
            <p:nvPr/>
          </p:nvCxnSpPr>
          <p:spPr>
            <a:xfrm>
              <a:off x="5030243" y="2599348"/>
              <a:ext cx="633145" cy="64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5A59FEC-9E0A-468D-94DC-B29C574C9E7C}"/>
                </a:ext>
              </a:extLst>
            </p:cNvPr>
            <p:cNvCxnSpPr>
              <a:stCxn id="7" idx="3"/>
              <a:endCxn id="29" idx="5"/>
            </p:cNvCxnSpPr>
            <p:nvPr/>
          </p:nvCxnSpPr>
          <p:spPr>
            <a:xfrm flipV="1">
              <a:off x="5030243" y="3244654"/>
              <a:ext cx="633145" cy="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BB3851-B06A-430F-AEB1-FA75FDB79401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V="1">
              <a:off x="5030243" y="3228490"/>
              <a:ext cx="639840" cy="739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44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3E91CDB3320478DFDA3F8A35FD6C7" ma:contentTypeVersion="10" ma:contentTypeDescription="Create a new document." ma:contentTypeScope="" ma:versionID="8342514dd26bde6d6bf3d602ceab4262">
  <xsd:schema xmlns:xsd="http://www.w3.org/2001/XMLSchema" xmlns:xs="http://www.w3.org/2001/XMLSchema" xmlns:p="http://schemas.microsoft.com/office/2006/metadata/properties" xmlns:ns3="1481236d-ba4b-483f-8508-a5d9c8552125" xmlns:ns4="ba6a384a-76f5-4854-bcfb-533a0aaaa663" targetNamespace="http://schemas.microsoft.com/office/2006/metadata/properties" ma:root="true" ma:fieldsID="bbbe2c60e3d803a716e696f158caab6f" ns3:_="" ns4:_="">
    <xsd:import namespace="1481236d-ba4b-483f-8508-a5d9c8552125"/>
    <xsd:import namespace="ba6a384a-76f5-4854-bcfb-533a0aaaa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1236d-ba4b-483f-8508-a5d9c8552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a384a-76f5-4854-bcfb-533a0aaaa6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0B19EC-829A-4AF9-BFF1-C1D0EEA8AD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8BF2E5-24C4-4A6D-8C54-229669C4D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5AC8AA-369A-4819-B646-F95E5F5ED8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81236d-ba4b-483f-8508-a5d9c8552125"/>
    <ds:schemaRef ds:uri="ba6a384a-76f5-4854-bcfb-533a0aaaa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Freimoser, Cem</dc:creator>
  <cp:lastModifiedBy>Freimoser, Cem</cp:lastModifiedBy>
  <cp:revision>2</cp:revision>
  <dcterms:created xsi:type="dcterms:W3CDTF">2019-10-09T18:09:32Z</dcterms:created>
  <dcterms:modified xsi:type="dcterms:W3CDTF">2019-10-12T14:29:09Z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0x010100B893E91CDB3320478DFDA3F8A35FD6C7</vt:lpwstr>
  </property>
</Properties>
</file>