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1" r:id="rId5"/>
    <p:sldId id="273" r:id="rId6"/>
    <p:sldId id="274" r:id="rId7"/>
    <p:sldId id="275" r:id="rId8"/>
    <p:sldId id="276" r:id="rId9"/>
    <p:sldId id="282" r:id="rId10"/>
    <p:sldId id="277" r:id="rId11"/>
    <p:sldId id="278" r:id="rId12"/>
    <p:sldId id="279" r:id="rId13"/>
    <p:sldId id="280" r:id="rId14"/>
    <p:sldId id="283" r:id="rId15"/>
    <p:sldId id="284" r:id="rId16"/>
    <p:sldId id="285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3CEB92-E1CC-469D-A9FA-96229D7B9DFD}">
          <p14:sldIdLst/>
        </p14:section>
        <p14:section name="First" id="{5506A5E3-8C43-4EF2-83ED-AA0BC03A3EAE}">
          <p14:sldIdLst>
            <p14:sldId id="281"/>
            <p14:sldId id="273"/>
            <p14:sldId id="274"/>
            <p14:sldId id="275"/>
            <p14:sldId id="276"/>
          </p14:sldIdLst>
        </p14:section>
        <p14:section name="Secound" id="{7BCDDD6C-7619-4E4B-8BF8-FA382B844D57}">
          <p14:sldIdLst>
            <p14:sldId id="282"/>
            <p14:sldId id="277"/>
            <p14:sldId id="278"/>
            <p14:sldId id="279"/>
            <p14:sldId id="280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2233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A582B3-7F70-4897-B35A-52833A87036B}" v="267" dt="2019-10-14T06:41:25.1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8" d="100"/>
          <a:sy n="108" d="100"/>
        </p:scale>
        <p:origin x="-600" y="-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imoser, Cem" userId="e42bc64c-4366-4d17-9bfb-3fe62e9a191e" providerId="ADAL" clId="{5AA582B3-7F70-4897-B35A-52833A87036B}"/>
    <pc:docChg chg="undo redo custSel addSld delSld modSld sldOrd modMainMaster modSection">
      <pc:chgData name="Freimoser, Cem" userId="e42bc64c-4366-4d17-9bfb-3fe62e9a191e" providerId="ADAL" clId="{5AA582B3-7F70-4897-B35A-52833A87036B}" dt="2019-10-14T06:44:02.569" v="947" actId="478"/>
      <pc:docMkLst>
        <pc:docMk/>
      </pc:docMkLst>
      <pc:sldChg chg="addSp delSp modSp del setBg">
        <pc:chgData name="Freimoser, Cem" userId="e42bc64c-4366-4d17-9bfb-3fe62e9a191e" providerId="ADAL" clId="{5AA582B3-7F70-4897-B35A-52833A87036B}" dt="2019-10-13T20:57:02.805" v="227" actId="47"/>
        <pc:sldMkLst>
          <pc:docMk/>
          <pc:sldMk cId="864624502" sldId="257"/>
        </pc:sldMkLst>
        <pc:spChg chg="mod">
          <ac:chgData name="Freimoser, Cem" userId="e42bc64c-4366-4d17-9bfb-3fe62e9a191e" providerId="ADAL" clId="{5AA582B3-7F70-4897-B35A-52833A87036B}" dt="2019-10-13T20:55:39.186" v="207" actId="208"/>
          <ac:spMkLst>
            <pc:docMk/>
            <pc:sldMk cId="864624502" sldId="257"/>
            <ac:spMk id="4" creationId="{E42DC184-8A05-471C-8245-AA62CE5D3961}"/>
          </ac:spMkLst>
        </pc:spChg>
        <pc:spChg chg="mod">
          <ac:chgData name="Freimoser, Cem" userId="e42bc64c-4366-4d17-9bfb-3fe62e9a191e" providerId="ADAL" clId="{5AA582B3-7F70-4897-B35A-52833A87036B}" dt="2019-10-13T20:55:39.186" v="207" actId="208"/>
          <ac:spMkLst>
            <pc:docMk/>
            <pc:sldMk cId="864624502" sldId="257"/>
            <ac:spMk id="5" creationId="{4E2868DF-27F0-47EA-A5A0-810B0467FFC2}"/>
          </ac:spMkLst>
        </pc:spChg>
        <pc:spChg chg="mod">
          <ac:chgData name="Freimoser, Cem" userId="e42bc64c-4366-4d17-9bfb-3fe62e9a191e" providerId="ADAL" clId="{5AA582B3-7F70-4897-B35A-52833A87036B}" dt="2019-10-13T20:55:39.186" v="207" actId="208"/>
          <ac:spMkLst>
            <pc:docMk/>
            <pc:sldMk cId="864624502" sldId="257"/>
            <ac:spMk id="6" creationId="{A8303C97-DA53-43E4-AEC7-E5FD63338B75}"/>
          </ac:spMkLst>
        </pc:spChg>
        <pc:spChg chg="mod">
          <ac:chgData name="Freimoser, Cem" userId="e42bc64c-4366-4d17-9bfb-3fe62e9a191e" providerId="ADAL" clId="{5AA582B3-7F70-4897-B35A-52833A87036B}" dt="2019-10-13T20:55:39.186" v="207" actId="208"/>
          <ac:spMkLst>
            <pc:docMk/>
            <pc:sldMk cId="864624502" sldId="257"/>
            <ac:spMk id="7" creationId="{9E51FACD-E68D-4A81-80CD-33F948271A59}"/>
          </ac:spMkLst>
        </pc:spChg>
        <pc:spChg chg="mod">
          <ac:chgData name="Freimoser, Cem" userId="e42bc64c-4366-4d17-9bfb-3fe62e9a191e" providerId="ADAL" clId="{5AA582B3-7F70-4897-B35A-52833A87036B}" dt="2019-10-13T20:55:39.186" v="207" actId="208"/>
          <ac:spMkLst>
            <pc:docMk/>
            <pc:sldMk cId="864624502" sldId="257"/>
            <ac:spMk id="8" creationId="{04D9E479-F035-463D-AB75-6D0588BD2F31}"/>
          </ac:spMkLst>
        </pc:spChg>
        <pc:spChg chg="mod">
          <ac:chgData name="Freimoser, Cem" userId="e42bc64c-4366-4d17-9bfb-3fe62e9a191e" providerId="ADAL" clId="{5AA582B3-7F70-4897-B35A-52833A87036B}" dt="2019-10-13T20:54:59.729" v="204" actId="208"/>
          <ac:spMkLst>
            <pc:docMk/>
            <pc:sldMk cId="864624502" sldId="257"/>
            <ac:spMk id="9" creationId="{16CCC333-96E1-4CA4-B013-FCCEC353CFD1}"/>
          </ac:spMkLst>
        </pc:spChg>
        <pc:spChg chg="mod">
          <ac:chgData name="Freimoser, Cem" userId="e42bc64c-4366-4d17-9bfb-3fe62e9a191e" providerId="ADAL" clId="{5AA582B3-7F70-4897-B35A-52833A87036B}" dt="2019-10-13T20:54:59.729" v="204" actId="208"/>
          <ac:spMkLst>
            <pc:docMk/>
            <pc:sldMk cId="864624502" sldId="257"/>
            <ac:spMk id="10" creationId="{B8D56E37-CD8B-415F-9417-DEB693E647DC}"/>
          </ac:spMkLst>
        </pc:spChg>
        <pc:spChg chg="mod">
          <ac:chgData name="Freimoser, Cem" userId="e42bc64c-4366-4d17-9bfb-3fe62e9a191e" providerId="ADAL" clId="{5AA582B3-7F70-4897-B35A-52833A87036B}" dt="2019-10-13T20:54:59.729" v="204" actId="208"/>
          <ac:spMkLst>
            <pc:docMk/>
            <pc:sldMk cId="864624502" sldId="257"/>
            <ac:spMk id="11" creationId="{4E2D390E-B3B4-4158-A33F-F8F16A83F4CB}"/>
          </ac:spMkLst>
        </pc:spChg>
        <pc:spChg chg="add del mod">
          <ac:chgData name="Freimoser, Cem" userId="e42bc64c-4366-4d17-9bfb-3fe62e9a191e" providerId="ADAL" clId="{5AA582B3-7F70-4897-B35A-52833A87036B}" dt="2019-10-12T14:22:29.193" v="110"/>
          <ac:spMkLst>
            <pc:docMk/>
            <pc:sldMk cId="864624502" sldId="257"/>
            <ac:spMk id="25" creationId="{7C5459BE-0C62-4EBA-985E-73DD97BB91F0}"/>
          </ac:spMkLst>
        </pc:spChg>
        <pc:spChg chg="del">
          <ac:chgData name="Freimoser, Cem" userId="e42bc64c-4366-4d17-9bfb-3fe62e9a191e" providerId="ADAL" clId="{5AA582B3-7F70-4897-B35A-52833A87036B}" dt="2019-10-13T20:45:51.666" v="190" actId="478"/>
          <ac:spMkLst>
            <pc:docMk/>
            <pc:sldMk cId="864624502" sldId="257"/>
            <ac:spMk id="56" creationId="{47F0CB5A-1FD3-4760-8F3E-2FCEB918ADA6}"/>
          </ac:spMkLst>
        </pc:spChg>
        <pc:spChg chg="del">
          <ac:chgData name="Freimoser, Cem" userId="e42bc64c-4366-4d17-9bfb-3fe62e9a191e" providerId="ADAL" clId="{5AA582B3-7F70-4897-B35A-52833A87036B}" dt="2019-10-13T20:45:48.964" v="189" actId="478"/>
          <ac:spMkLst>
            <pc:docMk/>
            <pc:sldMk cId="864624502" sldId="257"/>
            <ac:spMk id="57" creationId="{AD2BA714-93AD-4B41-B8DA-FACF44E2E3ED}"/>
          </ac:spMkLst>
        </pc:spChg>
        <pc:spChg chg="mod">
          <ac:chgData name="Freimoser, Cem" userId="e42bc64c-4366-4d17-9bfb-3fe62e9a191e" providerId="ADAL" clId="{5AA582B3-7F70-4897-B35A-52833A87036B}" dt="2019-10-13T20:55:20.096" v="206" actId="207"/>
          <ac:spMkLst>
            <pc:docMk/>
            <pc:sldMk cId="864624502" sldId="257"/>
            <ac:spMk id="58" creationId="{26B3DEED-D3F6-43AE-B300-0F9FE1E1007C}"/>
          </ac:spMkLst>
        </pc:spChg>
        <pc:spChg chg="mod">
          <ac:chgData name="Freimoser, Cem" userId="e42bc64c-4366-4d17-9bfb-3fe62e9a191e" providerId="ADAL" clId="{5AA582B3-7F70-4897-B35A-52833A87036B}" dt="2019-10-13T20:55:20.096" v="206" actId="207"/>
          <ac:spMkLst>
            <pc:docMk/>
            <pc:sldMk cId="864624502" sldId="257"/>
            <ac:spMk id="59" creationId="{0B9B0B83-F579-4E37-B21F-C26EC9A57F75}"/>
          </ac:spMkLst>
        </pc:spChg>
        <pc:spChg chg="mod">
          <ac:chgData name="Freimoser, Cem" userId="e42bc64c-4366-4d17-9bfb-3fe62e9a191e" providerId="ADAL" clId="{5AA582B3-7F70-4897-B35A-52833A87036B}" dt="2019-10-13T20:55:20.096" v="206" actId="207"/>
          <ac:spMkLst>
            <pc:docMk/>
            <pc:sldMk cId="864624502" sldId="257"/>
            <ac:spMk id="60" creationId="{AD667833-6260-4F71-AB92-EA4D6AD19378}"/>
          </ac:spMkLst>
        </pc:spChg>
        <pc:spChg chg="mod">
          <ac:chgData name="Freimoser, Cem" userId="e42bc64c-4366-4d17-9bfb-3fe62e9a191e" providerId="ADAL" clId="{5AA582B3-7F70-4897-B35A-52833A87036B}" dt="2019-10-13T20:56:17.350" v="213" actId="1076"/>
          <ac:spMkLst>
            <pc:docMk/>
            <pc:sldMk cId="864624502" sldId="257"/>
            <ac:spMk id="67" creationId="{D19E1047-6BDB-452F-9935-3839C40F5940}"/>
          </ac:spMkLst>
        </pc:spChg>
        <pc:spChg chg="mod">
          <ac:chgData name="Freimoser, Cem" userId="e42bc64c-4366-4d17-9bfb-3fe62e9a191e" providerId="ADAL" clId="{5AA582B3-7F70-4897-B35A-52833A87036B}" dt="2019-10-13T20:55:20.096" v="206" actId="207"/>
          <ac:spMkLst>
            <pc:docMk/>
            <pc:sldMk cId="864624502" sldId="257"/>
            <ac:spMk id="68" creationId="{875926DD-E70A-488B-B75B-68B8CF73BD2D}"/>
          </ac:spMkLst>
        </pc:spChg>
        <pc:spChg chg="mod">
          <ac:chgData name="Freimoser, Cem" userId="e42bc64c-4366-4d17-9bfb-3fe62e9a191e" providerId="ADAL" clId="{5AA582B3-7F70-4897-B35A-52833A87036B}" dt="2019-10-13T20:55:39.186" v="207" actId="208"/>
          <ac:spMkLst>
            <pc:docMk/>
            <pc:sldMk cId="864624502" sldId="257"/>
            <ac:spMk id="72" creationId="{A7BF5E47-6102-4459-A5B6-277075D846D5}"/>
          </ac:spMkLst>
        </pc:spChg>
        <pc:spChg chg="mod">
          <ac:chgData name="Freimoser, Cem" userId="e42bc64c-4366-4d17-9bfb-3fe62e9a191e" providerId="ADAL" clId="{5AA582B3-7F70-4897-B35A-52833A87036B}" dt="2019-10-13T20:55:39.186" v="207" actId="208"/>
          <ac:spMkLst>
            <pc:docMk/>
            <pc:sldMk cId="864624502" sldId="257"/>
            <ac:spMk id="73" creationId="{3F7D0613-0D08-4264-8CE7-3FA3564C0D1A}"/>
          </ac:spMkLst>
        </pc:spChg>
        <pc:spChg chg="mod">
          <ac:chgData name="Freimoser, Cem" userId="e42bc64c-4366-4d17-9bfb-3fe62e9a191e" providerId="ADAL" clId="{5AA582B3-7F70-4897-B35A-52833A87036B}" dt="2019-10-13T20:55:39.186" v="207" actId="208"/>
          <ac:spMkLst>
            <pc:docMk/>
            <pc:sldMk cId="864624502" sldId="257"/>
            <ac:spMk id="74" creationId="{8D3906BE-861F-45DE-B5F0-DA3BD0CAC46D}"/>
          </ac:spMkLst>
        </pc:spChg>
        <pc:spChg chg="mod">
          <ac:chgData name="Freimoser, Cem" userId="e42bc64c-4366-4d17-9bfb-3fe62e9a191e" providerId="ADAL" clId="{5AA582B3-7F70-4897-B35A-52833A87036B}" dt="2019-10-13T20:55:39.186" v="207" actId="208"/>
          <ac:spMkLst>
            <pc:docMk/>
            <pc:sldMk cId="864624502" sldId="257"/>
            <ac:spMk id="75" creationId="{16279890-E736-4C1C-81DC-F501E6754795}"/>
          </ac:spMkLst>
        </pc:spChg>
        <pc:spChg chg="mod">
          <ac:chgData name="Freimoser, Cem" userId="e42bc64c-4366-4d17-9bfb-3fe62e9a191e" providerId="ADAL" clId="{5AA582B3-7F70-4897-B35A-52833A87036B}" dt="2019-10-13T20:55:39.186" v="207" actId="208"/>
          <ac:spMkLst>
            <pc:docMk/>
            <pc:sldMk cId="864624502" sldId="257"/>
            <ac:spMk id="76" creationId="{4A16246D-8B66-4000-819F-E666B2001EEB}"/>
          </ac:spMkLst>
        </pc:spChg>
        <pc:grpChg chg="mod">
          <ac:chgData name="Freimoser, Cem" userId="e42bc64c-4366-4d17-9bfb-3fe62e9a191e" providerId="ADAL" clId="{5AA582B3-7F70-4897-B35A-52833A87036B}" dt="2019-10-13T20:53:07.523" v="193" actId="1076"/>
          <ac:grpSpMkLst>
            <pc:docMk/>
            <pc:sldMk cId="864624502" sldId="257"/>
            <ac:grpSpMk id="77" creationId="{8AC3BEAF-CFA6-4895-8E35-A72112B0F495}"/>
          </ac:grpSpMkLst>
        </pc:grpChg>
        <pc:cxnChg chg="mod">
          <ac:chgData name="Freimoser, Cem" userId="e42bc64c-4366-4d17-9bfb-3fe62e9a191e" providerId="ADAL" clId="{5AA582B3-7F70-4897-B35A-52833A87036B}" dt="2019-10-13T20:56:13.958" v="212" actId="17032"/>
          <ac:cxnSpMkLst>
            <pc:docMk/>
            <pc:sldMk cId="864624502" sldId="257"/>
            <ac:cxnSpMk id="64" creationId="{08B308AD-5B8F-4F36-AC04-8A5DCFEA92E7}"/>
          </ac:cxnSpMkLst>
        </pc:cxnChg>
        <pc:cxnChg chg="mod">
          <ac:chgData name="Freimoser, Cem" userId="e42bc64c-4366-4d17-9bfb-3fe62e9a191e" providerId="ADAL" clId="{5AA582B3-7F70-4897-B35A-52833A87036B}" dt="2019-10-13T20:56:13.958" v="212" actId="17032"/>
          <ac:cxnSpMkLst>
            <pc:docMk/>
            <pc:sldMk cId="864624502" sldId="257"/>
            <ac:cxnSpMk id="71" creationId="{55C792D6-EC7B-42F9-AF07-6566894D8CF9}"/>
          </ac:cxnSpMkLst>
        </pc:cxnChg>
      </pc:sldChg>
      <pc:sldChg chg="addSp delSp modSp add del">
        <pc:chgData name="Freimoser, Cem" userId="e42bc64c-4366-4d17-9bfb-3fe62e9a191e" providerId="ADAL" clId="{5AA582B3-7F70-4897-B35A-52833A87036B}" dt="2019-10-13T20:56:28.807" v="216" actId="47"/>
        <pc:sldMkLst>
          <pc:docMk/>
          <pc:sldMk cId="2897445116" sldId="258"/>
        </pc:sldMkLst>
        <pc:spChg chg="mod topLvl">
          <ac:chgData name="Freimoser, Cem" userId="e42bc64c-4366-4d17-9bfb-3fe62e9a191e" providerId="ADAL" clId="{5AA582B3-7F70-4897-B35A-52833A87036B}" dt="2019-10-12T14:28:57.344" v="188" actId="164"/>
          <ac:spMkLst>
            <pc:docMk/>
            <pc:sldMk cId="2897445116" sldId="258"/>
            <ac:spMk id="4" creationId="{E42DC184-8A05-471C-8245-AA62CE5D3961}"/>
          </ac:spMkLst>
        </pc:spChg>
        <pc:spChg chg="mod topLvl">
          <ac:chgData name="Freimoser, Cem" userId="e42bc64c-4366-4d17-9bfb-3fe62e9a191e" providerId="ADAL" clId="{5AA582B3-7F70-4897-B35A-52833A87036B}" dt="2019-10-12T14:28:57.344" v="188" actId="164"/>
          <ac:spMkLst>
            <pc:docMk/>
            <pc:sldMk cId="2897445116" sldId="258"/>
            <ac:spMk id="5" creationId="{4E2868DF-27F0-47EA-A5A0-810B0467FFC2}"/>
          </ac:spMkLst>
        </pc:spChg>
        <pc:spChg chg="mod topLvl">
          <ac:chgData name="Freimoser, Cem" userId="e42bc64c-4366-4d17-9bfb-3fe62e9a191e" providerId="ADAL" clId="{5AA582B3-7F70-4897-B35A-52833A87036B}" dt="2019-10-12T14:28:57.344" v="188" actId="164"/>
          <ac:spMkLst>
            <pc:docMk/>
            <pc:sldMk cId="2897445116" sldId="258"/>
            <ac:spMk id="6" creationId="{A8303C97-DA53-43E4-AEC7-E5FD63338B75}"/>
          </ac:spMkLst>
        </pc:spChg>
        <pc:spChg chg="mod topLvl">
          <ac:chgData name="Freimoser, Cem" userId="e42bc64c-4366-4d17-9bfb-3fe62e9a191e" providerId="ADAL" clId="{5AA582B3-7F70-4897-B35A-52833A87036B}" dt="2019-10-12T14:28:57.344" v="188" actId="164"/>
          <ac:spMkLst>
            <pc:docMk/>
            <pc:sldMk cId="2897445116" sldId="258"/>
            <ac:spMk id="7" creationId="{9E51FACD-E68D-4A81-80CD-33F948271A59}"/>
          </ac:spMkLst>
        </pc:spChg>
        <pc:spChg chg="mod topLvl">
          <ac:chgData name="Freimoser, Cem" userId="e42bc64c-4366-4d17-9bfb-3fe62e9a191e" providerId="ADAL" clId="{5AA582B3-7F70-4897-B35A-52833A87036B}" dt="2019-10-12T14:28:57.344" v="188" actId="164"/>
          <ac:spMkLst>
            <pc:docMk/>
            <pc:sldMk cId="2897445116" sldId="258"/>
            <ac:spMk id="8" creationId="{04D9E479-F035-463D-AB75-6D0588BD2F31}"/>
          </ac:spMkLst>
        </pc:spChg>
        <pc:spChg chg="mod topLvl">
          <ac:chgData name="Freimoser, Cem" userId="e42bc64c-4366-4d17-9bfb-3fe62e9a191e" providerId="ADAL" clId="{5AA582B3-7F70-4897-B35A-52833A87036B}" dt="2019-10-12T14:28:57.344" v="188" actId="164"/>
          <ac:spMkLst>
            <pc:docMk/>
            <pc:sldMk cId="2897445116" sldId="258"/>
            <ac:spMk id="9" creationId="{16CCC333-96E1-4CA4-B013-FCCEC353CFD1}"/>
          </ac:spMkLst>
        </pc:spChg>
        <pc:spChg chg="mod topLvl">
          <ac:chgData name="Freimoser, Cem" userId="e42bc64c-4366-4d17-9bfb-3fe62e9a191e" providerId="ADAL" clId="{5AA582B3-7F70-4897-B35A-52833A87036B}" dt="2019-10-12T14:28:57.344" v="188" actId="164"/>
          <ac:spMkLst>
            <pc:docMk/>
            <pc:sldMk cId="2897445116" sldId="258"/>
            <ac:spMk id="10" creationId="{B8D56E37-CD8B-415F-9417-DEB693E647DC}"/>
          </ac:spMkLst>
        </pc:spChg>
        <pc:spChg chg="mod topLvl">
          <ac:chgData name="Freimoser, Cem" userId="e42bc64c-4366-4d17-9bfb-3fe62e9a191e" providerId="ADAL" clId="{5AA582B3-7F70-4897-B35A-52833A87036B}" dt="2019-10-12T14:28:57.344" v="188" actId="164"/>
          <ac:spMkLst>
            <pc:docMk/>
            <pc:sldMk cId="2897445116" sldId="258"/>
            <ac:spMk id="11" creationId="{4E2D390E-B3B4-4158-A33F-F8F16A83F4CB}"/>
          </ac:spMkLst>
        </pc:spChg>
        <pc:spChg chg="add mod">
          <ac:chgData name="Freimoser, Cem" userId="e42bc64c-4366-4d17-9bfb-3fe62e9a191e" providerId="ADAL" clId="{5AA582B3-7F70-4897-B35A-52833A87036B}" dt="2019-10-12T14:28:57.344" v="188" actId="164"/>
          <ac:spMkLst>
            <pc:docMk/>
            <pc:sldMk cId="2897445116" sldId="258"/>
            <ac:spMk id="25" creationId="{0397C208-80D3-40B5-84A8-1997CE811C08}"/>
          </ac:spMkLst>
        </pc:spChg>
        <pc:spChg chg="add mod">
          <ac:chgData name="Freimoser, Cem" userId="e42bc64c-4366-4d17-9bfb-3fe62e9a191e" providerId="ADAL" clId="{5AA582B3-7F70-4897-B35A-52833A87036B}" dt="2019-10-12T14:28:57.344" v="188" actId="164"/>
          <ac:spMkLst>
            <pc:docMk/>
            <pc:sldMk cId="2897445116" sldId="258"/>
            <ac:spMk id="29" creationId="{0F00BC97-9A60-425C-AFBA-488C4A241520}"/>
          </ac:spMkLst>
        </pc:spChg>
        <pc:spChg chg="add mod">
          <ac:chgData name="Freimoser, Cem" userId="e42bc64c-4366-4d17-9bfb-3fe62e9a191e" providerId="ADAL" clId="{5AA582B3-7F70-4897-B35A-52833A87036B}" dt="2019-10-12T14:19:28.904" v="35" actId="571"/>
          <ac:spMkLst>
            <pc:docMk/>
            <pc:sldMk cId="2897445116" sldId="258"/>
            <ac:spMk id="40" creationId="{29778C71-5C1B-475D-88AE-8299F0C883B0}"/>
          </ac:spMkLst>
        </pc:spChg>
        <pc:spChg chg="add mod">
          <ac:chgData name="Freimoser, Cem" userId="e42bc64c-4366-4d17-9bfb-3fe62e9a191e" providerId="ADAL" clId="{5AA582B3-7F70-4897-B35A-52833A87036B}" dt="2019-10-12T14:19:28.904" v="35" actId="571"/>
          <ac:spMkLst>
            <pc:docMk/>
            <pc:sldMk cId="2897445116" sldId="258"/>
            <ac:spMk id="41" creationId="{6E87F5D5-9BA8-4087-9853-B82FEA94BB73}"/>
          </ac:spMkLst>
        </pc:spChg>
        <pc:spChg chg="add mod">
          <ac:chgData name="Freimoser, Cem" userId="e42bc64c-4366-4d17-9bfb-3fe62e9a191e" providerId="ADAL" clId="{5AA582B3-7F70-4897-B35A-52833A87036B}" dt="2019-10-12T14:19:28.904" v="35" actId="571"/>
          <ac:spMkLst>
            <pc:docMk/>
            <pc:sldMk cId="2897445116" sldId="258"/>
            <ac:spMk id="42" creationId="{5A261A77-CE90-4A5E-B43F-A5FB804534D0}"/>
          </ac:spMkLst>
        </pc:spChg>
        <pc:spChg chg="add mod">
          <ac:chgData name="Freimoser, Cem" userId="e42bc64c-4366-4d17-9bfb-3fe62e9a191e" providerId="ADAL" clId="{5AA582B3-7F70-4897-B35A-52833A87036B}" dt="2019-10-12T14:19:28.904" v="35" actId="571"/>
          <ac:spMkLst>
            <pc:docMk/>
            <pc:sldMk cId="2897445116" sldId="258"/>
            <ac:spMk id="43" creationId="{328198F1-625B-4E56-928C-07B55D5B0B6A}"/>
          </ac:spMkLst>
        </pc:spChg>
        <pc:spChg chg="add mod">
          <ac:chgData name="Freimoser, Cem" userId="e42bc64c-4366-4d17-9bfb-3fe62e9a191e" providerId="ADAL" clId="{5AA582B3-7F70-4897-B35A-52833A87036B}" dt="2019-10-12T14:19:28.904" v="35" actId="571"/>
          <ac:spMkLst>
            <pc:docMk/>
            <pc:sldMk cId="2897445116" sldId="258"/>
            <ac:spMk id="44" creationId="{2D53F09C-BD6C-4B20-BE11-8F3AE6FA578C}"/>
          </ac:spMkLst>
        </pc:spChg>
        <pc:spChg chg="add mod">
          <ac:chgData name="Freimoser, Cem" userId="e42bc64c-4366-4d17-9bfb-3fe62e9a191e" providerId="ADAL" clId="{5AA582B3-7F70-4897-B35A-52833A87036B}" dt="2019-10-12T14:28:57.344" v="188" actId="164"/>
          <ac:spMkLst>
            <pc:docMk/>
            <pc:sldMk cId="2897445116" sldId="258"/>
            <ac:spMk id="46" creationId="{F17A0D5C-1490-42C4-81BA-EBE6732EE6A2}"/>
          </ac:spMkLst>
        </pc:spChg>
        <pc:spChg chg="add mod">
          <ac:chgData name="Freimoser, Cem" userId="e42bc64c-4366-4d17-9bfb-3fe62e9a191e" providerId="ADAL" clId="{5AA582B3-7F70-4897-B35A-52833A87036B}" dt="2019-10-12T14:28:57.344" v="188" actId="164"/>
          <ac:spMkLst>
            <pc:docMk/>
            <pc:sldMk cId="2897445116" sldId="258"/>
            <ac:spMk id="47" creationId="{DC0C8359-C876-4A1B-8CBC-119D698F7D57}"/>
          </ac:spMkLst>
        </pc:spChg>
        <pc:spChg chg="add del mod">
          <ac:chgData name="Freimoser, Cem" userId="e42bc64c-4366-4d17-9bfb-3fe62e9a191e" providerId="ADAL" clId="{5AA582B3-7F70-4897-B35A-52833A87036B}" dt="2019-10-12T14:26:43.390" v="149" actId="478"/>
          <ac:spMkLst>
            <pc:docMk/>
            <pc:sldMk cId="2897445116" sldId="258"/>
            <ac:spMk id="49" creationId="{3FBCF3B5-785E-4EC1-9A3C-E3DF7A6A4EFC}"/>
          </ac:spMkLst>
        </pc:spChg>
        <pc:spChg chg="del mod topLvl">
          <ac:chgData name="Freimoser, Cem" userId="e42bc64c-4366-4d17-9bfb-3fe62e9a191e" providerId="ADAL" clId="{5AA582B3-7F70-4897-B35A-52833A87036B}" dt="2019-10-12T14:24:50.894" v="139" actId="478"/>
          <ac:spMkLst>
            <pc:docMk/>
            <pc:sldMk cId="2897445116" sldId="258"/>
            <ac:spMk id="56" creationId="{47F0CB5A-1FD3-4760-8F3E-2FCEB918ADA6}"/>
          </ac:spMkLst>
        </pc:spChg>
        <pc:spChg chg="del mod topLvl">
          <ac:chgData name="Freimoser, Cem" userId="e42bc64c-4366-4d17-9bfb-3fe62e9a191e" providerId="ADAL" clId="{5AA582B3-7F70-4897-B35A-52833A87036B}" dt="2019-10-12T14:24:49.823" v="138" actId="478"/>
          <ac:spMkLst>
            <pc:docMk/>
            <pc:sldMk cId="2897445116" sldId="258"/>
            <ac:spMk id="57" creationId="{AD2BA714-93AD-4B41-B8DA-FACF44E2E3ED}"/>
          </ac:spMkLst>
        </pc:spChg>
        <pc:spChg chg="del mod topLvl">
          <ac:chgData name="Freimoser, Cem" userId="e42bc64c-4366-4d17-9bfb-3fe62e9a191e" providerId="ADAL" clId="{5AA582B3-7F70-4897-B35A-52833A87036B}" dt="2019-10-12T14:17:00.163" v="4" actId="478"/>
          <ac:spMkLst>
            <pc:docMk/>
            <pc:sldMk cId="2897445116" sldId="258"/>
            <ac:spMk id="58" creationId="{26B3DEED-D3F6-43AE-B300-0F9FE1E1007C}"/>
          </ac:spMkLst>
        </pc:spChg>
        <pc:spChg chg="del mod topLvl">
          <ac:chgData name="Freimoser, Cem" userId="e42bc64c-4366-4d17-9bfb-3fe62e9a191e" providerId="ADAL" clId="{5AA582B3-7F70-4897-B35A-52833A87036B}" dt="2019-10-12T14:17:00.163" v="4" actId="478"/>
          <ac:spMkLst>
            <pc:docMk/>
            <pc:sldMk cId="2897445116" sldId="258"/>
            <ac:spMk id="59" creationId="{0B9B0B83-F579-4E37-B21F-C26EC9A57F75}"/>
          </ac:spMkLst>
        </pc:spChg>
        <pc:spChg chg="del mod topLvl">
          <ac:chgData name="Freimoser, Cem" userId="e42bc64c-4366-4d17-9bfb-3fe62e9a191e" providerId="ADAL" clId="{5AA582B3-7F70-4897-B35A-52833A87036B}" dt="2019-10-12T14:17:00.163" v="4" actId="478"/>
          <ac:spMkLst>
            <pc:docMk/>
            <pc:sldMk cId="2897445116" sldId="258"/>
            <ac:spMk id="60" creationId="{AD667833-6260-4F71-AB92-EA4D6AD19378}"/>
          </ac:spMkLst>
        </pc:spChg>
        <pc:spChg chg="add del mod">
          <ac:chgData name="Freimoser, Cem" userId="e42bc64c-4366-4d17-9bfb-3fe62e9a191e" providerId="ADAL" clId="{5AA582B3-7F70-4897-B35A-52833A87036B}" dt="2019-10-12T14:26:45.667" v="152" actId="478"/>
          <ac:spMkLst>
            <pc:docMk/>
            <pc:sldMk cId="2897445116" sldId="258"/>
            <ac:spMk id="65" creationId="{8B21ED98-FF10-4C8B-A656-967F648F923B}"/>
          </ac:spMkLst>
        </pc:spChg>
        <pc:spChg chg="add del mod">
          <ac:chgData name="Freimoser, Cem" userId="e42bc64c-4366-4d17-9bfb-3fe62e9a191e" providerId="ADAL" clId="{5AA582B3-7F70-4897-B35A-52833A87036B}" dt="2019-10-12T14:26:44.278" v="151" actId="478"/>
          <ac:spMkLst>
            <pc:docMk/>
            <pc:sldMk cId="2897445116" sldId="258"/>
            <ac:spMk id="66" creationId="{B57B8FB2-F767-4B5D-AD5B-01A2C6DB2C0D}"/>
          </ac:spMkLst>
        </pc:spChg>
        <pc:spChg chg="del mod topLvl">
          <ac:chgData name="Freimoser, Cem" userId="e42bc64c-4366-4d17-9bfb-3fe62e9a191e" providerId="ADAL" clId="{5AA582B3-7F70-4897-B35A-52833A87036B}" dt="2019-10-12T14:18:05.468" v="16" actId="478"/>
          <ac:spMkLst>
            <pc:docMk/>
            <pc:sldMk cId="2897445116" sldId="258"/>
            <ac:spMk id="67" creationId="{D19E1047-6BDB-452F-9935-3839C40F5940}"/>
          </ac:spMkLst>
        </pc:spChg>
        <pc:spChg chg="del mod topLvl">
          <ac:chgData name="Freimoser, Cem" userId="e42bc64c-4366-4d17-9bfb-3fe62e9a191e" providerId="ADAL" clId="{5AA582B3-7F70-4897-B35A-52833A87036B}" dt="2019-10-12T14:18:10.420" v="18" actId="478"/>
          <ac:spMkLst>
            <pc:docMk/>
            <pc:sldMk cId="2897445116" sldId="258"/>
            <ac:spMk id="68" creationId="{875926DD-E70A-488B-B75B-68B8CF73BD2D}"/>
          </ac:spMkLst>
        </pc:spChg>
        <pc:spChg chg="mod topLvl">
          <ac:chgData name="Freimoser, Cem" userId="e42bc64c-4366-4d17-9bfb-3fe62e9a191e" providerId="ADAL" clId="{5AA582B3-7F70-4897-B35A-52833A87036B}" dt="2019-10-12T14:28:57.344" v="188" actId="164"/>
          <ac:spMkLst>
            <pc:docMk/>
            <pc:sldMk cId="2897445116" sldId="258"/>
            <ac:spMk id="72" creationId="{A7BF5E47-6102-4459-A5B6-277075D846D5}"/>
          </ac:spMkLst>
        </pc:spChg>
        <pc:spChg chg="del mod topLvl">
          <ac:chgData name="Freimoser, Cem" userId="e42bc64c-4366-4d17-9bfb-3fe62e9a191e" providerId="ADAL" clId="{5AA582B3-7F70-4897-B35A-52833A87036B}" dt="2019-10-12T14:26:54.502" v="153" actId="478"/>
          <ac:spMkLst>
            <pc:docMk/>
            <pc:sldMk cId="2897445116" sldId="258"/>
            <ac:spMk id="73" creationId="{3F7D0613-0D08-4264-8CE7-3FA3564C0D1A}"/>
          </ac:spMkLst>
        </pc:spChg>
        <pc:spChg chg="del mod topLvl">
          <ac:chgData name="Freimoser, Cem" userId="e42bc64c-4366-4d17-9bfb-3fe62e9a191e" providerId="ADAL" clId="{5AA582B3-7F70-4897-B35A-52833A87036B}" dt="2019-10-12T14:26:54.962" v="154" actId="478"/>
          <ac:spMkLst>
            <pc:docMk/>
            <pc:sldMk cId="2897445116" sldId="258"/>
            <ac:spMk id="74" creationId="{8D3906BE-861F-45DE-B5F0-DA3BD0CAC46D}"/>
          </ac:spMkLst>
        </pc:spChg>
        <pc:spChg chg="del mod topLvl">
          <ac:chgData name="Freimoser, Cem" userId="e42bc64c-4366-4d17-9bfb-3fe62e9a191e" providerId="ADAL" clId="{5AA582B3-7F70-4897-B35A-52833A87036B}" dt="2019-10-12T14:26:55.426" v="155" actId="478"/>
          <ac:spMkLst>
            <pc:docMk/>
            <pc:sldMk cId="2897445116" sldId="258"/>
            <ac:spMk id="75" creationId="{16279890-E736-4C1C-81DC-F501E6754795}"/>
          </ac:spMkLst>
        </pc:spChg>
        <pc:spChg chg="del mod topLvl">
          <ac:chgData name="Freimoser, Cem" userId="e42bc64c-4366-4d17-9bfb-3fe62e9a191e" providerId="ADAL" clId="{5AA582B3-7F70-4897-B35A-52833A87036B}" dt="2019-10-12T14:26:55.793" v="156" actId="478"/>
          <ac:spMkLst>
            <pc:docMk/>
            <pc:sldMk cId="2897445116" sldId="258"/>
            <ac:spMk id="76" creationId="{4A16246D-8B66-4000-819F-E666B2001EEB}"/>
          </ac:spMkLst>
        </pc:spChg>
        <pc:spChg chg="add del mod">
          <ac:chgData name="Freimoser, Cem" userId="e42bc64c-4366-4d17-9bfb-3fe62e9a191e" providerId="ADAL" clId="{5AA582B3-7F70-4897-B35A-52833A87036B}" dt="2019-10-12T14:28:42.208" v="186" actId="478"/>
          <ac:spMkLst>
            <pc:docMk/>
            <pc:sldMk cId="2897445116" sldId="258"/>
            <ac:spMk id="82" creationId="{07F5D7FD-1139-4189-B36A-A0F14BB8DF3E}"/>
          </ac:spMkLst>
        </pc:spChg>
        <pc:spChg chg="add del mod">
          <ac:chgData name="Freimoser, Cem" userId="e42bc64c-4366-4d17-9bfb-3fe62e9a191e" providerId="ADAL" clId="{5AA582B3-7F70-4897-B35A-52833A87036B}" dt="2019-10-12T14:28:41.666" v="185" actId="478"/>
          <ac:spMkLst>
            <pc:docMk/>
            <pc:sldMk cId="2897445116" sldId="258"/>
            <ac:spMk id="83" creationId="{60A138F6-56CB-4531-9C40-B67CE3257AEB}"/>
          </ac:spMkLst>
        </pc:spChg>
        <pc:spChg chg="add del">
          <ac:chgData name="Freimoser, Cem" userId="e42bc64c-4366-4d17-9bfb-3fe62e9a191e" providerId="ADAL" clId="{5AA582B3-7F70-4897-B35A-52833A87036B}" dt="2019-10-12T14:28:40.917" v="184" actId="478"/>
          <ac:spMkLst>
            <pc:docMk/>
            <pc:sldMk cId="2897445116" sldId="258"/>
            <ac:spMk id="84" creationId="{1D6AFA86-EEF1-47A1-8A8C-AFDA6CF19C23}"/>
          </ac:spMkLst>
        </pc:spChg>
        <pc:grpChg chg="del">
          <ac:chgData name="Freimoser, Cem" userId="e42bc64c-4366-4d17-9bfb-3fe62e9a191e" providerId="ADAL" clId="{5AA582B3-7F70-4897-B35A-52833A87036B}" dt="2019-10-12T14:16:56.947" v="3" actId="165"/>
          <ac:grpSpMkLst>
            <pc:docMk/>
            <pc:sldMk cId="2897445116" sldId="258"/>
            <ac:grpSpMk id="77" creationId="{8AC3BEAF-CFA6-4895-8E35-A72112B0F495}"/>
          </ac:grpSpMkLst>
        </pc:grpChg>
        <pc:grpChg chg="add mod">
          <ac:chgData name="Freimoser, Cem" userId="e42bc64c-4366-4d17-9bfb-3fe62e9a191e" providerId="ADAL" clId="{5AA582B3-7F70-4897-B35A-52833A87036B}" dt="2019-10-12T14:28:57.344" v="188" actId="164"/>
          <ac:grpSpMkLst>
            <pc:docMk/>
            <pc:sldMk cId="2897445116" sldId="258"/>
            <ac:grpSpMk id="85" creationId="{BC85D56B-8782-4056-93D9-8AA507F28949}"/>
          </ac:grpSpMkLst>
        </pc:grpChg>
        <pc:cxnChg chg="add mod">
          <ac:chgData name="Freimoser, Cem" userId="e42bc64c-4366-4d17-9bfb-3fe62e9a191e" providerId="ADAL" clId="{5AA582B3-7F70-4897-B35A-52833A87036B}" dt="2019-10-12T14:28:57.344" v="188" actId="164"/>
          <ac:cxnSpMkLst>
            <pc:docMk/>
            <pc:sldMk cId="2897445116" sldId="258"/>
            <ac:cxnSpMk id="12" creationId="{0681207C-4D18-4758-B3E3-207533FE1195}"/>
          </ac:cxnSpMkLst>
        </pc:cxnChg>
        <pc:cxnChg chg="add del mod">
          <ac:chgData name="Freimoser, Cem" userId="e42bc64c-4366-4d17-9bfb-3fe62e9a191e" providerId="ADAL" clId="{5AA582B3-7F70-4897-B35A-52833A87036B}" dt="2019-10-12T14:22:53.472" v="116" actId="478"/>
          <ac:cxnSpMkLst>
            <pc:docMk/>
            <pc:sldMk cId="2897445116" sldId="258"/>
            <ac:cxnSpMk id="19" creationId="{C0F9E3FC-0E71-48EE-96DA-1E82FF9F131D}"/>
          </ac:cxnSpMkLst>
        </pc:cxnChg>
        <pc:cxnChg chg="add del mod">
          <ac:chgData name="Freimoser, Cem" userId="e42bc64c-4366-4d17-9bfb-3fe62e9a191e" providerId="ADAL" clId="{5AA582B3-7F70-4897-B35A-52833A87036B}" dt="2019-10-12T14:18:17.281" v="22" actId="478"/>
          <ac:cxnSpMkLst>
            <pc:docMk/>
            <pc:sldMk cId="2897445116" sldId="258"/>
            <ac:cxnSpMk id="26" creationId="{6E344F1C-CCBE-4879-8EE5-5725FB7D130F}"/>
          </ac:cxnSpMkLst>
        </pc:cxnChg>
        <pc:cxnChg chg="add mod">
          <ac:chgData name="Freimoser, Cem" userId="e42bc64c-4366-4d17-9bfb-3fe62e9a191e" providerId="ADAL" clId="{5AA582B3-7F70-4897-B35A-52833A87036B}" dt="2019-10-12T14:28:57.344" v="188" actId="164"/>
          <ac:cxnSpMkLst>
            <pc:docMk/>
            <pc:sldMk cId="2897445116" sldId="258"/>
            <ac:cxnSpMk id="31" creationId="{794ECF8A-8A00-4768-930A-4D3862B98C45}"/>
          </ac:cxnSpMkLst>
        </pc:cxnChg>
        <pc:cxnChg chg="add mod">
          <ac:chgData name="Freimoser, Cem" userId="e42bc64c-4366-4d17-9bfb-3fe62e9a191e" providerId="ADAL" clId="{5AA582B3-7F70-4897-B35A-52833A87036B}" dt="2019-10-12T14:28:57.344" v="188" actId="164"/>
          <ac:cxnSpMkLst>
            <pc:docMk/>
            <pc:sldMk cId="2897445116" sldId="258"/>
            <ac:cxnSpMk id="33" creationId="{DF054D59-97FE-4038-BB30-0996141AB329}"/>
          </ac:cxnSpMkLst>
        </pc:cxnChg>
        <pc:cxnChg chg="add mod">
          <ac:chgData name="Freimoser, Cem" userId="e42bc64c-4366-4d17-9bfb-3fe62e9a191e" providerId="ADAL" clId="{5AA582B3-7F70-4897-B35A-52833A87036B}" dt="2019-10-12T14:28:57.344" v="188" actId="164"/>
          <ac:cxnSpMkLst>
            <pc:docMk/>
            <pc:sldMk cId="2897445116" sldId="258"/>
            <ac:cxnSpMk id="35" creationId="{190DD0E2-D931-4FBA-96EE-4F077659A324}"/>
          </ac:cxnSpMkLst>
        </pc:cxnChg>
        <pc:cxnChg chg="add mod">
          <ac:chgData name="Freimoser, Cem" userId="e42bc64c-4366-4d17-9bfb-3fe62e9a191e" providerId="ADAL" clId="{5AA582B3-7F70-4897-B35A-52833A87036B}" dt="2019-10-12T14:28:57.344" v="188" actId="164"/>
          <ac:cxnSpMkLst>
            <pc:docMk/>
            <pc:sldMk cId="2897445116" sldId="258"/>
            <ac:cxnSpMk id="38" creationId="{55A59FEC-9E0A-468D-94DC-B29C574C9E7C}"/>
          </ac:cxnSpMkLst>
        </pc:cxnChg>
        <pc:cxnChg chg="add mod">
          <ac:chgData name="Freimoser, Cem" userId="e42bc64c-4366-4d17-9bfb-3fe62e9a191e" providerId="ADAL" clId="{5AA582B3-7F70-4897-B35A-52833A87036B}" dt="2019-10-12T14:28:57.344" v="188" actId="164"/>
          <ac:cxnSpMkLst>
            <pc:docMk/>
            <pc:sldMk cId="2897445116" sldId="258"/>
            <ac:cxnSpMk id="45" creationId="{EBBB3851-B06A-430F-AEB1-FA75FDB79401}"/>
          </ac:cxnSpMkLst>
        </pc:cxnChg>
        <pc:cxnChg chg="del mod topLvl">
          <ac:chgData name="Freimoser, Cem" userId="e42bc64c-4366-4d17-9bfb-3fe62e9a191e" providerId="ADAL" clId="{5AA582B3-7F70-4897-B35A-52833A87036B}" dt="2019-10-12T14:18:54.310" v="30" actId="478"/>
          <ac:cxnSpMkLst>
            <pc:docMk/>
            <pc:sldMk cId="2897445116" sldId="258"/>
            <ac:cxnSpMk id="64" creationId="{08B308AD-5B8F-4F36-AC04-8A5DCFEA92E7}"/>
          </ac:cxnSpMkLst>
        </pc:cxnChg>
        <pc:cxnChg chg="mod topLvl">
          <ac:chgData name="Freimoser, Cem" userId="e42bc64c-4366-4d17-9bfb-3fe62e9a191e" providerId="ADAL" clId="{5AA582B3-7F70-4897-B35A-52833A87036B}" dt="2019-10-12T14:28:57.344" v="188" actId="164"/>
          <ac:cxnSpMkLst>
            <pc:docMk/>
            <pc:sldMk cId="2897445116" sldId="258"/>
            <ac:cxnSpMk id="71" creationId="{55C792D6-EC7B-42F9-AF07-6566894D8CF9}"/>
          </ac:cxnSpMkLst>
        </pc:cxnChg>
      </pc:sldChg>
      <pc:sldChg chg="addSp delSp modSp add del ord modTransition setBg">
        <pc:chgData name="Freimoser, Cem" userId="e42bc64c-4366-4d17-9bfb-3fe62e9a191e" providerId="ADAL" clId="{5AA582B3-7F70-4897-B35A-52833A87036B}" dt="2019-10-13T21:09:32.489" v="300" actId="47"/>
        <pc:sldMkLst>
          <pc:docMk/>
          <pc:sldMk cId="4218285272" sldId="259"/>
        </pc:sldMkLst>
        <pc:spChg chg="add del mod">
          <ac:chgData name="Freimoser, Cem" userId="e42bc64c-4366-4d17-9bfb-3fe62e9a191e" providerId="ADAL" clId="{5AA582B3-7F70-4897-B35A-52833A87036B}" dt="2019-10-13T21:02:13.303" v="273" actId="478"/>
          <ac:spMkLst>
            <pc:docMk/>
            <pc:sldMk cId="4218285272" sldId="259"/>
            <ac:spMk id="2" creationId="{61640D5C-13D4-4439-AE73-754B0B198752}"/>
          </ac:spMkLst>
        </pc:spChg>
        <pc:spChg chg="del">
          <ac:chgData name="Freimoser, Cem" userId="e42bc64c-4366-4d17-9bfb-3fe62e9a191e" providerId="ADAL" clId="{5AA582B3-7F70-4897-B35A-52833A87036B}" dt="2019-10-13T20:57:20.655" v="235" actId="478"/>
          <ac:spMkLst>
            <pc:docMk/>
            <pc:sldMk cId="4218285272" sldId="259"/>
            <ac:spMk id="9" creationId="{16CCC333-96E1-4CA4-B013-FCCEC353CFD1}"/>
          </ac:spMkLst>
        </pc:spChg>
        <pc:spChg chg="del mod">
          <ac:chgData name="Freimoser, Cem" userId="e42bc64c-4366-4d17-9bfb-3fe62e9a191e" providerId="ADAL" clId="{5AA582B3-7F70-4897-B35A-52833A87036B}" dt="2019-10-13T20:57:14.811" v="230" actId="478"/>
          <ac:spMkLst>
            <pc:docMk/>
            <pc:sldMk cId="4218285272" sldId="259"/>
            <ac:spMk id="10" creationId="{B8D56E37-CD8B-415F-9417-DEB693E647DC}"/>
          </ac:spMkLst>
        </pc:spChg>
        <pc:spChg chg="del">
          <ac:chgData name="Freimoser, Cem" userId="e42bc64c-4366-4d17-9bfb-3fe62e9a191e" providerId="ADAL" clId="{5AA582B3-7F70-4897-B35A-52833A87036B}" dt="2019-10-13T20:57:18.407" v="233" actId="478"/>
          <ac:spMkLst>
            <pc:docMk/>
            <pc:sldMk cId="4218285272" sldId="259"/>
            <ac:spMk id="11" creationId="{4E2D390E-B3B4-4158-A33F-F8F16A83F4CB}"/>
          </ac:spMkLst>
        </pc:spChg>
        <pc:spChg chg="add del mod">
          <ac:chgData name="Freimoser, Cem" userId="e42bc64c-4366-4d17-9bfb-3fe62e9a191e" providerId="ADAL" clId="{5AA582B3-7F70-4897-B35A-52833A87036B}" dt="2019-10-13T21:02:13.303" v="273" actId="478"/>
          <ac:spMkLst>
            <pc:docMk/>
            <pc:sldMk cId="4218285272" sldId="259"/>
            <ac:spMk id="24" creationId="{777BBD9A-7522-4F32-AEAD-37271F771340}"/>
          </ac:spMkLst>
        </pc:spChg>
        <pc:spChg chg="add del mod">
          <ac:chgData name="Freimoser, Cem" userId="e42bc64c-4366-4d17-9bfb-3fe62e9a191e" providerId="ADAL" clId="{5AA582B3-7F70-4897-B35A-52833A87036B}" dt="2019-10-13T21:02:13.303" v="273" actId="478"/>
          <ac:spMkLst>
            <pc:docMk/>
            <pc:sldMk cId="4218285272" sldId="259"/>
            <ac:spMk id="25" creationId="{F5798D02-023E-43EA-ABB6-DDF8A101F2B2}"/>
          </ac:spMkLst>
        </pc:spChg>
        <pc:spChg chg="add">
          <ac:chgData name="Freimoser, Cem" userId="e42bc64c-4366-4d17-9bfb-3fe62e9a191e" providerId="ADAL" clId="{5AA582B3-7F70-4897-B35A-52833A87036B}" dt="2019-10-13T21:02:14.662" v="274"/>
          <ac:spMkLst>
            <pc:docMk/>
            <pc:sldMk cId="4218285272" sldId="259"/>
            <ac:spMk id="26" creationId="{422C7D33-19FD-4029-B09E-F992F16BF7C2}"/>
          </ac:spMkLst>
        </pc:spChg>
        <pc:spChg chg="add">
          <ac:chgData name="Freimoser, Cem" userId="e42bc64c-4366-4d17-9bfb-3fe62e9a191e" providerId="ADAL" clId="{5AA582B3-7F70-4897-B35A-52833A87036B}" dt="2019-10-13T21:02:14.662" v="274"/>
          <ac:spMkLst>
            <pc:docMk/>
            <pc:sldMk cId="4218285272" sldId="259"/>
            <ac:spMk id="27" creationId="{3EA57B72-8FF1-4E11-A31F-EDD57C85F77E}"/>
          </ac:spMkLst>
        </pc:spChg>
        <pc:spChg chg="add">
          <ac:chgData name="Freimoser, Cem" userId="e42bc64c-4366-4d17-9bfb-3fe62e9a191e" providerId="ADAL" clId="{5AA582B3-7F70-4897-B35A-52833A87036B}" dt="2019-10-13T21:02:14.662" v="274"/>
          <ac:spMkLst>
            <pc:docMk/>
            <pc:sldMk cId="4218285272" sldId="259"/>
            <ac:spMk id="28" creationId="{F2298FFA-91AB-4331-AF77-DCAA8F3787B5}"/>
          </ac:spMkLst>
        </pc:spChg>
        <pc:spChg chg="add">
          <ac:chgData name="Freimoser, Cem" userId="e42bc64c-4366-4d17-9bfb-3fe62e9a191e" providerId="ADAL" clId="{5AA582B3-7F70-4897-B35A-52833A87036B}" dt="2019-10-13T21:02:14.662" v="274"/>
          <ac:spMkLst>
            <pc:docMk/>
            <pc:sldMk cId="4218285272" sldId="259"/>
            <ac:spMk id="29" creationId="{A6DF5247-9B38-40DD-8A90-13923748D5BC}"/>
          </ac:spMkLst>
        </pc:spChg>
        <pc:spChg chg="add">
          <ac:chgData name="Freimoser, Cem" userId="e42bc64c-4366-4d17-9bfb-3fe62e9a191e" providerId="ADAL" clId="{5AA582B3-7F70-4897-B35A-52833A87036B}" dt="2019-10-13T21:02:14.662" v="274"/>
          <ac:spMkLst>
            <pc:docMk/>
            <pc:sldMk cId="4218285272" sldId="259"/>
            <ac:spMk id="30" creationId="{E3994D6E-E8D6-45BC-A62F-977F8826E8BE}"/>
          </ac:spMkLst>
        </pc:spChg>
        <pc:spChg chg="add">
          <ac:chgData name="Freimoser, Cem" userId="e42bc64c-4366-4d17-9bfb-3fe62e9a191e" providerId="ADAL" clId="{5AA582B3-7F70-4897-B35A-52833A87036B}" dt="2019-10-13T21:02:14.662" v="274"/>
          <ac:spMkLst>
            <pc:docMk/>
            <pc:sldMk cId="4218285272" sldId="259"/>
            <ac:spMk id="31" creationId="{B64FFC77-EA40-4848-A9CD-D87DAF0C1B3A}"/>
          </ac:spMkLst>
        </pc:spChg>
        <pc:spChg chg="add">
          <ac:chgData name="Freimoser, Cem" userId="e42bc64c-4366-4d17-9bfb-3fe62e9a191e" providerId="ADAL" clId="{5AA582B3-7F70-4897-B35A-52833A87036B}" dt="2019-10-13T21:02:14.662" v="274"/>
          <ac:spMkLst>
            <pc:docMk/>
            <pc:sldMk cId="4218285272" sldId="259"/>
            <ac:spMk id="32" creationId="{6E94A495-7548-492F-ABBA-9038A5BF1937}"/>
          </ac:spMkLst>
        </pc:spChg>
        <pc:spChg chg="add">
          <ac:chgData name="Freimoser, Cem" userId="e42bc64c-4366-4d17-9bfb-3fe62e9a191e" providerId="ADAL" clId="{5AA582B3-7F70-4897-B35A-52833A87036B}" dt="2019-10-13T21:02:14.662" v="274"/>
          <ac:spMkLst>
            <pc:docMk/>
            <pc:sldMk cId="4218285272" sldId="259"/>
            <ac:spMk id="33" creationId="{70E14E9B-98FE-4043-AB6B-19630899A571}"/>
          </ac:spMkLst>
        </pc:spChg>
        <pc:spChg chg="add">
          <ac:chgData name="Freimoser, Cem" userId="e42bc64c-4366-4d17-9bfb-3fe62e9a191e" providerId="ADAL" clId="{5AA582B3-7F70-4897-B35A-52833A87036B}" dt="2019-10-13T21:02:14.662" v="274"/>
          <ac:spMkLst>
            <pc:docMk/>
            <pc:sldMk cId="4218285272" sldId="259"/>
            <ac:spMk id="35" creationId="{8531FFDD-2D86-42C4-B0E9-F0076913048B}"/>
          </ac:spMkLst>
        </pc:spChg>
        <pc:spChg chg="add mod">
          <ac:chgData name="Freimoser, Cem" userId="e42bc64c-4366-4d17-9bfb-3fe62e9a191e" providerId="ADAL" clId="{5AA582B3-7F70-4897-B35A-52833A87036B}" dt="2019-10-13T21:03:09.735" v="284" actId="1076"/>
          <ac:spMkLst>
            <pc:docMk/>
            <pc:sldMk cId="4218285272" sldId="259"/>
            <ac:spMk id="36" creationId="{B196E426-7D50-48DB-B455-2D0999AA4882}"/>
          </ac:spMkLst>
        </pc:spChg>
        <pc:spChg chg="add">
          <ac:chgData name="Freimoser, Cem" userId="e42bc64c-4366-4d17-9bfb-3fe62e9a191e" providerId="ADAL" clId="{5AA582B3-7F70-4897-B35A-52833A87036B}" dt="2019-10-13T21:02:14.662" v="274"/>
          <ac:spMkLst>
            <pc:docMk/>
            <pc:sldMk cId="4218285272" sldId="259"/>
            <ac:spMk id="38" creationId="{E51AF03C-6838-4099-8A4D-97DB469EAAB5}"/>
          </ac:spMkLst>
        </pc:spChg>
        <pc:spChg chg="add mod">
          <ac:chgData name="Freimoser, Cem" userId="e42bc64c-4366-4d17-9bfb-3fe62e9a191e" providerId="ADAL" clId="{5AA582B3-7F70-4897-B35A-52833A87036B}" dt="2019-10-13T21:02:27.514" v="278" actId="20577"/>
          <ac:spMkLst>
            <pc:docMk/>
            <pc:sldMk cId="4218285272" sldId="259"/>
            <ac:spMk id="39" creationId="{ED4F3A85-03F0-4DF0-9D00-CFC0D1F7003E}"/>
          </ac:spMkLst>
        </pc:spChg>
        <pc:spChg chg="add mod">
          <ac:chgData name="Freimoser, Cem" userId="e42bc64c-4366-4d17-9bfb-3fe62e9a191e" providerId="ADAL" clId="{5AA582B3-7F70-4897-B35A-52833A87036B}" dt="2019-10-13T21:02:23.809" v="276" actId="113"/>
          <ac:spMkLst>
            <pc:docMk/>
            <pc:sldMk cId="4218285272" sldId="259"/>
            <ac:spMk id="40" creationId="{DB3971BA-EC45-4A41-80E0-AE1421F8B2E9}"/>
          </ac:spMkLst>
        </pc:spChg>
        <pc:spChg chg="add">
          <ac:chgData name="Freimoser, Cem" userId="e42bc64c-4366-4d17-9bfb-3fe62e9a191e" providerId="ADAL" clId="{5AA582B3-7F70-4897-B35A-52833A87036B}" dt="2019-10-13T21:02:14.662" v="274"/>
          <ac:spMkLst>
            <pc:docMk/>
            <pc:sldMk cId="4218285272" sldId="259"/>
            <ac:spMk id="41" creationId="{8F12BBA6-83E5-40BA-B952-EEF837D00DB8}"/>
          </ac:spMkLst>
        </pc:spChg>
        <pc:spChg chg="add">
          <ac:chgData name="Freimoser, Cem" userId="e42bc64c-4366-4d17-9bfb-3fe62e9a191e" providerId="ADAL" clId="{5AA582B3-7F70-4897-B35A-52833A87036B}" dt="2019-10-13T21:02:14.662" v="274"/>
          <ac:spMkLst>
            <pc:docMk/>
            <pc:sldMk cId="4218285272" sldId="259"/>
            <ac:spMk id="42" creationId="{C44E55FE-3AC6-4681-8C58-1F65BCF50C52}"/>
          </ac:spMkLst>
        </pc:spChg>
        <pc:spChg chg="add">
          <ac:chgData name="Freimoser, Cem" userId="e42bc64c-4366-4d17-9bfb-3fe62e9a191e" providerId="ADAL" clId="{5AA582B3-7F70-4897-B35A-52833A87036B}" dt="2019-10-13T21:02:14.662" v="274"/>
          <ac:spMkLst>
            <pc:docMk/>
            <pc:sldMk cId="4218285272" sldId="259"/>
            <ac:spMk id="43" creationId="{0B574146-6553-49AF-96A3-8E8E77DA5A53}"/>
          </ac:spMkLst>
        </pc:spChg>
        <pc:spChg chg="add">
          <ac:chgData name="Freimoser, Cem" userId="e42bc64c-4366-4d17-9bfb-3fe62e9a191e" providerId="ADAL" clId="{5AA582B3-7F70-4897-B35A-52833A87036B}" dt="2019-10-13T21:02:14.662" v="274"/>
          <ac:spMkLst>
            <pc:docMk/>
            <pc:sldMk cId="4218285272" sldId="259"/>
            <ac:spMk id="44" creationId="{661CFD18-5BBE-469C-A139-45CA731A4591}"/>
          </ac:spMkLst>
        </pc:spChg>
        <pc:spChg chg="add">
          <ac:chgData name="Freimoser, Cem" userId="e42bc64c-4366-4d17-9bfb-3fe62e9a191e" providerId="ADAL" clId="{5AA582B3-7F70-4897-B35A-52833A87036B}" dt="2019-10-13T21:02:14.662" v="274"/>
          <ac:spMkLst>
            <pc:docMk/>
            <pc:sldMk cId="4218285272" sldId="259"/>
            <ac:spMk id="45" creationId="{CF8F716B-E2F1-40F9-996E-25978E4DDAA0}"/>
          </ac:spMkLst>
        </pc:spChg>
        <pc:spChg chg="mod">
          <ac:chgData name="Freimoser, Cem" userId="e42bc64c-4366-4d17-9bfb-3fe62e9a191e" providerId="ADAL" clId="{5AA582B3-7F70-4897-B35A-52833A87036B}" dt="2019-10-13T20:57:09.588" v="228" actId="1076"/>
          <ac:spMkLst>
            <pc:docMk/>
            <pc:sldMk cId="4218285272" sldId="259"/>
            <ac:spMk id="67" creationId="{D19E1047-6BDB-452F-9935-3839C40F5940}"/>
          </ac:spMkLst>
        </pc:spChg>
        <pc:spChg chg="mod">
          <ac:chgData name="Freimoser, Cem" userId="e42bc64c-4366-4d17-9bfb-3fe62e9a191e" providerId="ADAL" clId="{5AA582B3-7F70-4897-B35A-52833A87036B}" dt="2019-10-13T20:59:08.416" v="263" actId="20577"/>
          <ac:spMkLst>
            <pc:docMk/>
            <pc:sldMk cId="4218285272" sldId="259"/>
            <ac:spMk id="73" creationId="{3F7D0613-0D08-4264-8CE7-3FA3564C0D1A}"/>
          </ac:spMkLst>
        </pc:spChg>
        <pc:spChg chg="mod">
          <ac:chgData name="Freimoser, Cem" userId="e42bc64c-4366-4d17-9bfb-3fe62e9a191e" providerId="ADAL" clId="{5AA582B3-7F70-4897-B35A-52833A87036B}" dt="2019-10-13T20:59:16.364" v="265" actId="113"/>
          <ac:spMkLst>
            <pc:docMk/>
            <pc:sldMk cId="4218285272" sldId="259"/>
            <ac:spMk id="74" creationId="{8D3906BE-861F-45DE-B5F0-DA3BD0CAC46D}"/>
          </ac:spMkLst>
        </pc:spChg>
        <pc:grpChg chg="add del mod">
          <ac:chgData name="Freimoser, Cem" userId="e42bc64c-4366-4d17-9bfb-3fe62e9a191e" providerId="ADAL" clId="{5AA582B3-7F70-4897-B35A-52833A87036B}" dt="2019-10-13T21:02:13.303" v="273" actId="478"/>
          <ac:grpSpMkLst>
            <pc:docMk/>
            <pc:sldMk cId="4218285272" sldId="259"/>
            <ac:grpSpMk id="77" creationId="{8AC3BEAF-CFA6-4895-8E35-A72112B0F495}"/>
          </ac:grpSpMkLst>
        </pc:grpChg>
        <pc:cxnChg chg="add">
          <ac:chgData name="Freimoser, Cem" userId="e42bc64c-4366-4d17-9bfb-3fe62e9a191e" providerId="ADAL" clId="{5AA582B3-7F70-4897-B35A-52833A87036B}" dt="2019-10-13T21:02:14.662" v="274"/>
          <ac:cxnSpMkLst>
            <pc:docMk/>
            <pc:sldMk cId="4218285272" sldId="259"/>
            <ac:cxnSpMk id="34" creationId="{A6E99AA1-EBB0-4EB0-ABF5-D0CF3F7733BA}"/>
          </ac:cxnSpMkLst>
        </pc:cxnChg>
        <pc:cxnChg chg="add">
          <ac:chgData name="Freimoser, Cem" userId="e42bc64c-4366-4d17-9bfb-3fe62e9a191e" providerId="ADAL" clId="{5AA582B3-7F70-4897-B35A-52833A87036B}" dt="2019-10-13T21:02:14.662" v="274"/>
          <ac:cxnSpMkLst>
            <pc:docMk/>
            <pc:sldMk cId="4218285272" sldId="259"/>
            <ac:cxnSpMk id="37" creationId="{B14ED018-8E4D-41E7-9B18-B88E98AB393A}"/>
          </ac:cxnSpMkLst>
        </pc:cxnChg>
      </pc:sldChg>
      <pc:sldChg chg="addSp delSp modSp add del setBg">
        <pc:chgData name="Freimoser, Cem" userId="e42bc64c-4366-4d17-9bfb-3fe62e9a191e" providerId="ADAL" clId="{5AA582B3-7F70-4897-B35A-52833A87036B}" dt="2019-10-14T06:41:21.548" v="908" actId="47"/>
        <pc:sldMkLst>
          <pc:docMk/>
          <pc:sldMk cId="2736916945" sldId="260"/>
        </pc:sldMkLst>
        <pc:spChg chg="del">
          <ac:chgData name="Freimoser, Cem" userId="e42bc64c-4366-4d17-9bfb-3fe62e9a191e" providerId="ADAL" clId="{5AA582B3-7F70-4897-B35A-52833A87036B}" dt="2019-10-13T20:56:40.415" v="220" actId="478"/>
          <ac:spMkLst>
            <pc:docMk/>
            <pc:sldMk cId="2736916945" sldId="260"/>
            <ac:spMk id="2" creationId="{7FABD997-6FC0-4404-8D72-4A16510E0169}"/>
          </ac:spMkLst>
        </pc:spChg>
        <pc:spChg chg="del">
          <ac:chgData name="Freimoser, Cem" userId="e42bc64c-4366-4d17-9bfb-3fe62e9a191e" providerId="ADAL" clId="{5AA582B3-7F70-4897-B35A-52833A87036B}" dt="2019-10-13T20:56:38.962" v="219" actId="478"/>
          <ac:spMkLst>
            <pc:docMk/>
            <pc:sldMk cId="2736916945" sldId="260"/>
            <ac:spMk id="3" creationId="{49F6082C-FF1D-4D73-BAB5-B2BEB7A4C064}"/>
          </ac:spMkLst>
        </pc:spChg>
        <pc:spChg chg="mod topLvl">
          <ac:chgData name="Freimoser, Cem" userId="e42bc64c-4366-4d17-9bfb-3fe62e9a191e" providerId="ADAL" clId="{5AA582B3-7F70-4897-B35A-52833A87036B}" dt="2019-10-13T21:34:19.452" v="520"/>
          <ac:spMkLst>
            <pc:docMk/>
            <pc:sldMk cId="2736916945" sldId="260"/>
            <ac:spMk id="5" creationId="{12E07C52-9614-402C-ACFD-CC6BE24DAD32}"/>
          </ac:spMkLst>
        </pc:spChg>
        <pc:spChg chg="mod topLvl">
          <ac:chgData name="Freimoser, Cem" userId="e42bc64c-4366-4d17-9bfb-3fe62e9a191e" providerId="ADAL" clId="{5AA582B3-7F70-4897-B35A-52833A87036B}" dt="2019-10-13T21:34:19.452" v="520"/>
          <ac:spMkLst>
            <pc:docMk/>
            <pc:sldMk cId="2736916945" sldId="260"/>
            <ac:spMk id="6" creationId="{66B93FA5-2F3A-47EB-B184-6C3C5C1C3CC1}"/>
          </ac:spMkLst>
        </pc:spChg>
        <pc:spChg chg="mod topLvl">
          <ac:chgData name="Freimoser, Cem" userId="e42bc64c-4366-4d17-9bfb-3fe62e9a191e" providerId="ADAL" clId="{5AA582B3-7F70-4897-B35A-52833A87036B}" dt="2019-10-13T21:34:19.452" v="520"/>
          <ac:spMkLst>
            <pc:docMk/>
            <pc:sldMk cId="2736916945" sldId="260"/>
            <ac:spMk id="7" creationId="{1017D544-A563-477D-B8F8-B049B7705D60}"/>
          </ac:spMkLst>
        </pc:spChg>
        <pc:spChg chg="mod topLvl">
          <ac:chgData name="Freimoser, Cem" userId="e42bc64c-4366-4d17-9bfb-3fe62e9a191e" providerId="ADAL" clId="{5AA582B3-7F70-4897-B35A-52833A87036B}" dt="2019-10-13T21:34:19.452" v="520"/>
          <ac:spMkLst>
            <pc:docMk/>
            <pc:sldMk cId="2736916945" sldId="260"/>
            <ac:spMk id="8" creationId="{648A6F9F-9053-48C0-8A99-C4F4EE6C32B8}"/>
          </ac:spMkLst>
        </pc:spChg>
        <pc:spChg chg="mod topLvl">
          <ac:chgData name="Freimoser, Cem" userId="e42bc64c-4366-4d17-9bfb-3fe62e9a191e" providerId="ADAL" clId="{5AA582B3-7F70-4897-B35A-52833A87036B}" dt="2019-10-13T21:34:19.452" v="520"/>
          <ac:spMkLst>
            <pc:docMk/>
            <pc:sldMk cId="2736916945" sldId="260"/>
            <ac:spMk id="9" creationId="{26D31BD1-7794-4A80-9777-2D4A01EFF8D2}"/>
          </ac:spMkLst>
        </pc:spChg>
        <pc:spChg chg="mod topLvl">
          <ac:chgData name="Freimoser, Cem" userId="e42bc64c-4366-4d17-9bfb-3fe62e9a191e" providerId="ADAL" clId="{5AA582B3-7F70-4897-B35A-52833A87036B}" dt="2019-10-13T21:34:19.452" v="520"/>
          <ac:spMkLst>
            <pc:docMk/>
            <pc:sldMk cId="2736916945" sldId="260"/>
            <ac:spMk id="10" creationId="{A9C97EBD-B4B9-44A9-B663-134E0392034B}"/>
          </ac:spMkLst>
        </pc:spChg>
        <pc:spChg chg="mod topLvl">
          <ac:chgData name="Freimoser, Cem" userId="e42bc64c-4366-4d17-9bfb-3fe62e9a191e" providerId="ADAL" clId="{5AA582B3-7F70-4897-B35A-52833A87036B}" dt="2019-10-13T21:34:19.452" v="520"/>
          <ac:spMkLst>
            <pc:docMk/>
            <pc:sldMk cId="2736916945" sldId="260"/>
            <ac:spMk id="11" creationId="{F918C776-847F-4F48-BA13-3488458E4E4C}"/>
          </ac:spMkLst>
        </pc:spChg>
        <pc:spChg chg="mod topLvl">
          <ac:chgData name="Freimoser, Cem" userId="e42bc64c-4366-4d17-9bfb-3fe62e9a191e" providerId="ADAL" clId="{5AA582B3-7F70-4897-B35A-52833A87036B}" dt="2019-10-13T21:34:19.452" v="520"/>
          <ac:spMkLst>
            <pc:docMk/>
            <pc:sldMk cId="2736916945" sldId="260"/>
            <ac:spMk id="12" creationId="{B4E81572-C965-4584-B4FE-01CC624E03E4}"/>
          </ac:spMkLst>
        </pc:spChg>
        <pc:spChg chg="mod topLvl">
          <ac:chgData name="Freimoser, Cem" userId="e42bc64c-4366-4d17-9bfb-3fe62e9a191e" providerId="ADAL" clId="{5AA582B3-7F70-4897-B35A-52833A87036B}" dt="2019-10-13T21:34:19.452" v="520"/>
          <ac:spMkLst>
            <pc:docMk/>
            <pc:sldMk cId="2736916945" sldId="260"/>
            <ac:spMk id="14" creationId="{28B2E381-CB4B-4C6B-918A-46ECA47CBBE8}"/>
          </ac:spMkLst>
        </pc:spChg>
        <pc:spChg chg="mod topLvl">
          <ac:chgData name="Freimoser, Cem" userId="e42bc64c-4366-4d17-9bfb-3fe62e9a191e" providerId="ADAL" clId="{5AA582B3-7F70-4897-B35A-52833A87036B}" dt="2019-10-13T21:34:19.452" v="520"/>
          <ac:spMkLst>
            <pc:docMk/>
            <pc:sldMk cId="2736916945" sldId="260"/>
            <ac:spMk id="15" creationId="{1C21B4BE-CD5E-4E7E-A8FF-9205225491B1}"/>
          </ac:spMkLst>
        </pc:spChg>
        <pc:spChg chg="mod topLvl">
          <ac:chgData name="Freimoser, Cem" userId="e42bc64c-4366-4d17-9bfb-3fe62e9a191e" providerId="ADAL" clId="{5AA582B3-7F70-4897-B35A-52833A87036B}" dt="2019-10-13T21:34:19.452" v="520"/>
          <ac:spMkLst>
            <pc:docMk/>
            <pc:sldMk cId="2736916945" sldId="260"/>
            <ac:spMk id="17" creationId="{FCE06B13-B245-4EE7-A7DA-D429BD977C96}"/>
          </ac:spMkLst>
        </pc:spChg>
        <pc:spChg chg="mod topLvl">
          <ac:chgData name="Freimoser, Cem" userId="e42bc64c-4366-4d17-9bfb-3fe62e9a191e" providerId="ADAL" clId="{5AA582B3-7F70-4897-B35A-52833A87036B}" dt="2019-10-13T21:34:19.452" v="520"/>
          <ac:spMkLst>
            <pc:docMk/>
            <pc:sldMk cId="2736916945" sldId="260"/>
            <ac:spMk id="18" creationId="{09A39133-3679-4A6E-93F3-689E591932C5}"/>
          </ac:spMkLst>
        </pc:spChg>
        <pc:spChg chg="mod topLvl">
          <ac:chgData name="Freimoser, Cem" userId="e42bc64c-4366-4d17-9bfb-3fe62e9a191e" providerId="ADAL" clId="{5AA582B3-7F70-4897-B35A-52833A87036B}" dt="2019-10-13T21:34:19.452" v="520"/>
          <ac:spMkLst>
            <pc:docMk/>
            <pc:sldMk cId="2736916945" sldId="260"/>
            <ac:spMk id="19" creationId="{568CF492-5A7E-4838-B808-73BA525C0DAB}"/>
          </ac:spMkLst>
        </pc:spChg>
        <pc:spChg chg="mod topLvl">
          <ac:chgData name="Freimoser, Cem" userId="e42bc64c-4366-4d17-9bfb-3fe62e9a191e" providerId="ADAL" clId="{5AA582B3-7F70-4897-B35A-52833A87036B}" dt="2019-10-13T21:34:19.452" v="520"/>
          <ac:spMkLst>
            <pc:docMk/>
            <pc:sldMk cId="2736916945" sldId="260"/>
            <ac:spMk id="20" creationId="{05787912-523E-4432-A99F-AECFFFC2A413}"/>
          </ac:spMkLst>
        </pc:spChg>
        <pc:spChg chg="mod topLvl">
          <ac:chgData name="Freimoser, Cem" userId="e42bc64c-4366-4d17-9bfb-3fe62e9a191e" providerId="ADAL" clId="{5AA582B3-7F70-4897-B35A-52833A87036B}" dt="2019-10-13T21:34:19.452" v="520"/>
          <ac:spMkLst>
            <pc:docMk/>
            <pc:sldMk cId="2736916945" sldId="260"/>
            <ac:spMk id="21" creationId="{F368BD7D-7CE3-404A-B3F1-5D1C46C8B366}"/>
          </ac:spMkLst>
        </pc:spChg>
        <pc:spChg chg="add mod">
          <ac:chgData name="Freimoser, Cem" userId="e42bc64c-4366-4d17-9bfb-3fe62e9a191e" providerId="ADAL" clId="{5AA582B3-7F70-4897-B35A-52833A87036B}" dt="2019-10-13T21:34:19.452" v="520"/>
          <ac:spMkLst>
            <pc:docMk/>
            <pc:sldMk cId="2736916945" sldId="260"/>
            <ac:spMk id="22" creationId="{57E94934-CDC5-490B-88CB-F9AD32C31CDB}"/>
          </ac:spMkLst>
        </pc:spChg>
        <pc:spChg chg="add mod">
          <ac:chgData name="Freimoser, Cem" userId="e42bc64c-4366-4d17-9bfb-3fe62e9a191e" providerId="ADAL" clId="{5AA582B3-7F70-4897-B35A-52833A87036B}" dt="2019-10-13T21:34:19.452" v="520"/>
          <ac:spMkLst>
            <pc:docMk/>
            <pc:sldMk cId="2736916945" sldId="260"/>
            <ac:spMk id="23" creationId="{E3B3CAE1-618E-49E6-866A-E0514F4C14C3}"/>
          </ac:spMkLst>
        </pc:spChg>
        <pc:spChg chg="add mod">
          <ac:chgData name="Freimoser, Cem" userId="e42bc64c-4366-4d17-9bfb-3fe62e9a191e" providerId="ADAL" clId="{5AA582B3-7F70-4897-B35A-52833A87036B}" dt="2019-10-13T21:34:19.452" v="520"/>
          <ac:spMkLst>
            <pc:docMk/>
            <pc:sldMk cId="2736916945" sldId="260"/>
            <ac:spMk id="24" creationId="{4B51A591-3DCE-4FB4-8884-4B03834D66BD}"/>
          </ac:spMkLst>
        </pc:spChg>
        <pc:grpChg chg="add del">
          <ac:chgData name="Freimoser, Cem" userId="e42bc64c-4366-4d17-9bfb-3fe62e9a191e" providerId="ADAL" clId="{5AA582B3-7F70-4897-B35A-52833A87036B}" dt="2019-10-13T21:02:07.337" v="272" actId="165"/>
          <ac:grpSpMkLst>
            <pc:docMk/>
            <pc:sldMk cId="2736916945" sldId="260"/>
            <ac:grpSpMk id="4" creationId="{F3555DFA-DD61-49A6-A958-8B9B17755FCB}"/>
          </ac:grpSpMkLst>
        </pc:grpChg>
        <pc:graphicFrameChg chg="add del mod modGraphic">
          <ac:chgData name="Freimoser, Cem" userId="e42bc64c-4366-4d17-9bfb-3fe62e9a191e" providerId="ADAL" clId="{5AA582B3-7F70-4897-B35A-52833A87036B}" dt="2019-10-13T21:06:08.594" v="299" actId="478"/>
          <ac:graphicFrameMkLst>
            <pc:docMk/>
            <pc:sldMk cId="2736916945" sldId="260"/>
            <ac:graphicFrameMk id="25" creationId="{6AF9C6FB-4585-484E-849A-6EF4C38CC60D}"/>
          </ac:graphicFrameMkLst>
        </pc:graphicFrameChg>
        <pc:graphicFrameChg chg="add del mod modGraphic">
          <ac:chgData name="Freimoser, Cem" userId="e42bc64c-4366-4d17-9bfb-3fe62e9a191e" providerId="ADAL" clId="{5AA582B3-7F70-4897-B35A-52833A87036B}" dt="2019-10-13T21:10:54.552" v="323" actId="478"/>
          <ac:graphicFrameMkLst>
            <pc:docMk/>
            <pc:sldMk cId="2736916945" sldId="260"/>
            <ac:graphicFrameMk id="27" creationId="{96162CF7-809E-4B04-8F51-CF4C7EA5464B}"/>
          </ac:graphicFrameMkLst>
        </pc:graphicFrameChg>
        <pc:cxnChg chg="mod topLvl">
          <ac:chgData name="Freimoser, Cem" userId="e42bc64c-4366-4d17-9bfb-3fe62e9a191e" providerId="ADAL" clId="{5AA582B3-7F70-4897-B35A-52833A87036B}" dt="2019-10-13T21:34:19.452" v="520"/>
          <ac:cxnSpMkLst>
            <pc:docMk/>
            <pc:sldMk cId="2736916945" sldId="260"/>
            <ac:cxnSpMk id="13" creationId="{C6093E75-7EC5-44BD-B250-FF53F75788E0}"/>
          </ac:cxnSpMkLst>
        </pc:cxnChg>
        <pc:cxnChg chg="mod topLvl">
          <ac:chgData name="Freimoser, Cem" userId="e42bc64c-4366-4d17-9bfb-3fe62e9a191e" providerId="ADAL" clId="{5AA582B3-7F70-4897-B35A-52833A87036B}" dt="2019-10-13T21:34:19.452" v="520"/>
          <ac:cxnSpMkLst>
            <pc:docMk/>
            <pc:sldMk cId="2736916945" sldId="260"/>
            <ac:cxnSpMk id="16" creationId="{5BC24ED9-84DF-4963-97DA-DEB0649957DC}"/>
          </ac:cxnSpMkLst>
        </pc:cxnChg>
      </pc:sldChg>
      <pc:sldChg chg="delSp modSp add del modTransition setBg">
        <pc:chgData name="Freimoser, Cem" userId="e42bc64c-4366-4d17-9bfb-3fe62e9a191e" providerId="ADAL" clId="{5AA582B3-7F70-4897-B35A-52833A87036B}" dt="2019-10-13T21:01:56.293" v="270" actId="47"/>
        <pc:sldMkLst>
          <pc:docMk/>
          <pc:sldMk cId="1402230352" sldId="261"/>
        </pc:sldMkLst>
        <pc:spChg chg="del">
          <ac:chgData name="Freimoser, Cem" userId="e42bc64c-4366-4d17-9bfb-3fe62e9a191e" providerId="ADAL" clId="{5AA582B3-7F70-4897-B35A-52833A87036B}" dt="2019-10-13T20:58:50.110" v="258" actId="478"/>
          <ac:spMkLst>
            <pc:docMk/>
            <pc:sldMk cId="1402230352" sldId="261"/>
            <ac:spMk id="12" creationId="{B4E81572-C965-4584-B4FE-01CC624E03E4}"/>
          </ac:spMkLst>
        </pc:spChg>
        <pc:spChg chg="mod">
          <ac:chgData name="Freimoser, Cem" userId="e42bc64c-4366-4d17-9bfb-3fe62e9a191e" providerId="ADAL" clId="{5AA582B3-7F70-4897-B35A-52833A87036B}" dt="2019-10-13T20:59:02.509" v="262" actId="1076"/>
          <ac:spMkLst>
            <pc:docMk/>
            <pc:sldMk cId="1402230352" sldId="261"/>
            <ac:spMk id="14" creationId="{28B2E381-CB4B-4C6B-918A-46ECA47CBBE8}"/>
          </ac:spMkLst>
        </pc:spChg>
        <pc:spChg chg="del mod">
          <ac:chgData name="Freimoser, Cem" userId="e42bc64c-4366-4d17-9bfb-3fe62e9a191e" providerId="ADAL" clId="{5AA582B3-7F70-4897-B35A-52833A87036B}" dt="2019-10-13T20:58:53.087" v="260" actId="478"/>
          <ac:spMkLst>
            <pc:docMk/>
            <pc:sldMk cId="1402230352" sldId="261"/>
            <ac:spMk id="15" creationId="{1C21B4BE-CD5E-4E7E-A8FF-9205225491B1}"/>
          </ac:spMkLst>
        </pc:spChg>
        <pc:spChg chg="del">
          <ac:chgData name="Freimoser, Cem" userId="e42bc64c-4366-4d17-9bfb-3fe62e9a191e" providerId="ADAL" clId="{5AA582B3-7F70-4897-B35A-52833A87036B}" dt="2019-10-13T20:58:38.895" v="252" actId="478"/>
          <ac:spMkLst>
            <pc:docMk/>
            <pc:sldMk cId="1402230352" sldId="261"/>
            <ac:spMk id="17" creationId="{FCE06B13-B245-4EE7-A7DA-D429BD977C96}"/>
          </ac:spMkLst>
        </pc:spChg>
        <pc:spChg chg="del">
          <ac:chgData name="Freimoser, Cem" userId="e42bc64c-4366-4d17-9bfb-3fe62e9a191e" providerId="ADAL" clId="{5AA582B3-7F70-4897-B35A-52833A87036B}" dt="2019-10-13T20:58:43.445" v="255" actId="478"/>
          <ac:spMkLst>
            <pc:docMk/>
            <pc:sldMk cId="1402230352" sldId="261"/>
            <ac:spMk id="18" creationId="{09A39133-3679-4A6E-93F3-689E591932C5}"/>
          </ac:spMkLst>
        </pc:spChg>
        <pc:spChg chg="del">
          <ac:chgData name="Freimoser, Cem" userId="e42bc64c-4366-4d17-9bfb-3fe62e9a191e" providerId="ADAL" clId="{5AA582B3-7F70-4897-B35A-52833A87036B}" dt="2019-10-13T20:58:41.477" v="253" actId="478"/>
          <ac:spMkLst>
            <pc:docMk/>
            <pc:sldMk cId="1402230352" sldId="261"/>
            <ac:spMk id="19" creationId="{568CF492-5A7E-4838-B808-73BA525C0DAB}"/>
          </ac:spMkLst>
        </pc:spChg>
        <pc:spChg chg="del">
          <ac:chgData name="Freimoser, Cem" userId="e42bc64c-4366-4d17-9bfb-3fe62e9a191e" providerId="ADAL" clId="{5AA582B3-7F70-4897-B35A-52833A87036B}" dt="2019-10-13T20:58:45.614" v="256" actId="478"/>
          <ac:spMkLst>
            <pc:docMk/>
            <pc:sldMk cId="1402230352" sldId="261"/>
            <ac:spMk id="20" creationId="{05787912-523E-4432-A99F-AECFFFC2A413}"/>
          </ac:spMkLst>
        </pc:spChg>
        <pc:spChg chg="del">
          <ac:chgData name="Freimoser, Cem" userId="e42bc64c-4366-4d17-9bfb-3fe62e9a191e" providerId="ADAL" clId="{5AA582B3-7F70-4897-B35A-52833A87036B}" dt="2019-10-13T20:58:47.436" v="257" actId="478"/>
          <ac:spMkLst>
            <pc:docMk/>
            <pc:sldMk cId="1402230352" sldId="261"/>
            <ac:spMk id="21" creationId="{F368BD7D-7CE3-404A-B3F1-5D1C46C8B366}"/>
          </ac:spMkLst>
        </pc:spChg>
        <pc:grpChg chg="mod">
          <ac:chgData name="Freimoser, Cem" userId="e42bc64c-4366-4d17-9bfb-3fe62e9a191e" providerId="ADAL" clId="{5AA582B3-7F70-4897-B35A-52833A87036B}" dt="2019-10-13T20:58:42.122" v="254" actId="1076"/>
          <ac:grpSpMkLst>
            <pc:docMk/>
            <pc:sldMk cId="1402230352" sldId="261"/>
            <ac:grpSpMk id="4" creationId="{F3555DFA-DD61-49A6-A958-8B9B17755FCB}"/>
          </ac:grpSpMkLst>
        </pc:grpChg>
        <pc:cxnChg chg="del">
          <ac:chgData name="Freimoser, Cem" userId="e42bc64c-4366-4d17-9bfb-3fe62e9a191e" providerId="ADAL" clId="{5AA582B3-7F70-4897-B35A-52833A87036B}" dt="2019-10-13T20:58:55.009" v="261" actId="478"/>
          <ac:cxnSpMkLst>
            <pc:docMk/>
            <pc:sldMk cId="1402230352" sldId="261"/>
            <ac:cxnSpMk id="16" creationId="{5BC24ED9-84DF-4963-97DA-DEB0649957DC}"/>
          </ac:cxnSpMkLst>
        </pc:cxnChg>
      </pc:sldChg>
      <pc:sldChg chg="modSp add del modTransition setBg">
        <pc:chgData name="Freimoser, Cem" userId="e42bc64c-4366-4d17-9bfb-3fe62e9a191e" providerId="ADAL" clId="{5AA582B3-7F70-4897-B35A-52833A87036B}" dt="2019-10-14T06:41:21.548" v="908" actId="47"/>
        <pc:sldMkLst>
          <pc:docMk/>
          <pc:sldMk cId="3228632435" sldId="261"/>
        </pc:sldMkLst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228632435" sldId="261"/>
            <ac:spMk id="5" creationId="{12E07C52-9614-402C-ACFD-CC6BE24DAD32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228632435" sldId="261"/>
            <ac:spMk id="6" creationId="{66B93FA5-2F3A-47EB-B184-6C3C5C1C3CC1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228632435" sldId="261"/>
            <ac:spMk id="7" creationId="{1017D544-A563-477D-B8F8-B049B7705D60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228632435" sldId="261"/>
            <ac:spMk id="8" creationId="{648A6F9F-9053-48C0-8A99-C4F4EE6C32B8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228632435" sldId="261"/>
            <ac:spMk id="9" creationId="{26D31BD1-7794-4A80-9777-2D4A01EFF8D2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228632435" sldId="261"/>
            <ac:spMk id="10" creationId="{A9C97EBD-B4B9-44A9-B663-134E0392034B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228632435" sldId="261"/>
            <ac:spMk id="11" creationId="{F918C776-847F-4F48-BA13-3488458E4E4C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228632435" sldId="261"/>
            <ac:spMk id="12" creationId="{B4E81572-C965-4584-B4FE-01CC624E03E4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228632435" sldId="261"/>
            <ac:spMk id="14" creationId="{28B2E381-CB4B-4C6B-918A-46ECA47CBBE8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228632435" sldId="261"/>
            <ac:spMk id="15" creationId="{1C21B4BE-CD5E-4E7E-A8FF-9205225491B1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228632435" sldId="261"/>
            <ac:spMk id="17" creationId="{FCE06B13-B245-4EE7-A7DA-D429BD977C96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228632435" sldId="261"/>
            <ac:spMk id="18" creationId="{09A39133-3679-4A6E-93F3-689E591932C5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228632435" sldId="261"/>
            <ac:spMk id="19" creationId="{568CF492-5A7E-4838-B808-73BA525C0DAB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228632435" sldId="261"/>
            <ac:spMk id="20" creationId="{05787912-523E-4432-A99F-AECFFFC2A413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228632435" sldId="261"/>
            <ac:spMk id="21" creationId="{F368BD7D-7CE3-404A-B3F1-5D1C46C8B366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228632435" sldId="261"/>
            <ac:spMk id="22" creationId="{57E94934-CDC5-490B-88CB-F9AD32C31CDB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228632435" sldId="261"/>
            <ac:spMk id="23" creationId="{E3B3CAE1-618E-49E6-866A-E0514F4C14C3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228632435" sldId="261"/>
            <ac:spMk id="24" creationId="{4B51A591-3DCE-4FB4-8884-4B03834D66BD}"/>
          </ac:spMkLst>
        </pc:spChg>
        <pc:cxnChg chg="mod">
          <ac:chgData name="Freimoser, Cem" userId="e42bc64c-4366-4d17-9bfb-3fe62e9a191e" providerId="ADAL" clId="{5AA582B3-7F70-4897-B35A-52833A87036B}" dt="2019-10-13T21:34:19.452" v="520"/>
          <ac:cxnSpMkLst>
            <pc:docMk/>
            <pc:sldMk cId="3228632435" sldId="261"/>
            <ac:cxnSpMk id="13" creationId="{C6093E75-7EC5-44BD-B250-FF53F75788E0}"/>
          </ac:cxnSpMkLst>
        </pc:cxnChg>
        <pc:cxnChg chg="mod">
          <ac:chgData name="Freimoser, Cem" userId="e42bc64c-4366-4d17-9bfb-3fe62e9a191e" providerId="ADAL" clId="{5AA582B3-7F70-4897-B35A-52833A87036B}" dt="2019-10-13T21:34:19.452" v="520"/>
          <ac:cxnSpMkLst>
            <pc:docMk/>
            <pc:sldMk cId="3228632435" sldId="261"/>
            <ac:cxnSpMk id="16" creationId="{5BC24ED9-84DF-4963-97DA-DEB0649957DC}"/>
          </ac:cxnSpMkLst>
        </pc:cxnChg>
      </pc:sldChg>
      <pc:sldChg chg="addSp delSp modSp add del modTransition setBg">
        <pc:chgData name="Freimoser, Cem" userId="e42bc64c-4366-4d17-9bfb-3fe62e9a191e" providerId="ADAL" clId="{5AA582B3-7F70-4897-B35A-52833A87036B}" dt="2019-10-13T21:15:23.942" v="391" actId="47"/>
        <pc:sldMkLst>
          <pc:docMk/>
          <pc:sldMk cId="1095190999" sldId="262"/>
        </pc:sldMkLst>
        <pc:spChg chg="del">
          <ac:chgData name="Freimoser, Cem" userId="e42bc64c-4366-4d17-9bfb-3fe62e9a191e" providerId="ADAL" clId="{5AA582B3-7F70-4897-B35A-52833A87036B}" dt="2019-10-13T21:11:44.992" v="339" actId="478"/>
          <ac:spMkLst>
            <pc:docMk/>
            <pc:sldMk cId="1095190999" sldId="262"/>
            <ac:spMk id="12" creationId="{B4E81572-C965-4584-B4FE-01CC624E03E4}"/>
          </ac:spMkLst>
        </pc:spChg>
        <pc:spChg chg="del">
          <ac:chgData name="Freimoser, Cem" userId="e42bc64c-4366-4d17-9bfb-3fe62e9a191e" providerId="ADAL" clId="{5AA582B3-7F70-4897-B35A-52833A87036B}" dt="2019-10-13T21:11:33.698" v="332" actId="478"/>
          <ac:spMkLst>
            <pc:docMk/>
            <pc:sldMk cId="1095190999" sldId="262"/>
            <ac:spMk id="15" creationId="{1C21B4BE-CD5E-4E7E-A8FF-9205225491B1}"/>
          </ac:spMkLst>
        </pc:spChg>
        <pc:spChg chg="del">
          <ac:chgData name="Freimoser, Cem" userId="e42bc64c-4366-4d17-9bfb-3fe62e9a191e" providerId="ADAL" clId="{5AA582B3-7F70-4897-B35A-52833A87036B}" dt="2019-10-13T21:11:39.011" v="336" actId="478"/>
          <ac:spMkLst>
            <pc:docMk/>
            <pc:sldMk cId="1095190999" sldId="262"/>
            <ac:spMk id="17" creationId="{FCE06B13-B245-4EE7-A7DA-D429BD977C96}"/>
          </ac:spMkLst>
        </pc:spChg>
        <pc:spChg chg="del">
          <ac:chgData name="Freimoser, Cem" userId="e42bc64c-4366-4d17-9bfb-3fe62e9a191e" providerId="ADAL" clId="{5AA582B3-7F70-4897-B35A-52833A87036B}" dt="2019-10-13T21:11:37.964" v="335" actId="478"/>
          <ac:spMkLst>
            <pc:docMk/>
            <pc:sldMk cId="1095190999" sldId="262"/>
            <ac:spMk id="18" creationId="{09A39133-3679-4A6E-93F3-689E591932C5}"/>
          </ac:spMkLst>
        </pc:spChg>
        <pc:spChg chg="del">
          <ac:chgData name="Freimoser, Cem" userId="e42bc64c-4366-4d17-9bfb-3fe62e9a191e" providerId="ADAL" clId="{5AA582B3-7F70-4897-B35A-52833A87036B}" dt="2019-10-13T21:11:36.140" v="334" actId="478"/>
          <ac:spMkLst>
            <pc:docMk/>
            <pc:sldMk cId="1095190999" sldId="262"/>
            <ac:spMk id="19" creationId="{568CF492-5A7E-4838-B808-73BA525C0DAB}"/>
          </ac:spMkLst>
        </pc:spChg>
        <pc:spChg chg="del">
          <ac:chgData name="Freimoser, Cem" userId="e42bc64c-4366-4d17-9bfb-3fe62e9a191e" providerId="ADAL" clId="{5AA582B3-7F70-4897-B35A-52833A87036B}" dt="2019-10-13T21:11:40.454" v="337" actId="478"/>
          <ac:spMkLst>
            <pc:docMk/>
            <pc:sldMk cId="1095190999" sldId="262"/>
            <ac:spMk id="20" creationId="{05787912-523E-4432-A99F-AECFFFC2A413}"/>
          </ac:spMkLst>
        </pc:spChg>
        <pc:spChg chg="del">
          <ac:chgData name="Freimoser, Cem" userId="e42bc64c-4366-4d17-9bfb-3fe62e9a191e" providerId="ADAL" clId="{5AA582B3-7F70-4897-B35A-52833A87036B}" dt="2019-10-13T21:11:42.335" v="338" actId="478"/>
          <ac:spMkLst>
            <pc:docMk/>
            <pc:sldMk cId="1095190999" sldId="262"/>
            <ac:spMk id="21" creationId="{F368BD7D-7CE3-404A-B3F1-5D1C46C8B366}"/>
          </ac:spMkLst>
        </pc:spChg>
        <pc:spChg chg="add del mod">
          <ac:chgData name="Freimoser, Cem" userId="e42bc64c-4366-4d17-9bfb-3fe62e9a191e" providerId="ADAL" clId="{5AA582B3-7F70-4897-B35A-52833A87036B}" dt="2019-10-13T21:12:56.369" v="353" actId="478"/>
          <ac:spMkLst>
            <pc:docMk/>
            <pc:sldMk cId="1095190999" sldId="262"/>
            <ac:spMk id="25" creationId="{44B3F827-A792-4FA4-834D-9653F45055ED}"/>
          </ac:spMkLst>
        </pc:spChg>
        <pc:spChg chg="add del mod">
          <ac:chgData name="Freimoser, Cem" userId="e42bc64c-4366-4d17-9bfb-3fe62e9a191e" providerId="ADAL" clId="{5AA582B3-7F70-4897-B35A-52833A87036B}" dt="2019-10-13T21:12:53.962" v="352" actId="478"/>
          <ac:spMkLst>
            <pc:docMk/>
            <pc:sldMk cId="1095190999" sldId="262"/>
            <ac:spMk id="26" creationId="{E8434498-54FC-4846-92D1-D0DE725414C2}"/>
          </ac:spMkLst>
        </pc:spChg>
        <pc:spChg chg="add del mod">
          <ac:chgData name="Freimoser, Cem" userId="e42bc64c-4366-4d17-9bfb-3fe62e9a191e" providerId="ADAL" clId="{5AA582B3-7F70-4897-B35A-52833A87036B}" dt="2019-10-13T21:12:53.295" v="351" actId="478"/>
          <ac:spMkLst>
            <pc:docMk/>
            <pc:sldMk cId="1095190999" sldId="262"/>
            <ac:spMk id="27" creationId="{ED9CA4D5-769A-4952-9AD7-800B0C8A94F9}"/>
          </ac:spMkLst>
        </pc:spChg>
        <pc:spChg chg="add del mod">
          <ac:chgData name="Freimoser, Cem" userId="e42bc64c-4366-4d17-9bfb-3fe62e9a191e" providerId="ADAL" clId="{5AA582B3-7F70-4897-B35A-52833A87036B}" dt="2019-10-13T21:13:28.964" v="361" actId="478"/>
          <ac:spMkLst>
            <pc:docMk/>
            <pc:sldMk cId="1095190999" sldId="262"/>
            <ac:spMk id="28" creationId="{30753CB9-4E5F-475B-842D-B4A36C2D9003}"/>
          </ac:spMkLst>
        </pc:spChg>
        <pc:spChg chg="add del mod">
          <ac:chgData name="Freimoser, Cem" userId="e42bc64c-4366-4d17-9bfb-3fe62e9a191e" providerId="ADAL" clId="{5AA582B3-7F70-4897-B35A-52833A87036B}" dt="2019-10-13T21:14:01.616" v="372" actId="478"/>
          <ac:spMkLst>
            <pc:docMk/>
            <pc:sldMk cId="1095190999" sldId="262"/>
            <ac:spMk id="29" creationId="{001EC311-62AA-437F-8A70-113F679405EB}"/>
          </ac:spMkLst>
        </pc:spChg>
        <pc:spChg chg="add del mod">
          <ac:chgData name="Freimoser, Cem" userId="e42bc64c-4366-4d17-9bfb-3fe62e9a191e" providerId="ADAL" clId="{5AA582B3-7F70-4897-B35A-52833A87036B}" dt="2019-10-13T21:13:38.767" v="366" actId="478"/>
          <ac:spMkLst>
            <pc:docMk/>
            <pc:sldMk cId="1095190999" sldId="262"/>
            <ac:spMk id="30" creationId="{AD912875-8CEE-457E-98DE-2250D383F078}"/>
          </ac:spMkLst>
        </pc:spChg>
        <pc:spChg chg="add del mod">
          <ac:chgData name="Freimoser, Cem" userId="e42bc64c-4366-4d17-9bfb-3fe62e9a191e" providerId="ADAL" clId="{5AA582B3-7F70-4897-B35A-52833A87036B}" dt="2019-10-13T21:14:00.999" v="371"/>
          <ac:spMkLst>
            <pc:docMk/>
            <pc:sldMk cId="1095190999" sldId="262"/>
            <ac:spMk id="31" creationId="{996B3197-4ACD-42DE-8FE4-4F73FAA9297A}"/>
          </ac:spMkLst>
        </pc:spChg>
        <pc:spChg chg="add del mod">
          <ac:chgData name="Freimoser, Cem" userId="e42bc64c-4366-4d17-9bfb-3fe62e9a191e" providerId="ADAL" clId="{5AA582B3-7F70-4897-B35A-52833A87036B}" dt="2019-10-13T21:14:00.999" v="371"/>
          <ac:spMkLst>
            <pc:docMk/>
            <pc:sldMk cId="1095190999" sldId="262"/>
            <ac:spMk id="32" creationId="{A7638397-AC6C-4FEE-AC21-11BA20383881}"/>
          </ac:spMkLst>
        </pc:spChg>
        <pc:spChg chg="add del mod">
          <ac:chgData name="Freimoser, Cem" userId="e42bc64c-4366-4d17-9bfb-3fe62e9a191e" providerId="ADAL" clId="{5AA582B3-7F70-4897-B35A-52833A87036B}" dt="2019-10-13T21:14:00.999" v="371"/>
          <ac:spMkLst>
            <pc:docMk/>
            <pc:sldMk cId="1095190999" sldId="262"/>
            <ac:spMk id="33" creationId="{07223763-34E4-4841-B764-A73956A1B728}"/>
          </ac:spMkLst>
        </pc:spChg>
        <pc:spChg chg="add del mod">
          <ac:chgData name="Freimoser, Cem" userId="e42bc64c-4366-4d17-9bfb-3fe62e9a191e" providerId="ADAL" clId="{5AA582B3-7F70-4897-B35A-52833A87036B}" dt="2019-10-13T21:14:00.999" v="371"/>
          <ac:spMkLst>
            <pc:docMk/>
            <pc:sldMk cId="1095190999" sldId="262"/>
            <ac:spMk id="34" creationId="{450E77BE-2706-4A3B-8026-69B98A4D4326}"/>
          </ac:spMkLst>
        </pc:spChg>
        <pc:spChg chg="add del mod">
          <ac:chgData name="Freimoser, Cem" userId="e42bc64c-4366-4d17-9bfb-3fe62e9a191e" providerId="ADAL" clId="{5AA582B3-7F70-4897-B35A-52833A87036B}" dt="2019-10-13T21:14:00.999" v="371"/>
          <ac:spMkLst>
            <pc:docMk/>
            <pc:sldMk cId="1095190999" sldId="262"/>
            <ac:spMk id="35" creationId="{101D8266-9A66-4787-A2B9-7C8FD3FDB75D}"/>
          </ac:spMkLst>
        </pc:spChg>
        <pc:cxnChg chg="del">
          <ac:chgData name="Freimoser, Cem" userId="e42bc64c-4366-4d17-9bfb-3fe62e9a191e" providerId="ADAL" clId="{5AA582B3-7F70-4897-B35A-52833A87036B}" dt="2019-10-13T21:11:35.616" v="333" actId="478"/>
          <ac:cxnSpMkLst>
            <pc:docMk/>
            <pc:sldMk cId="1095190999" sldId="262"/>
            <ac:cxnSpMk id="16" creationId="{5BC24ED9-84DF-4963-97DA-DEB0649957DC}"/>
          </ac:cxnSpMkLst>
        </pc:cxnChg>
      </pc:sldChg>
      <pc:sldChg chg="add del setBg">
        <pc:chgData name="Freimoser, Cem" userId="e42bc64c-4366-4d17-9bfb-3fe62e9a191e" providerId="ADAL" clId="{5AA582B3-7F70-4897-B35A-52833A87036B}" dt="2019-10-13T21:03:12.255" v="285" actId="47"/>
        <pc:sldMkLst>
          <pc:docMk/>
          <pc:sldMk cId="4227197506" sldId="262"/>
        </pc:sldMkLst>
      </pc:sldChg>
      <pc:sldChg chg="delSp modSp add del setBg">
        <pc:chgData name="Freimoser, Cem" userId="e42bc64c-4366-4d17-9bfb-3fe62e9a191e" providerId="ADAL" clId="{5AA582B3-7F70-4897-B35A-52833A87036B}" dt="2019-10-13T21:09:33.287" v="301" actId="47"/>
        <pc:sldMkLst>
          <pc:docMk/>
          <pc:sldMk cId="135727647" sldId="263"/>
        </pc:sldMkLst>
        <pc:spChg chg="del">
          <ac:chgData name="Freimoser, Cem" userId="e42bc64c-4366-4d17-9bfb-3fe62e9a191e" providerId="ADAL" clId="{5AA582B3-7F70-4897-B35A-52833A87036B}" dt="2019-10-13T21:02:44.257" v="281" actId="478"/>
          <ac:spMkLst>
            <pc:docMk/>
            <pc:sldMk cId="135727647" sldId="263"/>
            <ac:spMk id="33" creationId="{70E14E9B-98FE-4043-AB6B-19630899A571}"/>
          </ac:spMkLst>
        </pc:spChg>
        <pc:spChg chg="del">
          <ac:chgData name="Freimoser, Cem" userId="e42bc64c-4366-4d17-9bfb-3fe62e9a191e" providerId="ADAL" clId="{5AA582B3-7F70-4897-B35A-52833A87036B}" dt="2019-10-13T21:02:44.257" v="281" actId="478"/>
          <ac:spMkLst>
            <pc:docMk/>
            <pc:sldMk cId="135727647" sldId="263"/>
            <ac:spMk id="36" creationId="{B196E426-7D50-48DB-B455-2D0999AA4882}"/>
          </ac:spMkLst>
        </pc:spChg>
        <pc:spChg chg="del">
          <ac:chgData name="Freimoser, Cem" userId="e42bc64c-4366-4d17-9bfb-3fe62e9a191e" providerId="ADAL" clId="{5AA582B3-7F70-4897-B35A-52833A87036B}" dt="2019-10-13T21:02:44.257" v="281" actId="478"/>
          <ac:spMkLst>
            <pc:docMk/>
            <pc:sldMk cId="135727647" sldId="263"/>
            <ac:spMk id="38" creationId="{E51AF03C-6838-4099-8A4D-97DB469EAAB5}"/>
          </ac:spMkLst>
        </pc:spChg>
        <pc:spChg chg="del">
          <ac:chgData name="Freimoser, Cem" userId="e42bc64c-4366-4d17-9bfb-3fe62e9a191e" providerId="ADAL" clId="{5AA582B3-7F70-4897-B35A-52833A87036B}" dt="2019-10-13T21:02:44.257" v="281" actId="478"/>
          <ac:spMkLst>
            <pc:docMk/>
            <pc:sldMk cId="135727647" sldId="263"/>
            <ac:spMk id="39" creationId="{ED4F3A85-03F0-4DF0-9D00-CFC0D1F7003E}"/>
          </ac:spMkLst>
        </pc:spChg>
        <pc:spChg chg="del">
          <ac:chgData name="Freimoser, Cem" userId="e42bc64c-4366-4d17-9bfb-3fe62e9a191e" providerId="ADAL" clId="{5AA582B3-7F70-4897-B35A-52833A87036B}" dt="2019-10-13T21:02:44.257" v="281" actId="478"/>
          <ac:spMkLst>
            <pc:docMk/>
            <pc:sldMk cId="135727647" sldId="263"/>
            <ac:spMk id="40" creationId="{DB3971BA-EC45-4A41-80E0-AE1421F8B2E9}"/>
          </ac:spMkLst>
        </pc:spChg>
        <pc:spChg chg="del">
          <ac:chgData name="Freimoser, Cem" userId="e42bc64c-4366-4d17-9bfb-3fe62e9a191e" providerId="ADAL" clId="{5AA582B3-7F70-4897-B35A-52833A87036B}" dt="2019-10-13T21:02:44.257" v="281" actId="478"/>
          <ac:spMkLst>
            <pc:docMk/>
            <pc:sldMk cId="135727647" sldId="263"/>
            <ac:spMk id="41" creationId="{8F12BBA6-83E5-40BA-B952-EEF837D00DB8}"/>
          </ac:spMkLst>
        </pc:spChg>
        <pc:spChg chg="del">
          <ac:chgData name="Freimoser, Cem" userId="e42bc64c-4366-4d17-9bfb-3fe62e9a191e" providerId="ADAL" clId="{5AA582B3-7F70-4897-B35A-52833A87036B}" dt="2019-10-13T21:02:44.257" v="281" actId="478"/>
          <ac:spMkLst>
            <pc:docMk/>
            <pc:sldMk cId="135727647" sldId="263"/>
            <ac:spMk id="42" creationId="{C44E55FE-3AC6-4681-8C58-1F65BCF50C52}"/>
          </ac:spMkLst>
        </pc:spChg>
        <pc:cxnChg chg="del mod">
          <ac:chgData name="Freimoser, Cem" userId="e42bc64c-4366-4d17-9bfb-3fe62e9a191e" providerId="ADAL" clId="{5AA582B3-7F70-4897-B35A-52833A87036B}" dt="2019-10-13T21:02:45.934" v="283" actId="478"/>
          <ac:cxnSpMkLst>
            <pc:docMk/>
            <pc:sldMk cId="135727647" sldId="263"/>
            <ac:cxnSpMk id="37" creationId="{B14ED018-8E4D-41E7-9B18-B88E98AB393A}"/>
          </ac:cxnSpMkLst>
        </pc:cxnChg>
      </pc:sldChg>
      <pc:sldChg chg="addSp delSp modSp add del modTransition setBg">
        <pc:chgData name="Freimoser, Cem" userId="e42bc64c-4366-4d17-9bfb-3fe62e9a191e" providerId="ADAL" clId="{5AA582B3-7F70-4897-B35A-52833A87036B}" dt="2019-10-14T06:41:21.548" v="908" actId="47"/>
        <pc:sldMkLst>
          <pc:docMk/>
          <pc:sldMk cId="2074329793" sldId="263"/>
        </pc:sldMkLst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074329793" sldId="263"/>
            <ac:spMk id="5" creationId="{12E07C52-9614-402C-ACFD-CC6BE24DAD32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074329793" sldId="263"/>
            <ac:spMk id="6" creationId="{66B93FA5-2F3A-47EB-B184-6C3C5C1C3CC1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074329793" sldId="263"/>
            <ac:spMk id="7" creationId="{1017D544-A563-477D-B8F8-B049B7705D60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074329793" sldId="263"/>
            <ac:spMk id="8" creationId="{648A6F9F-9053-48C0-8A99-C4F4EE6C32B8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074329793" sldId="263"/>
            <ac:spMk id="9" creationId="{26D31BD1-7794-4A80-9777-2D4A01EFF8D2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074329793" sldId="263"/>
            <ac:spMk id="10" creationId="{A9C97EBD-B4B9-44A9-B663-134E0392034B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074329793" sldId="263"/>
            <ac:spMk id="11" creationId="{F918C776-847F-4F48-BA13-3488458E4E4C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074329793" sldId="263"/>
            <ac:spMk id="14" creationId="{28B2E381-CB4B-4C6B-918A-46ECA47CBBE8}"/>
          </ac:spMkLst>
        </pc:spChg>
        <pc:spChg chg="add del">
          <ac:chgData name="Freimoser, Cem" userId="e42bc64c-4366-4d17-9bfb-3fe62e9a191e" providerId="ADAL" clId="{5AA582B3-7F70-4897-B35A-52833A87036B}" dt="2019-10-13T21:14:23.324" v="378" actId="478"/>
          <ac:spMkLst>
            <pc:docMk/>
            <pc:sldMk cId="2074329793" sldId="263"/>
            <ac:spMk id="15" creationId="{F84F394F-3247-44E3-A6A0-653CE276A750}"/>
          </ac:spMkLst>
        </pc:spChg>
        <pc:spChg chg="add del mod">
          <ac:chgData name="Freimoser, Cem" userId="e42bc64c-4366-4d17-9bfb-3fe62e9a191e" providerId="ADAL" clId="{5AA582B3-7F70-4897-B35A-52833A87036B}" dt="2019-10-13T21:14:33.761" v="379" actId="478"/>
          <ac:spMkLst>
            <pc:docMk/>
            <pc:sldMk cId="2074329793" sldId="263"/>
            <ac:spMk id="16" creationId="{DA0B4442-4E98-4FAB-A183-2D11357BB416}"/>
          </ac:spMkLst>
        </pc:spChg>
        <pc:spChg chg="add del mod">
          <ac:chgData name="Freimoser, Cem" userId="e42bc64c-4366-4d17-9bfb-3fe62e9a191e" providerId="ADAL" clId="{5AA582B3-7F70-4897-B35A-52833A87036B}" dt="2019-10-13T21:14:33.761" v="379" actId="478"/>
          <ac:spMkLst>
            <pc:docMk/>
            <pc:sldMk cId="2074329793" sldId="263"/>
            <ac:spMk id="17" creationId="{7722CADF-09FF-4B2B-A5DC-96E37BBE7665}"/>
          </ac:spMkLst>
        </pc:spChg>
        <pc:spChg chg="add del mod">
          <ac:chgData name="Freimoser, Cem" userId="e42bc64c-4366-4d17-9bfb-3fe62e9a191e" providerId="ADAL" clId="{5AA582B3-7F70-4897-B35A-52833A87036B}" dt="2019-10-13T21:14:33.761" v="379" actId="478"/>
          <ac:spMkLst>
            <pc:docMk/>
            <pc:sldMk cId="2074329793" sldId="263"/>
            <ac:spMk id="18" creationId="{61B839B7-51F2-4EC4-9528-3AAF565CDF60}"/>
          </ac:spMkLst>
        </pc:spChg>
        <pc:spChg chg="add del">
          <ac:chgData name="Freimoser, Cem" userId="e42bc64c-4366-4d17-9bfb-3fe62e9a191e" providerId="ADAL" clId="{5AA582B3-7F70-4897-B35A-52833A87036B}" dt="2019-10-13T21:14:21.747" v="377" actId="478"/>
          <ac:spMkLst>
            <pc:docMk/>
            <pc:sldMk cId="2074329793" sldId="263"/>
            <ac:spMk id="19" creationId="{CFE49AA6-0A82-4481-B9D3-1FF2FFB3958E}"/>
          </ac:spMkLst>
        </pc:spChg>
        <pc:spChg chg="add mod">
          <ac:chgData name="Freimoser, Cem" userId="e42bc64c-4366-4d17-9bfb-3fe62e9a191e" providerId="ADAL" clId="{5AA582B3-7F70-4897-B35A-52833A87036B}" dt="2019-10-13T21:34:19.452" v="520"/>
          <ac:spMkLst>
            <pc:docMk/>
            <pc:sldMk cId="2074329793" sldId="263"/>
            <ac:spMk id="20" creationId="{56AE4B35-9D26-4E68-B291-50B16C8C2BCF}"/>
          </ac:spMkLst>
        </pc:spChg>
        <pc:spChg chg="add mod">
          <ac:chgData name="Freimoser, Cem" userId="e42bc64c-4366-4d17-9bfb-3fe62e9a191e" providerId="ADAL" clId="{5AA582B3-7F70-4897-B35A-52833A87036B}" dt="2019-10-13T21:34:19.452" v="520"/>
          <ac:spMkLst>
            <pc:docMk/>
            <pc:sldMk cId="2074329793" sldId="263"/>
            <ac:spMk id="21" creationId="{A5AA9121-BD80-4D62-835F-8DD2EBEA165F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074329793" sldId="263"/>
            <ac:spMk id="22" creationId="{57E94934-CDC5-490B-88CB-F9AD32C31CDB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074329793" sldId="263"/>
            <ac:spMk id="23" creationId="{E3B3CAE1-618E-49E6-866A-E0514F4C14C3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074329793" sldId="263"/>
            <ac:spMk id="24" creationId="{4B51A591-3DCE-4FB4-8884-4B03834D66BD}"/>
          </ac:spMkLst>
        </pc:spChg>
        <pc:spChg chg="add mod">
          <ac:chgData name="Freimoser, Cem" userId="e42bc64c-4366-4d17-9bfb-3fe62e9a191e" providerId="ADAL" clId="{5AA582B3-7F70-4897-B35A-52833A87036B}" dt="2019-10-13T21:34:19.452" v="520"/>
          <ac:spMkLst>
            <pc:docMk/>
            <pc:sldMk cId="2074329793" sldId="263"/>
            <ac:spMk id="25" creationId="{40446B66-1821-4A94-930E-857D5CAEFE38}"/>
          </ac:spMkLst>
        </pc:spChg>
        <pc:spChg chg="add mod">
          <ac:chgData name="Freimoser, Cem" userId="e42bc64c-4366-4d17-9bfb-3fe62e9a191e" providerId="ADAL" clId="{5AA582B3-7F70-4897-B35A-52833A87036B}" dt="2019-10-13T21:34:19.452" v="520"/>
          <ac:spMkLst>
            <pc:docMk/>
            <pc:sldMk cId="2074329793" sldId="263"/>
            <ac:spMk id="26" creationId="{225A1401-F7C0-4B37-ABEF-9EA61C4F65CF}"/>
          </ac:spMkLst>
        </pc:spChg>
        <pc:spChg chg="add mod">
          <ac:chgData name="Freimoser, Cem" userId="e42bc64c-4366-4d17-9bfb-3fe62e9a191e" providerId="ADAL" clId="{5AA582B3-7F70-4897-B35A-52833A87036B}" dt="2019-10-13T21:34:19.452" v="520"/>
          <ac:spMkLst>
            <pc:docMk/>
            <pc:sldMk cId="2074329793" sldId="263"/>
            <ac:spMk id="27" creationId="{679E42E4-E171-437E-9BB8-044AE71BD9C5}"/>
          </ac:spMkLst>
        </pc:spChg>
        <pc:spChg chg="add del">
          <ac:chgData name="Freimoser, Cem" userId="e42bc64c-4366-4d17-9bfb-3fe62e9a191e" providerId="ADAL" clId="{5AA582B3-7F70-4897-B35A-52833A87036B}" dt="2019-10-13T21:14:48.138" v="383"/>
          <ac:spMkLst>
            <pc:docMk/>
            <pc:sldMk cId="2074329793" sldId="263"/>
            <ac:spMk id="28" creationId="{A10C66AC-62DD-4355-ABC1-A92B3C91BDDF}"/>
          </ac:spMkLst>
        </pc:spChg>
        <pc:spChg chg="add del">
          <ac:chgData name="Freimoser, Cem" userId="e42bc64c-4366-4d17-9bfb-3fe62e9a191e" providerId="ADAL" clId="{5AA582B3-7F70-4897-B35A-52833A87036B}" dt="2019-10-13T21:14:48.138" v="383"/>
          <ac:spMkLst>
            <pc:docMk/>
            <pc:sldMk cId="2074329793" sldId="263"/>
            <ac:spMk id="29" creationId="{7145B0C6-CF35-41D5-9F61-4F784253DE9A}"/>
          </ac:spMkLst>
        </pc:spChg>
        <pc:spChg chg="add del">
          <ac:chgData name="Freimoser, Cem" userId="e42bc64c-4366-4d17-9bfb-3fe62e9a191e" providerId="ADAL" clId="{5AA582B3-7F70-4897-B35A-52833A87036B}" dt="2019-10-13T21:14:48.138" v="383"/>
          <ac:spMkLst>
            <pc:docMk/>
            <pc:sldMk cId="2074329793" sldId="263"/>
            <ac:spMk id="30" creationId="{C554E1BA-2EEE-4C3D-A2F7-7BBEF102573A}"/>
          </ac:spMkLst>
        </pc:spChg>
        <pc:spChg chg="add del">
          <ac:chgData name="Freimoser, Cem" userId="e42bc64c-4366-4d17-9bfb-3fe62e9a191e" providerId="ADAL" clId="{5AA582B3-7F70-4897-B35A-52833A87036B}" dt="2019-10-13T21:14:48.138" v="383"/>
          <ac:spMkLst>
            <pc:docMk/>
            <pc:sldMk cId="2074329793" sldId="263"/>
            <ac:spMk id="31" creationId="{E1E19564-9F13-462D-B107-A81FBBEF08EE}"/>
          </ac:spMkLst>
        </pc:spChg>
        <pc:spChg chg="add del">
          <ac:chgData name="Freimoser, Cem" userId="e42bc64c-4366-4d17-9bfb-3fe62e9a191e" providerId="ADAL" clId="{5AA582B3-7F70-4897-B35A-52833A87036B}" dt="2019-10-13T21:14:48.138" v="383"/>
          <ac:spMkLst>
            <pc:docMk/>
            <pc:sldMk cId="2074329793" sldId="263"/>
            <ac:spMk id="32" creationId="{B2FC804A-5567-4FDB-84E4-60734F0DADF0}"/>
          </ac:spMkLst>
        </pc:spChg>
        <pc:cxnChg chg="mod">
          <ac:chgData name="Freimoser, Cem" userId="e42bc64c-4366-4d17-9bfb-3fe62e9a191e" providerId="ADAL" clId="{5AA582B3-7F70-4897-B35A-52833A87036B}" dt="2019-10-13T21:34:19.452" v="520"/>
          <ac:cxnSpMkLst>
            <pc:docMk/>
            <pc:sldMk cId="2074329793" sldId="263"/>
            <ac:cxnSpMk id="13" creationId="{C6093E75-7EC5-44BD-B250-FF53F75788E0}"/>
          </ac:cxnSpMkLst>
        </pc:cxnChg>
      </pc:sldChg>
      <pc:sldChg chg="addSp delSp modSp add del setBg">
        <pc:chgData name="Freimoser, Cem" userId="e42bc64c-4366-4d17-9bfb-3fe62e9a191e" providerId="ADAL" clId="{5AA582B3-7F70-4897-B35A-52833A87036B}" dt="2019-10-14T06:41:21.548" v="908" actId="47"/>
        <pc:sldMkLst>
          <pc:docMk/>
          <pc:sldMk cId="3444212277" sldId="264"/>
        </pc:sldMkLst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444212277" sldId="264"/>
            <ac:spMk id="5" creationId="{12E07C52-9614-402C-ACFD-CC6BE24DAD32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444212277" sldId="264"/>
            <ac:spMk id="6" creationId="{66B93FA5-2F3A-47EB-B184-6C3C5C1C3CC1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444212277" sldId="264"/>
            <ac:spMk id="7" creationId="{1017D544-A563-477D-B8F8-B049B7705D60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444212277" sldId="264"/>
            <ac:spMk id="8" creationId="{648A6F9F-9053-48C0-8A99-C4F4EE6C32B8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444212277" sldId="264"/>
            <ac:spMk id="9" creationId="{26D31BD1-7794-4A80-9777-2D4A01EFF8D2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444212277" sldId="264"/>
            <ac:spMk id="10" creationId="{A9C97EBD-B4B9-44A9-B663-134E0392034B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444212277" sldId="264"/>
            <ac:spMk id="11" creationId="{F918C776-847F-4F48-BA13-3488458E4E4C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444212277" sldId="264"/>
            <ac:spMk id="14" creationId="{28B2E381-CB4B-4C6B-918A-46ECA47CBBE8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444212277" sldId="264"/>
            <ac:spMk id="20" creationId="{56AE4B35-9D26-4E68-B291-50B16C8C2BCF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444212277" sldId="264"/>
            <ac:spMk id="21" creationId="{A5AA9121-BD80-4D62-835F-8DD2EBEA165F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444212277" sldId="264"/>
            <ac:spMk id="22" creationId="{57E94934-CDC5-490B-88CB-F9AD32C31CDB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444212277" sldId="264"/>
            <ac:spMk id="23" creationId="{E3B3CAE1-618E-49E6-866A-E0514F4C14C3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444212277" sldId="264"/>
            <ac:spMk id="24" creationId="{4B51A591-3DCE-4FB4-8884-4B03834D66BD}"/>
          </ac:spMkLst>
        </pc:spChg>
        <pc:spChg chg="add del mod">
          <ac:chgData name="Freimoser, Cem" userId="e42bc64c-4366-4d17-9bfb-3fe62e9a191e" providerId="ADAL" clId="{5AA582B3-7F70-4897-B35A-52833A87036B}" dt="2019-10-13T21:34:19.452" v="520"/>
          <ac:spMkLst>
            <pc:docMk/>
            <pc:sldMk cId="3444212277" sldId="264"/>
            <ac:spMk id="25" creationId="{40446B66-1821-4A94-930E-857D5CAEFE38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444212277" sldId="264"/>
            <ac:spMk id="26" creationId="{225A1401-F7C0-4B37-ABEF-9EA61C4F65CF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3444212277" sldId="264"/>
            <ac:spMk id="27" creationId="{679E42E4-E171-437E-9BB8-044AE71BD9C5}"/>
          </ac:spMkLst>
        </pc:spChg>
        <pc:cxnChg chg="mod">
          <ac:chgData name="Freimoser, Cem" userId="e42bc64c-4366-4d17-9bfb-3fe62e9a191e" providerId="ADAL" clId="{5AA582B3-7F70-4897-B35A-52833A87036B}" dt="2019-10-13T21:34:19.452" v="520"/>
          <ac:cxnSpMkLst>
            <pc:docMk/>
            <pc:sldMk cId="3444212277" sldId="264"/>
            <ac:cxnSpMk id="13" creationId="{C6093E75-7EC5-44BD-B250-FF53F75788E0}"/>
          </ac:cxnSpMkLst>
        </pc:cxnChg>
      </pc:sldChg>
      <pc:sldChg chg="modSp add del ord modTransition setBg">
        <pc:chgData name="Freimoser, Cem" userId="e42bc64c-4366-4d17-9bfb-3fe62e9a191e" providerId="ADAL" clId="{5AA582B3-7F70-4897-B35A-52833A87036B}" dt="2019-10-14T06:41:21.548" v="908" actId="47"/>
        <pc:sldMkLst>
          <pc:docMk/>
          <pc:sldMk cId="1209323502" sldId="265"/>
        </pc:sldMkLst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209323502" sldId="265"/>
            <ac:spMk id="5" creationId="{12E07C52-9614-402C-ACFD-CC6BE24DAD32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209323502" sldId="265"/>
            <ac:spMk id="6" creationId="{66B93FA5-2F3A-47EB-B184-6C3C5C1C3CC1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209323502" sldId="265"/>
            <ac:spMk id="7" creationId="{1017D544-A563-477D-B8F8-B049B7705D60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209323502" sldId="265"/>
            <ac:spMk id="8" creationId="{648A6F9F-9053-48C0-8A99-C4F4EE6C32B8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209323502" sldId="265"/>
            <ac:spMk id="9" creationId="{26D31BD1-7794-4A80-9777-2D4A01EFF8D2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209323502" sldId="265"/>
            <ac:spMk id="10" creationId="{A9C97EBD-B4B9-44A9-B663-134E0392034B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209323502" sldId="265"/>
            <ac:spMk id="11" creationId="{F918C776-847F-4F48-BA13-3488458E4E4C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209323502" sldId="265"/>
            <ac:spMk id="14" creationId="{28B2E381-CB4B-4C6B-918A-46ECA47CBBE8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209323502" sldId="265"/>
            <ac:spMk id="20" creationId="{56AE4B35-9D26-4E68-B291-50B16C8C2BCF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209323502" sldId="265"/>
            <ac:spMk id="21" creationId="{A5AA9121-BD80-4D62-835F-8DD2EBEA165F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209323502" sldId="265"/>
            <ac:spMk id="22" creationId="{57E94934-CDC5-490B-88CB-F9AD32C31CDB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209323502" sldId="265"/>
            <ac:spMk id="23" creationId="{E3B3CAE1-618E-49E6-866A-E0514F4C14C3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209323502" sldId="265"/>
            <ac:spMk id="24" creationId="{4B51A591-3DCE-4FB4-8884-4B03834D66BD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209323502" sldId="265"/>
            <ac:spMk id="25" creationId="{40446B66-1821-4A94-930E-857D5CAEFE38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209323502" sldId="265"/>
            <ac:spMk id="26" creationId="{225A1401-F7C0-4B37-ABEF-9EA61C4F65CF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209323502" sldId="265"/>
            <ac:spMk id="27" creationId="{679E42E4-E171-437E-9BB8-044AE71BD9C5}"/>
          </ac:spMkLst>
        </pc:spChg>
        <pc:cxnChg chg="mod">
          <ac:chgData name="Freimoser, Cem" userId="e42bc64c-4366-4d17-9bfb-3fe62e9a191e" providerId="ADAL" clId="{5AA582B3-7F70-4897-B35A-52833A87036B}" dt="2019-10-13T21:34:19.452" v="520"/>
          <ac:cxnSpMkLst>
            <pc:docMk/>
            <pc:sldMk cId="1209323502" sldId="265"/>
            <ac:cxnSpMk id="13" creationId="{C6093E75-7EC5-44BD-B250-FF53F75788E0}"/>
          </ac:cxnSpMkLst>
        </pc:cxnChg>
      </pc:sldChg>
      <pc:sldChg chg="modSp add del ord modTransition setBg">
        <pc:chgData name="Freimoser, Cem" userId="e42bc64c-4366-4d17-9bfb-3fe62e9a191e" providerId="ADAL" clId="{5AA582B3-7F70-4897-B35A-52833A87036B}" dt="2019-10-14T06:41:21.548" v="908" actId="47"/>
        <pc:sldMkLst>
          <pc:docMk/>
          <pc:sldMk cId="908024104" sldId="266"/>
        </pc:sldMkLst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908024104" sldId="266"/>
            <ac:spMk id="5" creationId="{12E07C52-9614-402C-ACFD-CC6BE24DAD32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908024104" sldId="266"/>
            <ac:spMk id="6" creationId="{66B93FA5-2F3A-47EB-B184-6C3C5C1C3CC1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908024104" sldId="266"/>
            <ac:spMk id="7" creationId="{1017D544-A563-477D-B8F8-B049B7705D60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908024104" sldId="266"/>
            <ac:spMk id="8" creationId="{648A6F9F-9053-48C0-8A99-C4F4EE6C32B8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908024104" sldId="266"/>
            <ac:spMk id="9" creationId="{26D31BD1-7794-4A80-9777-2D4A01EFF8D2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908024104" sldId="266"/>
            <ac:spMk id="10" creationId="{A9C97EBD-B4B9-44A9-B663-134E0392034B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908024104" sldId="266"/>
            <ac:spMk id="11" creationId="{F918C776-847F-4F48-BA13-3488458E4E4C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908024104" sldId="266"/>
            <ac:spMk id="14" creationId="{28B2E381-CB4B-4C6B-918A-46ECA47CBBE8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908024104" sldId="266"/>
            <ac:spMk id="20" creationId="{56AE4B35-9D26-4E68-B291-50B16C8C2BCF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908024104" sldId="266"/>
            <ac:spMk id="21" creationId="{A5AA9121-BD80-4D62-835F-8DD2EBEA165F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908024104" sldId="266"/>
            <ac:spMk id="22" creationId="{57E94934-CDC5-490B-88CB-F9AD32C31CDB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908024104" sldId="266"/>
            <ac:spMk id="23" creationId="{E3B3CAE1-618E-49E6-866A-E0514F4C14C3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908024104" sldId="266"/>
            <ac:spMk id="24" creationId="{4B51A591-3DCE-4FB4-8884-4B03834D66BD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908024104" sldId="266"/>
            <ac:spMk id="25" creationId="{40446B66-1821-4A94-930E-857D5CAEFE38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908024104" sldId="266"/>
            <ac:spMk id="26" creationId="{225A1401-F7C0-4B37-ABEF-9EA61C4F65CF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908024104" sldId="266"/>
            <ac:spMk id="27" creationId="{679E42E4-E171-437E-9BB8-044AE71BD9C5}"/>
          </ac:spMkLst>
        </pc:spChg>
        <pc:cxnChg chg="mod">
          <ac:chgData name="Freimoser, Cem" userId="e42bc64c-4366-4d17-9bfb-3fe62e9a191e" providerId="ADAL" clId="{5AA582B3-7F70-4897-B35A-52833A87036B}" dt="2019-10-13T21:34:19.452" v="520"/>
          <ac:cxnSpMkLst>
            <pc:docMk/>
            <pc:sldMk cId="908024104" sldId="266"/>
            <ac:cxnSpMk id="13" creationId="{C6093E75-7EC5-44BD-B250-FF53F75788E0}"/>
          </ac:cxnSpMkLst>
        </pc:cxnChg>
      </pc:sldChg>
      <pc:sldChg chg="modSp add del setBg">
        <pc:chgData name="Freimoser, Cem" userId="e42bc64c-4366-4d17-9bfb-3fe62e9a191e" providerId="ADAL" clId="{5AA582B3-7F70-4897-B35A-52833A87036B}" dt="2019-10-14T06:41:21.548" v="908" actId="47"/>
        <pc:sldMkLst>
          <pc:docMk/>
          <pc:sldMk cId="2478160605" sldId="267"/>
        </pc:sldMkLst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478160605" sldId="267"/>
            <ac:spMk id="5" creationId="{12E07C52-9614-402C-ACFD-CC6BE24DAD32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478160605" sldId="267"/>
            <ac:spMk id="6" creationId="{66B93FA5-2F3A-47EB-B184-6C3C5C1C3CC1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478160605" sldId="267"/>
            <ac:spMk id="7" creationId="{1017D544-A563-477D-B8F8-B049B7705D60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478160605" sldId="267"/>
            <ac:spMk id="8" creationId="{648A6F9F-9053-48C0-8A99-C4F4EE6C32B8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478160605" sldId="267"/>
            <ac:spMk id="9" creationId="{26D31BD1-7794-4A80-9777-2D4A01EFF8D2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478160605" sldId="267"/>
            <ac:spMk id="10" creationId="{A9C97EBD-B4B9-44A9-B663-134E0392034B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478160605" sldId="267"/>
            <ac:spMk id="11" creationId="{F918C776-847F-4F48-BA13-3488458E4E4C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478160605" sldId="267"/>
            <ac:spMk id="12" creationId="{B4E81572-C965-4584-B4FE-01CC624E03E4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478160605" sldId="267"/>
            <ac:spMk id="14" creationId="{28B2E381-CB4B-4C6B-918A-46ECA47CBBE8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478160605" sldId="267"/>
            <ac:spMk id="15" creationId="{1C21B4BE-CD5E-4E7E-A8FF-9205225491B1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478160605" sldId="267"/>
            <ac:spMk id="17" creationId="{FCE06B13-B245-4EE7-A7DA-D429BD977C96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478160605" sldId="267"/>
            <ac:spMk id="18" creationId="{09A39133-3679-4A6E-93F3-689E591932C5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478160605" sldId="267"/>
            <ac:spMk id="19" creationId="{568CF492-5A7E-4838-B808-73BA525C0DAB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478160605" sldId="267"/>
            <ac:spMk id="20" creationId="{05787912-523E-4432-A99F-AECFFFC2A413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478160605" sldId="267"/>
            <ac:spMk id="21" creationId="{F368BD7D-7CE3-404A-B3F1-5D1C46C8B366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478160605" sldId="267"/>
            <ac:spMk id="22" creationId="{57E94934-CDC5-490B-88CB-F9AD32C31CDB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478160605" sldId="267"/>
            <ac:spMk id="23" creationId="{E3B3CAE1-618E-49E6-866A-E0514F4C14C3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2478160605" sldId="267"/>
            <ac:spMk id="24" creationId="{4B51A591-3DCE-4FB4-8884-4B03834D66BD}"/>
          </ac:spMkLst>
        </pc:spChg>
        <pc:cxnChg chg="mod">
          <ac:chgData name="Freimoser, Cem" userId="e42bc64c-4366-4d17-9bfb-3fe62e9a191e" providerId="ADAL" clId="{5AA582B3-7F70-4897-B35A-52833A87036B}" dt="2019-10-13T21:34:19.452" v="520"/>
          <ac:cxnSpMkLst>
            <pc:docMk/>
            <pc:sldMk cId="2478160605" sldId="267"/>
            <ac:cxnSpMk id="13" creationId="{C6093E75-7EC5-44BD-B250-FF53F75788E0}"/>
          </ac:cxnSpMkLst>
        </pc:cxnChg>
        <pc:cxnChg chg="mod">
          <ac:chgData name="Freimoser, Cem" userId="e42bc64c-4366-4d17-9bfb-3fe62e9a191e" providerId="ADAL" clId="{5AA582B3-7F70-4897-B35A-52833A87036B}" dt="2019-10-13T21:34:19.452" v="520"/>
          <ac:cxnSpMkLst>
            <pc:docMk/>
            <pc:sldMk cId="2478160605" sldId="267"/>
            <ac:cxnSpMk id="16" creationId="{5BC24ED9-84DF-4963-97DA-DEB0649957DC}"/>
          </ac:cxnSpMkLst>
        </pc:cxnChg>
      </pc:sldChg>
      <pc:sldChg chg="modSp add del setBg">
        <pc:chgData name="Freimoser, Cem" userId="e42bc64c-4366-4d17-9bfb-3fe62e9a191e" providerId="ADAL" clId="{5AA582B3-7F70-4897-B35A-52833A87036B}" dt="2019-10-14T06:41:21.548" v="908" actId="47"/>
        <pc:sldMkLst>
          <pc:docMk/>
          <pc:sldMk cId="1470179762" sldId="268"/>
        </pc:sldMkLst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470179762" sldId="268"/>
            <ac:spMk id="5" creationId="{12E07C52-9614-402C-ACFD-CC6BE24DAD32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470179762" sldId="268"/>
            <ac:spMk id="6" creationId="{66B93FA5-2F3A-47EB-B184-6C3C5C1C3CC1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470179762" sldId="268"/>
            <ac:spMk id="7" creationId="{1017D544-A563-477D-B8F8-B049B7705D60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470179762" sldId="268"/>
            <ac:spMk id="8" creationId="{648A6F9F-9053-48C0-8A99-C4F4EE6C32B8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470179762" sldId="268"/>
            <ac:spMk id="9" creationId="{26D31BD1-7794-4A80-9777-2D4A01EFF8D2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470179762" sldId="268"/>
            <ac:spMk id="10" creationId="{A9C97EBD-B4B9-44A9-B663-134E0392034B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470179762" sldId="268"/>
            <ac:spMk id="11" creationId="{F918C776-847F-4F48-BA13-3488458E4E4C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470179762" sldId="268"/>
            <ac:spMk id="12" creationId="{B4E81572-C965-4584-B4FE-01CC624E03E4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470179762" sldId="268"/>
            <ac:spMk id="14" creationId="{28B2E381-CB4B-4C6B-918A-46ECA47CBBE8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470179762" sldId="268"/>
            <ac:spMk id="15" creationId="{1C21B4BE-CD5E-4E7E-A8FF-9205225491B1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470179762" sldId="268"/>
            <ac:spMk id="17" creationId="{FCE06B13-B245-4EE7-A7DA-D429BD977C96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470179762" sldId="268"/>
            <ac:spMk id="18" creationId="{09A39133-3679-4A6E-93F3-689E591932C5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470179762" sldId="268"/>
            <ac:spMk id="19" creationId="{568CF492-5A7E-4838-B808-73BA525C0DAB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470179762" sldId="268"/>
            <ac:spMk id="20" creationId="{05787912-523E-4432-A99F-AECFFFC2A413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470179762" sldId="268"/>
            <ac:spMk id="21" creationId="{F368BD7D-7CE3-404A-B3F1-5D1C46C8B366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470179762" sldId="268"/>
            <ac:spMk id="22" creationId="{57E94934-CDC5-490B-88CB-F9AD32C31CDB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470179762" sldId="268"/>
            <ac:spMk id="23" creationId="{E3B3CAE1-618E-49E6-866A-E0514F4C14C3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470179762" sldId="268"/>
            <ac:spMk id="24" creationId="{4B51A591-3DCE-4FB4-8884-4B03834D66BD}"/>
          </ac:spMkLst>
        </pc:spChg>
        <pc:cxnChg chg="mod">
          <ac:chgData name="Freimoser, Cem" userId="e42bc64c-4366-4d17-9bfb-3fe62e9a191e" providerId="ADAL" clId="{5AA582B3-7F70-4897-B35A-52833A87036B}" dt="2019-10-13T21:34:19.452" v="520"/>
          <ac:cxnSpMkLst>
            <pc:docMk/>
            <pc:sldMk cId="1470179762" sldId="268"/>
            <ac:cxnSpMk id="13" creationId="{C6093E75-7EC5-44BD-B250-FF53F75788E0}"/>
          </ac:cxnSpMkLst>
        </pc:cxnChg>
        <pc:cxnChg chg="mod">
          <ac:chgData name="Freimoser, Cem" userId="e42bc64c-4366-4d17-9bfb-3fe62e9a191e" providerId="ADAL" clId="{5AA582B3-7F70-4897-B35A-52833A87036B}" dt="2019-10-13T21:34:19.452" v="520"/>
          <ac:cxnSpMkLst>
            <pc:docMk/>
            <pc:sldMk cId="1470179762" sldId="268"/>
            <ac:cxnSpMk id="16" creationId="{5BC24ED9-84DF-4963-97DA-DEB0649957DC}"/>
          </ac:cxnSpMkLst>
        </pc:cxnChg>
      </pc:sldChg>
      <pc:sldChg chg="modSp add del setBg">
        <pc:chgData name="Freimoser, Cem" userId="e42bc64c-4366-4d17-9bfb-3fe62e9a191e" providerId="ADAL" clId="{5AA582B3-7F70-4897-B35A-52833A87036B}" dt="2019-10-14T06:41:21.548" v="908" actId="47"/>
        <pc:sldMkLst>
          <pc:docMk/>
          <pc:sldMk cId="1500303233" sldId="269"/>
        </pc:sldMkLst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500303233" sldId="269"/>
            <ac:spMk id="5" creationId="{12E07C52-9614-402C-ACFD-CC6BE24DAD32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500303233" sldId="269"/>
            <ac:spMk id="6" creationId="{66B93FA5-2F3A-47EB-B184-6C3C5C1C3CC1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500303233" sldId="269"/>
            <ac:spMk id="7" creationId="{1017D544-A563-477D-B8F8-B049B7705D60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500303233" sldId="269"/>
            <ac:spMk id="8" creationId="{648A6F9F-9053-48C0-8A99-C4F4EE6C32B8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500303233" sldId="269"/>
            <ac:spMk id="9" creationId="{26D31BD1-7794-4A80-9777-2D4A01EFF8D2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500303233" sldId="269"/>
            <ac:spMk id="10" creationId="{A9C97EBD-B4B9-44A9-B663-134E0392034B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500303233" sldId="269"/>
            <ac:spMk id="11" creationId="{F918C776-847F-4F48-BA13-3488458E4E4C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500303233" sldId="269"/>
            <ac:spMk id="14" creationId="{28B2E381-CB4B-4C6B-918A-46ECA47CBBE8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500303233" sldId="269"/>
            <ac:spMk id="20" creationId="{56AE4B35-9D26-4E68-B291-50B16C8C2BCF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500303233" sldId="269"/>
            <ac:spMk id="21" creationId="{A5AA9121-BD80-4D62-835F-8DD2EBEA165F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500303233" sldId="269"/>
            <ac:spMk id="22" creationId="{57E94934-CDC5-490B-88CB-F9AD32C31CDB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500303233" sldId="269"/>
            <ac:spMk id="23" creationId="{E3B3CAE1-618E-49E6-866A-E0514F4C14C3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500303233" sldId="269"/>
            <ac:spMk id="24" creationId="{4B51A591-3DCE-4FB4-8884-4B03834D66BD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500303233" sldId="269"/>
            <ac:spMk id="25" creationId="{40446B66-1821-4A94-930E-857D5CAEFE38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500303233" sldId="269"/>
            <ac:spMk id="26" creationId="{225A1401-F7C0-4B37-ABEF-9EA61C4F65CF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500303233" sldId="269"/>
            <ac:spMk id="27" creationId="{679E42E4-E171-437E-9BB8-044AE71BD9C5}"/>
          </ac:spMkLst>
        </pc:spChg>
        <pc:cxnChg chg="mod">
          <ac:chgData name="Freimoser, Cem" userId="e42bc64c-4366-4d17-9bfb-3fe62e9a191e" providerId="ADAL" clId="{5AA582B3-7F70-4897-B35A-52833A87036B}" dt="2019-10-13T21:34:19.452" v="520"/>
          <ac:cxnSpMkLst>
            <pc:docMk/>
            <pc:sldMk cId="1500303233" sldId="269"/>
            <ac:cxnSpMk id="13" creationId="{C6093E75-7EC5-44BD-B250-FF53F75788E0}"/>
          </ac:cxnSpMkLst>
        </pc:cxnChg>
      </pc:sldChg>
      <pc:sldChg chg="add del setBg">
        <pc:chgData name="Freimoser, Cem" userId="e42bc64c-4366-4d17-9bfb-3fe62e9a191e" providerId="ADAL" clId="{5AA582B3-7F70-4897-B35A-52833A87036B}" dt="2019-10-13T21:27:30.410" v="487" actId="47"/>
        <pc:sldMkLst>
          <pc:docMk/>
          <pc:sldMk cId="2587846923" sldId="269"/>
        </pc:sldMkLst>
      </pc:sldChg>
      <pc:sldChg chg="add del setBg">
        <pc:chgData name="Freimoser, Cem" userId="e42bc64c-4366-4d17-9bfb-3fe62e9a191e" providerId="ADAL" clId="{5AA582B3-7F70-4897-B35A-52833A87036B}" dt="2019-10-13T21:27:40.709" v="490" actId="47"/>
        <pc:sldMkLst>
          <pc:docMk/>
          <pc:sldMk cId="3386451818" sldId="269"/>
        </pc:sldMkLst>
      </pc:sldChg>
      <pc:sldChg chg="modSp add del modTransition setBg">
        <pc:chgData name="Freimoser, Cem" userId="e42bc64c-4366-4d17-9bfb-3fe62e9a191e" providerId="ADAL" clId="{5AA582B3-7F70-4897-B35A-52833A87036B}" dt="2019-10-14T06:41:21.548" v="908" actId="47"/>
        <pc:sldMkLst>
          <pc:docMk/>
          <pc:sldMk cId="1848788146" sldId="270"/>
        </pc:sldMkLst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848788146" sldId="270"/>
            <ac:spMk id="5" creationId="{12E07C52-9614-402C-ACFD-CC6BE24DAD32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848788146" sldId="270"/>
            <ac:spMk id="6" creationId="{66B93FA5-2F3A-47EB-B184-6C3C5C1C3CC1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848788146" sldId="270"/>
            <ac:spMk id="7" creationId="{1017D544-A563-477D-B8F8-B049B7705D60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848788146" sldId="270"/>
            <ac:spMk id="8" creationId="{648A6F9F-9053-48C0-8A99-C4F4EE6C32B8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848788146" sldId="270"/>
            <ac:spMk id="9" creationId="{26D31BD1-7794-4A80-9777-2D4A01EFF8D2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848788146" sldId="270"/>
            <ac:spMk id="10" creationId="{A9C97EBD-B4B9-44A9-B663-134E0392034B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848788146" sldId="270"/>
            <ac:spMk id="11" creationId="{F918C776-847F-4F48-BA13-3488458E4E4C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848788146" sldId="270"/>
            <ac:spMk id="12" creationId="{B4E81572-C965-4584-B4FE-01CC624E03E4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848788146" sldId="270"/>
            <ac:spMk id="14" creationId="{28B2E381-CB4B-4C6B-918A-46ECA47CBBE8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848788146" sldId="270"/>
            <ac:spMk id="15" creationId="{1C21B4BE-CD5E-4E7E-A8FF-9205225491B1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848788146" sldId="270"/>
            <ac:spMk id="17" creationId="{FCE06B13-B245-4EE7-A7DA-D429BD977C96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848788146" sldId="270"/>
            <ac:spMk id="18" creationId="{09A39133-3679-4A6E-93F3-689E591932C5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848788146" sldId="270"/>
            <ac:spMk id="19" creationId="{568CF492-5A7E-4838-B808-73BA525C0DAB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848788146" sldId="270"/>
            <ac:spMk id="20" creationId="{05787912-523E-4432-A99F-AECFFFC2A413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848788146" sldId="270"/>
            <ac:spMk id="21" creationId="{F368BD7D-7CE3-404A-B3F1-5D1C46C8B366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848788146" sldId="270"/>
            <ac:spMk id="22" creationId="{57E94934-CDC5-490B-88CB-F9AD32C31CDB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848788146" sldId="270"/>
            <ac:spMk id="23" creationId="{E3B3CAE1-618E-49E6-866A-E0514F4C14C3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k cId="1848788146" sldId="270"/>
            <ac:spMk id="24" creationId="{4B51A591-3DCE-4FB4-8884-4B03834D66BD}"/>
          </ac:spMkLst>
        </pc:spChg>
        <pc:cxnChg chg="mod">
          <ac:chgData name="Freimoser, Cem" userId="e42bc64c-4366-4d17-9bfb-3fe62e9a191e" providerId="ADAL" clId="{5AA582B3-7F70-4897-B35A-52833A87036B}" dt="2019-10-13T21:34:19.452" v="520"/>
          <ac:cxnSpMkLst>
            <pc:docMk/>
            <pc:sldMk cId="1848788146" sldId="270"/>
            <ac:cxnSpMk id="13" creationId="{C6093E75-7EC5-44BD-B250-FF53F75788E0}"/>
          </ac:cxnSpMkLst>
        </pc:cxnChg>
        <pc:cxnChg chg="mod">
          <ac:chgData name="Freimoser, Cem" userId="e42bc64c-4366-4d17-9bfb-3fe62e9a191e" providerId="ADAL" clId="{5AA582B3-7F70-4897-B35A-52833A87036B}" dt="2019-10-13T21:34:19.452" v="520"/>
          <ac:cxnSpMkLst>
            <pc:docMk/>
            <pc:sldMk cId="1848788146" sldId="270"/>
            <ac:cxnSpMk id="16" creationId="{5BC24ED9-84DF-4963-97DA-DEB0649957DC}"/>
          </ac:cxnSpMkLst>
        </pc:cxnChg>
      </pc:sldChg>
      <pc:sldChg chg="add del">
        <pc:chgData name="Freimoser, Cem" userId="e42bc64c-4366-4d17-9bfb-3fe62e9a191e" providerId="ADAL" clId="{5AA582B3-7F70-4897-B35A-52833A87036B}" dt="2019-10-14T06:41:21.548" v="908" actId="47"/>
        <pc:sldMkLst>
          <pc:docMk/>
          <pc:sldMk cId="2538631799" sldId="271"/>
        </pc:sldMkLst>
      </pc:sldChg>
      <pc:sldChg chg="add del">
        <pc:chgData name="Freimoser, Cem" userId="e42bc64c-4366-4d17-9bfb-3fe62e9a191e" providerId="ADAL" clId="{5AA582B3-7F70-4897-B35A-52833A87036B}" dt="2019-10-14T06:09:05.768" v="524" actId="47"/>
        <pc:sldMkLst>
          <pc:docMk/>
          <pc:sldMk cId="523382662" sldId="272"/>
        </pc:sldMkLst>
      </pc:sldChg>
      <pc:sldChg chg="addSp delSp modSp add modTransition setBg">
        <pc:chgData name="Freimoser, Cem" userId="e42bc64c-4366-4d17-9bfb-3fe62e9a191e" providerId="ADAL" clId="{5AA582B3-7F70-4897-B35A-52833A87036B}" dt="2019-10-14T06:44:02.569" v="947" actId="478"/>
        <pc:sldMkLst>
          <pc:docMk/>
          <pc:sldMk cId="2590858302" sldId="273"/>
        </pc:sldMkLst>
        <pc:spChg chg="mod">
          <ac:chgData name="Freimoser, Cem" userId="e42bc64c-4366-4d17-9bfb-3fe62e9a191e" providerId="ADAL" clId="{5AA582B3-7F70-4897-B35A-52833A87036B}" dt="2019-10-14T06:09:59.511" v="533" actId="1076"/>
          <ac:spMkLst>
            <pc:docMk/>
            <pc:sldMk cId="2590858302" sldId="273"/>
            <ac:spMk id="5" creationId="{12E07C52-9614-402C-ACFD-CC6BE24DAD32}"/>
          </ac:spMkLst>
        </pc:spChg>
        <pc:spChg chg="mod">
          <ac:chgData name="Freimoser, Cem" userId="e42bc64c-4366-4d17-9bfb-3fe62e9a191e" providerId="ADAL" clId="{5AA582B3-7F70-4897-B35A-52833A87036B}" dt="2019-10-14T06:13:36.030" v="573" actId="1076"/>
          <ac:spMkLst>
            <pc:docMk/>
            <pc:sldMk cId="2590858302" sldId="273"/>
            <ac:spMk id="6" creationId="{66B93FA5-2F3A-47EB-B184-6C3C5C1C3CC1}"/>
          </ac:spMkLst>
        </pc:spChg>
        <pc:spChg chg="mod">
          <ac:chgData name="Freimoser, Cem" userId="e42bc64c-4366-4d17-9bfb-3fe62e9a191e" providerId="ADAL" clId="{5AA582B3-7F70-4897-B35A-52833A87036B}" dt="2019-10-14T06:09:59.511" v="533" actId="1076"/>
          <ac:spMkLst>
            <pc:docMk/>
            <pc:sldMk cId="2590858302" sldId="273"/>
            <ac:spMk id="7" creationId="{1017D544-A563-477D-B8F8-B049B7705D60}"/>
          </ac:spMkLst>
        </pc:spChg>
        <pc:spChg chg="mod">
          <ac:chgData name="Freimoser, Cem" userId="e42bc64c-4366-4d17-9bfb-3fe62e9a191e" providerId="ADAL" clId="{5AA582B3-7F70-4897-B35A-52833A87036B}" dt="2019-10-14T06:09:59.511" v="533" actId="1076"/>
          <ac:spMkLst>
            <pc:docMk/>
            <pc:sldMk cId="2590858302" sldId="273"/>
            <ac:spMk id="8" creationId="{648A6F9F-9053-48C0-8A99-C4F4EE6C32B8}"/>
          </ac:spMkLst>
        </pc:spChg>
        <pc:spChg chg="mod">
          <ac:chgData name="Freimoser, Cem" userId="e42bc64c-4366-4d17-9bfb-3fe62e9a191e" providerId="ADAL" clId="{5AA582B3-7F70-4897-B35A-52833A87036B}" dt="2019-10-14T06:09:59.511" v="533" actId="1076"/>
          <ac:spMkLst>
            <pc:docMk/>
            <pc:sldMk cId="2590858302" sldId="273"/>
            <ac:spMk id="9" creationId="{26D31BD1-7794-4A80-9777-2D4A01EFF8D2}"/>
          </ac:spMkLst>
        </pc:spChg>
        <pc:spChg chg="add del mod">
          <ac:chgData name="Freimoser, Cem" userId="e42bc64c-4366-4d17-9bfb-3fe62e9a191e" providerId="ADAL" clId="{5AA582B3-7F70-4897-B35A-52833A87036B}" dt="2019-10-14T06:44:02.569" v="947" actId="478"/>
          <ac:spMkLst>
            <pc:docMk/>
            <pc:sldMk cId="2590858302" sldId="273"/>
            <ac:spMk id="10" creationId="{A9C97EBD-B4B9-44A9-B663-134E0392034B}"/>
          </ac:spMkLst>
        </pc:spChg>
        <pc:spChg chg="del mod">
          <ac:chgData name="Freimoser, Cem" userId="e42bc64c-4366-4d17-9bfb-3fe62e9a191e" providerId="ADAL" clId="{5AA582B3-7F70-4897-B35A-52833A87036B}" dt="2019-10-14T06:44:00.191" v="946" actId="478"/>
          <ac:spMkLst>
            <pc:docMk/>
            <pc:sldMk cId="2590858302" sldId="273"/>
            <ac:spMk id="11" creationId="{F918C776-847F-4F48-BA13-3488458E4E4C}"/>
          </ac:spMkLst>
        </pc:spChg>
        <pc:spChg chg="del">
          <ac:chgData name="Freimoser, Cem" userId="e42bc64c-4366-4d17-9bfb-3fe62e9a191e" providerId="ADAL" clId="{5AA582B3-7F70-4897-B35A-52833A87036B}" dt="2019-10-14T06:43:58.601" v="945" actId="478"/>
          <ac:spMkLst>
            <pc:docMk/>
            <pc:sldMk cId="2590858302" sldId="273"/>
            <ac:spMk id="12" creationId="{B4E81572-C965-4584-B4FE-01CC624E03E4}"/>
          </ac:spMkLst>
        </pc:spChg>
        <pc:spChg chg="del mod">
          <ac:chgData name="Freimoser, Cem" userId="e42bc64c-4366-4d17-9bfb-3fe62e9a191e" providerId="ADAL" clId="{5AA582B3-7F70-4897-B35A-52833A87036B}" dt="2019-10-14T06:09:28.438" v="530" actId="478"/>
          <ac:spMkLst>
            <pc:docMk/>
            <pc:sldMk cId="2590858302" sldId="273"/>
            <ac:spMk id="14" creationId="{28B2E381-CB4B-4C6B-918A-46ECA47CBBE8}"/>
          </ac:spMkLst>
        </pc:spChg>
        <pc:spChg chg="del mod">
          <ac:chgData name="Freimoser, Cem" userId="e42bc64c-4366-4d17-9bfb-3fe62e9a191e" providerId="ADAL" clId="{5AA582B3-7F70-4897-B35A-52833A87036B}" dt="2019-10-14T06:12:38.204" v="562" actId="478"/>
          <ac:spMkLst>
            <pc:docMk/>
            <pc:sldMk cId="2590858302" sldId="273"/>
            <ac:spMk id="15" creationId="{1C21B4BE-CD5E-4E7E-A8FF-9205225491B1}"/>
          </ac:spMkLst>
        </pc:spChg>
        <pc:spChg chg="mod">
          <ac:chgData name="Freimoser, Cem" userId="e42bc64c-4366-4d17-9bfb-3fe62e9a191e" providerId="ADAL" clId="{5AA582B3-7F70-4897-B35A-52833A87036B}" dt="2019-10-14T06:09:38.639" v="531" actId="1076"/>
          <ac:spMkLst>
            <pc:docMk/>
            <pc:sldMk cId="2590858302" sldId="273"/>
            <ac:spMk id="22" creationId="{57E94934-CDC5-490B-88CB-F9AD32C31CDB}"/>
          </ac:spMkLst>
        </pc:spChg>
        <pc:spChg chg="mod">
          <ac:chgData name="Freimoser, Cem" userId="e42bc64c-4366-4d17-9bfb-3fe62e9a191e" providerId="ADAL" clId="{5AA582B3-7F70-4897-B35A-52833A87036B}" dt="2019-10-14T06:09:38.639" v="531" actId="1076"/>
          <ac:spMkLst>
            <pc:docMk/>
            <pc:sldMk cId="2590858302" sldId="273"/>
            <ac:spMk id="23" creationId="{E3B3CAE1-618E-49E6-866A-E0514F4C14C3}"/>
          </ac:spMkLst>
        </pc:spChg>
        <pc:spChg chg="mod">
          <ac:chgData name="Freimoser, Cem" userId="e42bc64c-4366-4d17-9bfb-3fe62e9a191e" providerId="ADAL" clId="{5AA582B3-7F70-4897-B35A-52833A87036B}" dt="2019-10-14T06:09:49.875" v="532" actId="1076"/>
          <ac:spMkLst>
            <pc:docMk/>
            <pc:sldMk cId="2590858302" sldId="273"/>
            <ac:spMk id="24" creationId="{4B51A591-3DCE-4FB4-8884-4B03834D66BD}"/>
          </ac:spMkLst>
        </pc:spChg>
        <pc:spChg chg="add mod">
          <ac:chgData name="Freimoser, Cem" userId="e42bc64c-4366-4d17-9bfb-3fe62e9a191e" providerId="ADAL" clId="{5AA582B3-7F70-4897-B35A-52833A87036B}" dt="2019-10-14T06:13:43.868" v="575" actId="1076"/>
          <ac:spMkLst>
            <pc:docMk/>
            <pc:sldMk cId="2590858302" sldId="273"/>
            <ac:spMk id="77" creationId="{6CFFDCC6-0B07-4965-833C-8A3625AA5756}"/>
          </ac:spMkLst>
        </pc:spChg>
        <pc:spChg chg="add mod">
          <ac:chgData name="Freimoser, Cem" userId="e42bc64c-4366-4d17-9bfb-3fe62e9a191e" providerId="ADAL" clId="{5AA582B3-7F70-4897-B35A-52833A87036B}" dt="2019-10-14T06:14:55.567" v="595" actId="1076"/>
          <ac:spMkLst>
            <pc:docMk/>
            <pc:sldMk cId="2590858302" sldId="273"/>
            <ac:spMk id="81" creationId="{713FAE68-D4F3-49E2-A6EE-67F32D4FCE95}"/>
          </ac:spMkLst>
        </pc:spChg>
        <pc:spChg chg="add mod">
          <ac:chgData name="Freimoser, Cem" userId="e42bc64c-4366-4d17-9bfb-3fe62e9a191e" providerId="ADAL" clId="{5AA582B3-7F70-4897-B35A-52833A87036B}" dt="2019-10-14T06:15:00.186" v="596" actId="1076"/>
          <ac:spMkLst>
            <pc:docMk/>
            <pc:sldMk cId="2590858302" sldId="273"/>
            <ac:spMk id="82" creationId="{7CB81A3D-6A7E-4759-AD2E-72377533E5E0}"/>
          </ac:spMkLst>
        </pc:spChg>
        <pc:spChg chg="add del">
          <ac:chgData name="Freimoser, Cem" userId="e42bc64c-4366-4d17-9bfb-3fe62e9a191e" providerId="ADAL" clId="{5AA582B3-7F70-4897-B35A-52833A87036B}" dt="2019-10-14T06:14:47.749" v="594" actId="478"/>
          <ac:spMkLst>
            <pc:docMk/>
            <pc:sldMk cId="2590858302" sldId="273"/>
            <ac:spMk id="83" creationId="{CA98FB24-1E7C-4628-AC8B-3630BDE5D6D7}"/>
          </ac:spMkLst>
        </pc:spChg>
        <pc:spChg chg="add mod">
          <ac:chgData name="Freimoser, Cem" userId="e42bc64c-4366-4d17-9bfb-3fe62e9a191e" providerId="ADAL" clId="{5AA582B3-7F70-4897-B35A-52833A87036B}" dt="2019-10-14T06:15:10.186" v="598" actId="1076"/>
          <ac:spMkLst>
            <pc:docMk/>
            <pc:sldMk cId="2590858302" sldId="273"/>
            <ac:spMk id="84" creationId="{9DB19D20-EB9E-4DBD-ADDF-9F26DEC63098}"/>
          </ac:spMkLst>
        </pc:spChg>
        <pc:spChg chg="add mod">
          <ac:chgData name="Freimoser, Cem" userId="e42bc64c-4366-4d17-9bfb-3fe62e9a191e" providerId="ADAL" clId="{5AA582B3-7F70-4897-B35A-52833A87036B}" dt="2019-10-14T06:15:10.186" v="598" actId="1076"/>
          <ac:spMkLst>
            <pc:docMk/>
            <pc:sldMk cId="2590858302" sldId="273"/>
            <ac:spMk id="85" creationId="{4A17A4A4-B695-422B-A5CC-346164DE294C}"/>
          </ac:spMkLst>
        </pc:spChg>
        <pc:spChg chg="add mod">
          <ac:chgData name="Freimoser, Cem" userId="e42bc64c-4366-4d17-9bfb-3fe62e9a191e" providerId="ADAL" clId="{5AA582B3-7F70-4897-B35A-52833A87036B}" dt="2019-10-14T06:15:10.186" v="598" actId="1076"/>
          <ac:spMkLst>
            <pc:docMk/>
            <pc:sldMk cId="2590858302" sldId="273"/>
            <ac:spMk id="86" creationId="{C1D6EB2D-A4BD-44D8-9FC6-192F488AB4C5}"/>
          </ac:spMkLst>
        </pc:spChg>
        <pc:spChg chg="add mod">
          <ac:chgData name="Freimoser, Cem" userId="e42bc64c-4366-4d17-9bfb-3fe62e9a191e" providerId="ADAL" clId="{5AA582B3-7F70-4897-B35A-52833A87036B}" dt="2019-10-14T06:15:18.672" v="600" actId="1076"/>
          <ac:spMkLst>
            <pc:docMk/>
            <pc:sldMk cId="2590858302" sldId="273"/>
            <ac:spMk id="87" creationId="{57EC2A69-0A7B-4F30-8149-02FEF147B491}"/>
          </ac:spMkLst>
        </pc:spChg>
        <pc:spChg chg="add mod">
          <ac:chgData name="Freimoser, Cem" userId="e42bc64c-4366-4d17-9bfb-3fe62e9a191e" providerId="ADAL" clId="{5AA582B3-7F70-4897-B35A-52833A87036B}" dt="2019-10-14T06:15:18.672" v="600" actId="1076"/>
          <ac:spMkLst>
            <pc:docMk/>
            <pc:sldMk cId="2590858302" sldId="273"/>
            <ac:spMk id="88" creationId="{6EDD9EDC-438C-4503-8611-E01867511224}"/>
          </ac:spMkLst>
        </pc:spChg>
        <pc:spChg chg="add mod">
          <ac:chgData name="Freimoser, Cem" userId="e42bc64c-4366-4d17-9bfb-3fe62e9a191e" providerId="ADAL" clId="{5AA582B3-7F70-4897-B35A-52833A87036B}" dt="2019-10-14T06:15:18.672" v="600" actId="1076"/>
          <ac:spMkLst>
            <pc:docMk/>
            <pc:sldMk cId="2590858302" sldId="273"/>
            <ac:spMk id="89" creationId="{89773A00-44ED-405B-BFC9-11C1639029A0}"/>
          </ac:spMkLst>
        </pc:spChg>
        <pc:spChg chg="add mod">
          <ac:chgData name="Freimoser, Cem" userId="e42bc64c-4366-4d17-9bfb-3fe62e9a191e" providerId="ADAL" clId="{5AA582B3-7F70-4897-B35A-52833A87036B}" dt="2019-10-14T06:15:47.850" v="604" actId="1076"/>
          <ac:spMkLst>
            <pc:docMk/>
            <pc:sldMk cId="2590858302" sldId="273"/>
            <ac:spMk id="94" creationId="{C1227080-9A0B-44CE-8DD0-8FF8A0F902FD}"/>
          </ac:spMkLst>
        </pc:spChg>
        <pc:spChg chg="add mod">
          <ac:chgData name="Freimoser, Cem" userId="e42bc64c-4366-4d17-9bfb-3fe62e9a191e" providerId="ADAL" clId="{5AA582B3-7F70-4897-B35A-52833A87036B}" dt="2019-10-14T06:15:47.850" v="604" actId="1076"/>
          <ac:spMkLst>
            <pc:docMk/>
            <pc:sldMk cId="2590858302" sldId="273"/>
            <ac:spMk id="95" creationId="{FD98FA21-E19C-469F-885E-498027A859AE}"/>
          </ac:spMkLst>
        </pc:spChg>
        <pc:spChg chg="add mod">
          <ac:chgData name="Freimoser, Cem" userId="e42bc64c-4366-4d17-9bfb-3fe62e9a191e" providerId="ADAL" clId="{5AA582B3-7F70-4897-B35A-52833A87036B}" dt="2019-10-14T06:15:47.850" v="604" actId="1076"/>
          <ac:spMkLst>
            <pc:docMk/>
            <pc:sldMk cId="2590858302" sldId="273"/>
            <ac:spMk id="96" creationId="{99D89CC1-05D4-4136-BED0-DBB9270D285D}"/>
          </ac:spMkLst>
        </pc:spChg>
        <pc:spChg chg="add mod">
          <ac:chgData name="Freimoser, Cem" userId="e42bc64c-4366-4d17-9bfb-3fe62e9a191e" providerId="ADAL" clId="{5AA582B3-7F70-4897-B35A-52833A87036B}" dt="2019-10-14T06:15:53.693" v="606" actId="1076"/>
          <ac:spMkLst>
            <pc:docMk/>
            <pc:sldMk cId="2590858302" sldId="273"/>
            <ac:spMk id="97" creationId="{2153292B-B7C0-44A1-B3EC-CD91E0B98E29}"/>
          </ac:spMkLst>
        </pc:spChg>
        <pc:spChg chg="add mod">
          <ac:chgData name="Freimoser, Cem" userId="e42bc64c-4366-4d17-9bfb-3fe62e9a191e" providerId="ADAL" clId="{5AA582B3-7F70-4897-B35A-52833A87036B}" dt="2019-10-14T06:15:53.693" v="606" actId="1076"/>
          <ac:spMkLst>
            <pc:docMk/>
            <pc:sldMk cId="2590858302" sldId="273"/>
            <ac:spMk id="98" creationId="{A87B8315-7295-435D-B629-E313590B90F4}"/>
          </ac:spMkLst>
        </pc:spChg>
        <pc:spChg chg="add mod">
          <ac:chgData name="Freimoser, Cem" userId="e42bc64c-4366-4d17-9bfb-3fe62e9a191e" providerId="ADAL" clId="{5AA582B3-7F70-4897-B35A-52833A87036B}" dt="2019-10-14T06:15:53.693" v="606" actId="1076"/>
          <ac:spMkLst>
            <pc:docMk/>
            <pc:sldMk cId="2590858302" sldId="273"/>
            <ac:spMk id="99" creationId="{D3DF64ED-DB1B-4AD4-A764-FB14C472824F}"/>
          </ac:spMkLst>
        </pc:spChg>
        <pc:cxnChg chg="add mod">
          <ac:chgData name="Freimoser, Cem" userId="e42bc64c-4366-4d17-9bfb-3fe62e9a191e" providerId="ADAL" clId="{5AA582B3-7F70-4897-B35A-52833A87036B}" dt="2019-10-14T06:10:13.137" v="534" actId="11529"/>
          <ac:cxnSpMkLst>
            <pc:docMk/>
            <pc:sldMk cId="2590858302" sldId="273"/>
            <ac:cxnSpMk id="3" creationId="{B3770F09-106D-45A1-85FA-FE4A442DCDF4}"/>
          </ac:cxnSpMkLst>
        </pc:cxnChg>
        <pc:cxnChg chg="del">
          <ac:chgData name="Freimoser, Cem" userId="e42bc64c-4366-4d17-9bfb-3fe62e9a191e" providerId="ADAL" clId="{5AA582B3-7F70-4897-B35A-52833A87036B}" dt="2019-10-14T06:09:17.478" v="526" actId="478"/>
          <ac:cxnSpMkLst>
            <pc:docMk/>
            <pc:sldMk cId="2590858302" sldId="273"/>
            <ac:cxnSpMk id="13" creationId="{C6093E75-7EC5-44BD-B250-FF53F75788E0}"/>
          </ac:cxnSpMkLst>
        </pc:cxnChg>
        <pc:cxnChg chg="del">
          <ac:chgData name="Freimoser, Cem" userId="e42bc64c-4366-4d17-9bfb-3fe62e9a191e" providerId="ADAL" clId="{5AA582B3-7F70-4897-B35A-52833A87036B}" dt="2019-10-14T06:09:19.606" v="527" actId="478"/>
          <ac:cxnSpMkLst>
            <pc:docMk/>
            <pc:sldMk cId="2590858302" sldId="273"/>
            <ac:cxnSpMk id="16" creationId="{5BC24ED9-84DF-4963-97DA-DEB0649957DC}"/>
          </ac:cxnSpMkLst>
        </pc:cxnChg>
        <pc:cxnChg chg="add mod">
          <ac:chgData name="Freimoser, Cem" userId="e42bc64c-4366-4d17-9bfb-3fe62e9a191e" providerId="ADAL" clId="{5AA582B3-7F70-4897-B35A-52833A87036B}" dt="2019-10-14T06:13:36.030" v="573" actId="1076"/>
          <ac:cxnSpMkLst>
            <pc:docMk/>
            <pc:sldMk cId="2590858302" sldId="273"/>
            <ac:cxnSpMk id="25" creationId="{CF1B79D2-623E-4913-B9B3-D9DA8867C86F}"/>
          </ac:cxnSpMkLst>
        </pc:cxnChg>
        <pc:cxnChg chg="add mod">
          <ac:chgData name="Freimoser, Cem" userId="e42bc64c-4366-4d17-9bfb-3fe62e9a191e" providerId="ADAL" clId="{5AA582B3-7F70-4897-B35A-52833A87036B}" dt="2019-10-14T06:10:30.490" v="536" actId="11529"/>
          <ac:cxnSpMkLst>
            <pc:docMk/>
            <pc:sldMk cId="2590858302" sldId="273"/>
            <ac:cxnSpMk id="27" creationId="{589586D7-DD36-4300-90AD-4203DA2FDB3C}"/>
          </ac:cxnSpMkLst>
        </pc:cxnChg>
        <pc:cxnChg chg="add mod">
          <ac:chgData name="Freimoser, Cem" userId="e42bc64c-4366-4d17-9bfb-3fe62e9a191e" providerId="ADAL" clId="{5AA582B3-7F70-4897-B35A-52833A87036B}" dt="2019-10-14T06:10:35.637" v="537" actId="11529"/>
          <ac:cxnSpMkLst>
            <pc:docMk/>
            <pc:sldMk cId="2590858302" sldId="273"/>
            <ac:cxnSpMk id="29" creationId="{56F4C29B-84B8-4839-9D81-D5F178F0D75C}"/>
          </ac:cxnSpMkLst>
        </pc:cxnChg>
        <pc:cxnChg chg="add mod">
          <ac:chgData name="Freimoser, Cem" userId="e42bc64c-4366-4d17-9bfb-3fe62e9a191e" providerId="ADAL" clId="{5AA582B3-7F70-4897-B35A-52833A87036B}" dt="2019-10-14T06:10:40.112" v="538" actId="11529"/>
          <ac:cxnSpMkLst>
            <pc:docMk/>
            <pc:sldMk cId="2590858302" sldId="273"/>
            <ac:cxnSpMk id="31" creationId="{0EEF22F9-2EA8-499D-89C4-2F32B790EA6B}"/>
          </ac:cxnSpMkLst>
        </pc:cxnChg>
        <pc:cxnChg chg="add mod">
          <ac:chgData name="Freimoser, Cem" userId="e42bc64c-4366-4d17-9bfb-3fe62e9a191e" providerId="ADAL" clId="{5AA582B3-7F70-4897-B35A-52833A87036B}" dt="2019-10-14T06:10:44.438" v="539" actId="11529"/>
          <ac:cxnSpMkLst>
            <pc:docMk/>
            <pc:sldMk cId="2590858302" sldId="273"/>
            <ac:cxnSpMk id="33" creationId="{371452D2-999B-4362-8184-469E263EC377}"/>
          </ac:cxnSpMkLst>
        </pc:cxnChg>
        <pc:cxnChg chg="add mod">
          <ac:chgData name="Freimoser, Cem" userId="e42bc64c-4366-4d17-9bfb-3fe62e9a191e" providerId="ADAL" clId="{5AA582B3-7F70-4897-B35A-52833A87036B}" dt="2019-10-14T06:10:49.938" v="540" actId="11529"/>
          <ac:cxnSpMkLst>
            <pc:docMk/>
            <pc:sldMk cId="2590858302" sldId="273"/>
            <ac:cxnSpMk id="35" creationId="{F44638F5-07F1-41B0-B99F-157172CD5BB7}"/>
          </ac:cxnSpMkLst>
        </pc:cxnChg>
        <pc:cxnChg chg="add mod">
          <ac:chgData name="Freimoser, Cem" userId="e42bc64c-4366-4d17-9bfb-3fe62e9a191e" providerId="ADAL" clId="{5AA582B3-7F70-4897-B35A-52833A87036B}" dt="2019-10-14T06:13:36.030" v="573" actId="1076"/>
          <ac:cxnSpMkLst>
            <pc:docMk/>
            <pc:sldMk cId="2590858302" sldId="273"/>
            <ac:cxnSpMk id="37" creationId="{6A465891-AA2F-4B26-BFA1-57AEBB2BEB5C}"/>
          </ac:cxnSpMkLst>
        </pc:cxnChg>
        <pc:cxnChg chg="add mod">
          <ac:chgData name="Freimoser, Cem" userId="e42bc64c-4366-4d17-9bfb-3fe62e9a191e" providerId="ADAL" clId="{5AA582B3-7F70-4897-B35A-52833A87036B}" dt="2019-10-14T06:13:36.030" v="573" actId="1076"/>
          <ac:cxnSpMkLst>
            <pc:docMk/>
            <pc:sldMk cId="2590858302" sldId="273"/>
            <ac:cxnSpMk id="39" creationId="{24807BA0-5A57-4BDD-B628-D31F4BB8F180}"/>
          </ac:cxnSpMkLst>
        </pc:cxnChg>
        <pc:cxnChg chg="add mod">
          <ac:chgData name="Freimoser, Cem" userId="e42bc64c-4366-4d17-9bfb-3fe62e9a191e" providerId="ADAL" clId="{5AA582B3-7F70-4897-B35A-52833A87036B}" dt="2019-10-14T06:11:03.371" v="543" actId="11529"/>
          <ac:cxnSpMkLst>
            <pc:docMk/>
            <pc:sldMk cId="2590858302" sldId="273"/>
            <ac:cxnSpMk id="41" creationId="{CF2C57BF-8E82-457D-9E1B-985B05D847B3}"/>
          </ac:cxnSpMkLst>
        </pc:cxnChg>
        <pc:cxnChg chg="add mod">
          <ac:chgData name="Freimoser, Cem" userId="e42bc64c-4366-4d17-9bfb-3fe62e9a191e" providerId="ADAL" clId="{5AA582B3-7F70-4897-B35A-52833A87036B}" dt="2019-10-14T06:11:10.101" v="545" actId="14100"/>
          <ac:cxnSpMkLst>
            <pc:docMk/>
            <pc:sldMk cId="2590858302" sldId="273"/>
            <ac:cxnSpMk id="43" creationId="{67F4AD3C-F916-4186-843B-C633B25FE15B}"/>
          </ac:cxnSpMkLst>
        </pc:cxnChg>
        <pc:cxnChg chg="add mod">
          <ac:chgData name="Freimoser, Cem" userId="e42bc64c-4366-4d17-9bfb-3fe62e9a191e" providerId="ADAL" clId="{5AA582B3-7F70-4897-B35A-52833A87036B}" dt="2019-10-14T06:11:13.876" v="546" actId="11529"/>
          <ac:cxnSpMkLst>
            <pc:docMk/>
            <pc:sldMk cId="2590858302" sldId="273"/>
            <ac:cxnSpMk id="46" creationId="{587381AE-39D8-4B20-B54A-39D1A030E77D}"/>
          </ac:cxnSpMkLst>
        </pc:cxnChg>
        <pc:cxnChg chg="add mod">
          <ac:chgData name="Freimoser, Cem" userId="e42bc64c-4366-4d17-9bfb-3fe62e9a191e" providerId="ADAL" clId="{5AA582B3-7F70-4897-B35A-52833A87036B}" dt="2019-10-14T06:11:19.054" v="547" actId="11529"/>
          <ac:cxnSpMkLst>
            <pc:docMk/>
            <pc:sldMk cId="2590858302" sldId="273"/>
            <ac:cxnSpMk id="48" creationId="{0A31274A-120F-4228-B86E-59B39945D1F6}"/>
          </ac:cxnSpMkLst>
        </pc:cxnChg>
        <pc:cxnChg chg="add mod">
          <ac:chgData name="Freimoser, Cem" userId="e42bc64c-4366-4d17-9bfb-3fe62e9a191e" providerId="ADAL" clId="{5AA582B3-7F70-4897-B35A-52833A87036B}" dt="2019-10-14T06:11:33.071" v="548" actId="11529"/>
          <ac:cxnSpMkLst>
            <pc:docMk/>
            <pc:sldMk cId="2590858302" sldId="273"/>
            <ac:cxnSpMk id="50" creationId="{1070F5CB-8FFF-4801-B381-14F3BD5F73FD}"/>
          </ac:cxnSpMkLst>
        </pc:cxnChg>
        <pc:cxnChg chg="add mod">
          <ac:chgData name="Freimoser, Cem" userId="e42bc64c-4366-4d17-9bfb-3fe62e9a191e" providerId="ADAL" clId="{5AA582B3-7F70-4897-B35A-52833A87036B}" dt="2019-10-14T06:11:37.767" v="549" actId="11529"/>
          <ac:cxnSpMkLst>
            <pc:docMk/>
            <pc:sldMk cId="2590858302" sldId="273"/>
            <ac:cxnSpMk id="52" creationId="{5D121224-DFE1-4084-8050-E84558D3630D}"/>
          </ac:cxnSpMkLst>
        </pc:cxnChg>
        <pc:cxnChg chg="add mod">
          <ac:chgData name="Freimoser, Cem" userId="e42bc64c-4366-4d17-9bfb-3fe62e9a191e" providerId="ADAL" clId="{5AA582B3-7F70-4897-B35A-52833A87036B}" dt="2019-10-14T06:11:42.948" v="550" actId="11529"/>
          <ac:cxnSpMkLst>
            <pc:docMk/>
            <pc:sldMk cId="2590858302" sldId="273"/>
            <ac:cxnSpMk id="54" creationId="{40C1838A-A3C3-413E-92C8-6A5C15170BB8}"/>
          </ac:cxnSpMkLst>
        </pc:cxnChg>
        <pc:cxnChg chg="add mod">
          <ac:chgData name="Freimoser, Cem" userId="e42bc64c-4366-4d17-9bfb-3fe62e9a191e" providerId="ADAL" clId="{5AA582B3-7F70-4897-B35A-52833A87036B}" dt="2019-10-14T06:11:47.896" v="551" actId="11529"/>
          <ac:cxnSpMkLst>
            <pc:docMk/>
            <pc:sldMk cId="2590858302" sldId="273"/>
            <ac:cxnSpMk id="56" creationId="{51578CE1-21E3-485A-A5F5-0FE1D6AF7E50}"/>
          </ac:cxnSpMkLst>
        </pc:cxnChg>
        <pc:cxnChg chg="add mod">
          <ac:chgData name="Freimoser, Cem" userId="e42bc64c-4366-4d17-9bfb-3fe62e9a191e" providerId="ADAL" clId="{5AA582B3-7F70-4897-B35A-52833A87036B}" dt="2019-10-14T06:11:52.172" v="552" actId="11529"/>
          <ac:cxnSpMkLst>
            <pc:docMk/>
            <pc:sldMk cId="2590858302" sldId="273"/>
            <ac:cxnSpMk id="58" creationId="{978604B2-3EA8-4C24-8A2C-BA816EA7A6EB}"/>
          </ac:cxnSpMkLst>
        </pc:cxnChg>
        <pc:cxnChg chg="add mod">
          <ac:chgData name="Freimoser, Cem" userId="e42bc64c-4366-4d17-9bfb-3fe62e9a191e" providerId="ADAL" clId="{5AA582B3-7F70-4897-B35A-52833A87036B}" dt="2019-10-14T06:11:56.930" v="553" actId="11529"/>
          <ac:cxnSpMkLst>
            <pc:docMk/>
            <pc:sldMk cId="2590858302" sldId="273"/>
            <ac:cxnSpMk id="60" creationId="{F11AF583-2746-4188-8AAA-E5B3BCE98E93}"/>
          </ac:cxnSpMkLst>
        </pc:cxnChg>
        <pc:cxnChg chg="add mod">
          <ac:chgData name="Freimoser, Cem" userId="e42bc64c-4366-4d17-9bfb-3fe62e9a191e" providerId="ADAL" clId="{5AA582B3-7F70-4897-B35A-52833A87036B}" dt="2019-10-14T06:12:01.353" v="554" actId="11529"/>
          <ac:cxnSpMkLst>
            <pc:docMk/>
            <pc:sldMk cId="2590858302" sldId="273"/>
            <ac:cxnSpMk id="62" creationId="{01AB7C4E-32AE-4CA6-A98C-FFDB36F0510D}"/>
          </ac:cxnSpMkLst>
        </pc:cxnChg>
        <pc:cxnChg chg="add mod">
          <ac:chgData name="Freimoser, Cem" userId="e42bc64c-4366-4d17-9bfb-3fe62e9a191e" providerId="ADAL" clId="{5AA582B3-7F70-4897-B35A-52833A87036B}" dt="2019-10-14T06:12:08.047" v="555" actId="11529"/>
          <ac:cxnSpMkLst>
            <pc:docMk/>
            <pc:sldMk cId="2590858302" sldId="273"/>
            <ac:cxnSpMk id="64" creationId="{AB84B914-6E81-482E-AD92-177F2B97F7AE}"/>
          </ac:cxnSpMkLst>
        </pc:cxnChg>
        <pc:cxnChg chg="add mod">
          <ac:chgData name="Freimoser, Cem" userId="e42bc64c-4366-4d17-9bfb-3fe62e9a191e" providerId="ADAL" clId="{5AA582B3-7F70-4897-B35A-52833A87036B}" dt="2019-10-14T06:12:13.197" v="556" actId="11529"/>
          <ac:cxnSpMkLst>
            <pc:docMk/>
            <pc:sldMk cId="2590858302" sldId="273"/>
            <ac:cxnSpMk id="66" creationId="{B887EA52-220B-4E31-89D1-C41B9D08AB1D}"/>
          </ac:cxnSpMkLst>
        </pc:cxnChg>
        <pc:cxnChg chg="add mod">
          <ac:chgData name="Freimoser, Cem" userId="e42bc64c-4366-4d17-9bfb-3fe62e9a191e" providerId="ADAL" clId="{5AA582B3-7F70-4897-B35A-52833A87036B}" dt="2019-10-14T06:12:17.091" v="557" actId="11529"/>
          <ac:cxnSpMkLst>
            <pc:docMk/>
            <pc:sldMk cId="2590858302" sldId="273"/>
            <ac:cxnSpMk id="68" creationId="{B681F9D6-4CEA-4D3A-B3BD-A89043B205C0}"/>
          </ac:cxnSpMkLst>
        </pc:cxnChg>
        <pc:cxnChg chg="add mod">
          <ac:chgData name="Freimoser, Cem" userId="e42bc64c-4366-4d17-9bfb-3fe62e9a191e" providerId="ADAL" clId="{5AA582B3-7F70-4897-B35A-52833A87036B}" dt="2019-10-14T06:12:20.861" v="558" actId="11529"/>
          <ac:cxnSpMkLst>
            <pc:docMk/>
            <pc:sldMk cId="2590858302" sldId="273"/>
            <ac:cxnSpMk id="70" creationId="{491A7509-217A-46F7-8BA4-2FCB985B0A84}"/>
          </ac:cxnSpMkLst>
        </pc:cxnChg>
        <pc:cxnChg chg="add mod">
          <ac:chgData name="Freimoser, Cem" userId="e42bc64c-4366-4d17-9bfb-3fe62e9a191e" providerId="ADAL" clId="{5AA582B3-7F70-4897-B35A-52833A87036B}" dt="2019-10-14T06:12:24.661" v="559" actId="11529"/>
          <ac:cxnSpMkLst>
            <pc:docMk/>
            <pc:sldMk cId="2590858302" sldId="273"/>
            <ac:cxnSpMk id="72" creationId="{4BEC925F-2323-42DD-8360-57C3BA9BC4AB}"/>
          </ac:cxnSpMkLst>
        </pc:cxnChg>
        <pc:cxnChg chg="add mod">
          <ac:chgData name="Freimoser, Cem" userId="e42bc64c-4366-4d17-9bfb-3fe62e9a191e" providerId="ADAL" clId="{5AA582B3-7F70-4897-B35A-52833A87036B}" dt="2019-10-14T06:12:29.545" v="560" actId="11529"/>
          <ac:cxnSpMkLst>
            <pc:docMk/>
            <pc:sldMk cId="2590858302" sldId="273"/>
            <ac:cxnSpMk id="74" creationId="{BC1BAECA-9E47-489E-BD32-038088AD33F6}"/>
          </ac:cxnSpMkLst>
        </pc:cxnChg>
        <pc:cxnChg chg="add mod">
          <ac:chgData name="Freimoser, Cem" userId="e42bc64c-4366-4d17-9bfb-3fe62e9a191e" providerId="ADAL" clId="{5AA582B3-7F70-4897-B35A-52833A87036B}" dt="2019-10-14T06:12:34.082" v="561" actId="11529"/>
          <ac:cxnSpMkLst>
            <pc:docMk/>
            <pc:sldMk cId="2590858302" sldId="273"/>
            <ac:cxnSpMk id="76" creationId="{9620A745-D470-41E3-91A0-1F620240E8B1}"/>
          </ac:cxnSpMkLst>
        </pc:cxnChg>
        <pc:cxnChg chg="add mod">
          <ac:chgData name="Freimoser, Cem" userId="e42bc64c-4366-4d17-9bfb-3fe62e9a191e" providerId="ADAL" clId="{5AA582B3-7F70-4897-B35A-52833A87036B}" dt="2019-10-14T06:15:26.710" v="601" actId="11529"/>
          <ac:cxnSpMkLst>
            <pc:docMk/>
            <pc:sldMk cId="2590858302" sldId="273"/>
            <ac:cxnSpMk id="91" creationId="{27730166-0C23-424E-BF76-E8662FB74619}"/>
          </ac:cxnSpMkLst>
        </pc:cxnChg>
        <pc:cxnChg chg="add mod">
          <ac:chgData name="Freimoser, Cem" userId="e42bc64c-4366-4d17-9bfb-3fe62e9a191e" providerId="ADAL" clId="{5AA582B3-7F70-4897-B35A-52833A87036B}" dt="2019-10-14T06:15:32.223" v="602" actId="11529"/>
          <ac:cxnSpMkLst>
            <pc:docMk/>
            <pc:sldMk cId="2590858302" sldId="273"/>
            <ac:cxnSpMk id="93" creationId="{839C0136-5D62-4CD6-89C8-F558B7699EBB}"/>
          </ac:cxnSpMkLst>
        </pc:cxnChg>
        <pc:cxnChg chg="add mod">
          <ac:chgData name="Freimoser, Cem" userId="e42bc64c-4366-4d17-9bfb-3fe62e9a191e" providerId="ADAL" clId="{5AA582B3-7F70-4897-B35A-52833A87036B}" dt="2019-10-14T06:22:02.485" v="647" actId="11529"/>
          <ac:cxnSpMkLst>
            <pc:docMk/>
            <pc:sldMk cId="2590858302" sldId="273"/>
            <ac:cxnSpMk id="101" creationId="{01EE7898-BE33-4C7F-A547-19E254406A4D}"/>
          </ac:cxnSpMkLst>
        </pc:cxnChg>
      </pc:sldChg>
      <pc:sldChg chg="addSp delSp modSp add del modTransition setBg">
        <pc:chgData name="Freimoser, Cem" userId="e42bc64c-4366-4d17-9bfb-3fe62e9a191e" providerId="ADAL" clId="{5AA582B3-7F70-4897-B35A-52833A87036B}" dt="2019-10-14T06:14:40.246" v="590" actId="47"/>
        <pc:sldMkLst>
          <pc:docMk/>
          <pc:sldMk cId="664738525" sldId="274"/>
        </pc:sldMkLst>
        <pc:spChg chg="add del mod">
          <ac:chgData name="Freimoser, Cem" userId="e42bc64c-4366-4d17-9bfb-3fe62e9a191e" providerId="ADAL" clId="{5AA582B3-7F70-4897-B35A-52833A87036B}" dt="2019-10-14T06:14:35.036" v="588"/>
          <ac:spMkLst>
            <pc:docMk/>
            <pc:sldMk cId="664738525" sldId="274"/>
            <ac:spMk id="47" creationId="{7CA8851C-DB3C-41B7-B14B-2EDAD977CABF}"/>
          </ac:spMkLst>
        </pc:spChg>
        <pc:spChg chg="add del mod">
          <ac:chgData name="Freimoser, Cem" userId="e42bc64c-4366-4d17-9bfb-3fe62e9a191e" providerId="ADAL" clId="{5AA582B3-7F70-4897-B35A-52833A87036B}" dt="2019-10-14T06:14:33.248" v="586"/>
          <ac:spMkLst>
            <pc:docMk/>
            <pc:sldMk cId="664738525" sldId="274"/>
            <ac:spMk id="49" creationId="{D91BA657-7183-405A-94EA-B73004803375}"/>
          </ac:spMkLst>
        </pc:spChg>
        <pc:spChg chg="mod">
          <ac:chgData name="Freimoser, Cem" userId="e42bc64c-4366-4d17-9bfb-3fe62e9a191e" providerId="ADAL" clId="{5AA582B3-7F70-4897-B35A-52833A87036B}" dt="2019-10-14T06:14:35.583" v="589" actId="1076"/>
          <ac:spMkLst>
            <pc:docMk/>
            <pc:sldMk cId="664738525" sldId="274"/>
            <ac:spMk id="77" creationId="{6CFFDCC6-0B07-4965-833C-8A3625AA5756}"/>
          </ac:spMkLst>
        </pc:spChg>
      </pc:sldChg>
      <pc:sldChg chg="addSp delSp modSp add modTransition setBg">
        <pc:chgData name="Freimoser, Cem" userId="e42bc64c-4366-4d17-9bfb-3fe62e9a191e" providerId="ADAL" clId="{5AA582B3-7F70-4897-B35A-52833A87036B}" dt="2019-10-14T06:43:41.028" v="941" actId="478"/>
        <pc:sldMkLst>
          <pc:docMk/>
          <pc:sldMk cId="2657920660" sldId="274"/>
        </pc:sldMkLst>
        <pc:spChg chg="del">
          <ac:chgData name="Freimoser, Cem" userId="e42bc64c-4366-4d17-9bfb-3fe62e9a191e" providerId="ADAL" clId="{5AA582B3-7F70-4897-B35A-52833A87036B}" dt="2019-10-14T06:43:41.028" v="941" actId="478"/>
          <ac:spMkLst>
            <pc:docMk/>
            <pc:sldMk cId="2657920660" sldId="274"/>
            <ac:spMk id="10" creationId="{A9C97EBD-B4B9-44A9-B663-134E0392034B}"/>
          </ac:spMkLst>
        </pc:spChg>
        <pc:spChg chg="del">
          <ac:chgData name="Freimoser, Cem" userId="e42bc64c-4366-4d17-9bfb-3fe62e9a191e" providerId="ADAL" clId="{5AA582B3-7F70-4897-B35A-52833A87036B}" dt="2019-10-14T06:43:41.028" v="941" actId="478"/>
          <ac:spMkLst>
            <pc:docMk/>
            <pc:sldMk cId="2657920660" sldId="274"/>
            <ac:spMk id="11" creationId="{F918C776-847F-4F48-BA13-3488458E4E4C}"/>
          </ac:spMkLst>
        </pc:spChg>
        <pc:spChg chg="del">
          <ac:chgData name="Freimoser, Cem" userId="e42bc64c-4366-4d17-9bfb-3fe62e9a191e" providerId="ADAL" clId="{5AA582B3-7F70-4897-B35A-52833A87036B}" dt="2019-10-14T06:43:41.028" v="941" actId="478"/>
          <ac:spMkLst>
            <pc:docMk/>
            <pc:sldMk cId="2657920660" sldId="274"/>
            <ac:spMk id="12" creationId="{B4E81572-C965-4584-B4FE-01CC624E03E4}"/>
          </ac:spMkLst>
        </pc:spChg>
        <pc:spChg chg="mod">
          <ac:chgData name="Freimoser, Cem" userId="e42bc64c-4366-4d17-9bfb-3fe62e9a191e" providerId="ADAL" clId="{5AA582B3-7F70-4897-B35A-52833A87036B}" dt="2019-10-14T06:16:38.078" v="612" actId="1076"/>
          <ac:spMkLst>
            <pc:docMk/>
            <pc:sldMk cId="2657920660" sldId="274"/>
            <ac:spMk id="77" creationId="{6CFFDCC6-0B07-4965-833C-8A3625AA5756}"/>
          </ac:spMkLst>
        </pc:spChg>
        <pc:spChg chg="mod">
          <ac:chgData name="Freimoser, Cem" userId="e42bc64c-4366-4d17-9bfb-3fe62e9a191e" providerId="ADAL" clId="{5AA582B3-7F70-4897-B35A-52833A87036B}" dt="2019-10-14T06:16:21.873" v="609" actId="1076"/>
          <ac:spMkLst>
            <pc:docMk/>
            <pc:sldMk cId="2657920660" sldId="274"/>
            <ac:spMk id="81" creationId="{713FAE68-D4F3-49E2-A6EE-67F32D4FCE95}"/>
          </ac:spMkLst>
        </pc:spChg>
        <pc:spChg chg="mod">
          <ac:chgData name="Freimoser, Cem" userId="e42bc64c-4366-4d17-9bfb-3fe62e9a191e" providerId="ADAL" clId="{5AA582B3-7F70-4897-B35A-52833A87036B}" dt="2019-10-14T06:16:28.055" v="610" actId="1076"/>
          <ac:spMkLst>
            <pc:docMk/>
            <pc:sldMk cId="2657920660" sldId="274"/>
            <ac:spMk id="82" creationId="{7CB81A3D-6A7E-4759-AD2E-72377533E5E0}"/>
          </ac:spMkLst>
        </pc:spChg>
        <pc:spChg chg="mod">
          <ac:chgData name="Freimoser, Cem" userId="e42bc64c-4366-4d17-9bfb-3fe62e9a191e" providerId="ADAL" clId="{5AA582B3-7F70-4897-B35A-52833A87036B}" dt="2019-10-14T06:17:06.142" v="616" actId="1076"/>
          <ac:spMkLst>
            <pc:docMk/>
            <pc:sldMk cId="2657920660" sldId="274"/>
            <ac:spMk id="84" creationId="{9DB19D20-EB9E-4DBD-ADDF-9F26DEC63098}"/>
          </ac:spMkLst>
        </pc:spChg>
        <pc:spChg chg="mod">
          <ac:chgData name="Freimoser, Cem" userId="e42bc64c-4366-4d17-9bfb-3fe62e9a191e" providerId="ADAL" clId="{5AA582B3-7F70-4897-B35A-52833A87036B}" dt="2019-10-14T06:16:54.782" v="614" actId="1076"/>
          <ac:spMkLst>
            <pc:docMk/>
            <pc:sldMk cId="2657920660" sldId="274"/>
            <ac:spMk id="85" creationId="{4A17A4A4-B695-422B-A5CC-346164DE294C}"/>
          </ac:spMkLst>
        </pc:spChg>
        <pc:spChg chg="mod">
          <ac:chgData name="Freimoser, Cem" userId="e42bc64c-4366-4d17-9bfb-3fe62e9a191e" providerId="ADAL" clId="{5AA582B3-7F70-4897-B35A-52833A87036B}" dt="2019-10-14T06:16:46.442" v="613" actId="1076"/>
          <ac:spMkLst>
            <pc:docMk/>
            <pc:sldMk cId="2657920660" sldId="274"/>
            <ac:spMk id="86" creationId="{C1D6EB2D-A4BD-44D8-9FC6-192F488AB4C5}"/>
          </ac:spMkLst>
        </pc:spChg>
        <pc:spChg chg="mod">
          <ac:chgData name="Freimoser, Cem" userId="e42bc64c-4366-4d17-9bfb-3fe62e9a191e" providerId="ADAL" clId="{5AA582B3-7F70-4897-B35A-52833A87036B}" dt="2019-10-14T06:17:20.573" v="617" actId="1076"/>
          <ac:spMkLst>
            <pc:docMk/>
            <pc:sldMk cId="2657920660" sldId="274"/>
            <ac:spMk id="87" creationId="{57EC2A69-0A7B-4F30-8149-02FEF147B491}"/>
          </ac:spMkLst>
        </pc:spChg>
        <pc:spChg chg="mod">
          <ac:chgData name="Freimoser, Cem" userId="e42bc64c-4366-4d17-9bfb-3fe62e9a191e" providerId="ADAL" clId="{5AA582B3-7F70-4897-B35A-52833A87036B}" dt="2019-10-14T06:17:46.219" v="622" actId="1076"/>
          <ac:spMkLst>
            <pc:docMk/>
            <pc:sldMk cId="2657920660" sldId="274"/>
            <ac:spMk id="88" creationId="{6EDD9EDC-438C-4503-8611-E01867511224}"/>
          </ac:spMkLst>
        </pc:spChg>
        <pc:spChg chg="mod">
          <ac:chgData name="Freimoser, Cem" userId="e42bc64c-4366-4d17-9bfb-3fe62e9a191e" providerId="ADAL" clId="{5AA582B3-7F70-4897-B35A-52833A87036B}" dt="2019-10-14T06:17:37.331" v="621" actId="1076"/>
          <ac:spMkLst>
            <pc:docMk/>
            <pc:sldMk cId="2657920660" sldId="274"/>
            <ac:spMk id="89" creationId="{89773A00-44ED-405B-BFC9-11C1639029A0}"/>
          </ac:spMkLst>
        </pc:spChg>
        <pc:spChg chg="mod">
          <ac:chgData name="Freimoser, Cem" userId="e42bc64c-4366-4d17-9bfb-3fe62e9a191e" providerId="ADAL" clId="{5AA582B3-7F70-4897-B35A-52833A87036B}" dt="2019-10-14T06:18:26.929" v="626" actId="1076"/>
          <ac:spMkLst>
            <pc:docMk/>
            <pc:sldMk cId="2657920660" sldId="274"/>
            <ac:spMk id="94" creationId="{C1227080-9A0B-44CE-8DD0-8FF8A0F902FD}"/>
          </ac:spMkLst>
        </pc:spChg>
        <pc:spChg chg="mod">
          <ac:chgData name="Freimoser, Cem" userId="e42bc64c-4366-4d17-9bfb-3fe62e9a191e" providerId="ADAL" clId="{5AA582B3-7F70-4897-B35A-52833A87036B}" dt="2019-10-14T06:18:20.417" v="625" actId="1076"/>
          <ac:spMkLst>
            <pc:docMk/>
            <pc:sldMk cId="2657920660" sldId="274"/>
            <ac:spMk id="95" creationId="{FD98FA21-E19C-469F-885E-498027A859AE}"/>
          </ac:spMkLst>
        </pc:spChg>
        <pc:spChg chg="mod">
          <ac:chgData name="Freimoser, Cem" userId="e42bc64c-4366-4d17-9bfb-3fe62e9a191e" providerId="ADAL" clId="{5AA582B3-7F70-4897-B35A-52833A87036B}" dt="2019-10-14T06:17:58.056" v="624" actId="1076"/>
          <ac:spMkLst>
            <pc:docMk/>
            <pc:sldMk cId="2657920660" sldId="274"/>
            <ac:spMk id="96" creationId="{99D89CC1-05D4-4136-BED0-DBB9270D285D}"/>
          </ac:spMkLst>
        </pc:spChg>
        <pc:spChg chg="mod">
          <ac:chgData name="Freimoser, Cem" userId="e42bc64c-4366-4d17-9bfb-3fe62e9a191e" providerId="ADAL" clId="{5AA582B3-7F70-4897-B35A-52833A87036B}" dt="2019-10-14T06:18:59.232" v="631" actId="1076"/>
          <ac:spMkLst>
            <pc:docMk/>
            <pc:sldMk cId="2657920660" sldId="274"/>
            <ac:spMk id="97" creationId="{2153292B-B7C0-44A1-B3EC-CD91E0B98E29}"/>
          </ac:spMkLst>
        </pc:spChg>
        <pc:spChg chg="mod">
          <ac:chgData name="Freimoser, Cem" userId="e42bc64c-4366-4d17-9bfb-3fe62e9a191e" providerId="ADAL" clId="{5AA582B3-7F70-4897-B35A-52833A87036B}" dt="2019-10-14T06:18:50.967" v="630" actId="1076"/>
          <ac:spMkLst>
            <pc:docMk/>
            <pc:sldMk cId="2657920660" sldId="274"/>
            <ac:spMk id="98" creationId="{A87B8315-7295-435D-B629-E313590B90F4}"/>
          </ac:spMkLst>
        </pc:spChg>
        <pc:spChg chg="mod">
          <ac:chgData name="Freimoser, Cem" userId="e42bc64c-4366-4d17-9bfb-3fe62e9a191e" providerId="ADAL" clId="{5AA582B3-7F70-4897-B35A-52833A87036B}" dt="2019-10-14T06:18:40.348" v="628" actId="1076"/>
          <ac:spMkLst>
            <pc:docMk/>
            <pc:sldMk cId="2657920660" sldId="274"/>
            <ac:spMk id="99" creationId="{D3DF64ED-DB1B-4AD4-A764-FB14C472824F}"/>
          </ac:spMkLst>
        </pc:spChg>
        <pc:cxnChg chg="add mod">
          <ac:chgData name="Freimoser, Cem" userId="e42bc64c-4366-4d17-9bfb-3fe62e9a191e" providerId="ADAL" clId="{5AA582B3-7F70-4897-B35A-52833A87036B}" dt="2019-10-14T06:22:11.504" v="648" actId="11529"/>
          <ac:cxnSpMkLst>
            <pc:docMk/>
            <pc:sldMk cId="2657920660" sldId="274"/>
            <ac:cxnSpMk id="14" creationId="{9D394661-A5AB-4E53-9FC2-4AEFFB33EAAA}"/>
          </ac:cxnSpMkLst>
        </pc:cxnChg>
        <pc:cxnChg chg="mod">
          <ac:chgData name="Freimoser, Cem" userId="e42bc64c-4366-4d17-9bfb-3fe62e9a191e" providerId="ADAL" clId="{5AA582B3-7F70-4897-B35A-52833A87036B}" dt="2019-10-14T06:17:30.075" v="620" actId="14100"/>
          <ac:cxnSpMkLst>
            <pc:docMk/>
            <pc:sldMk cId="2657920660" sldId="274"/>
            <ac:cxnSpMk id="93" creationId="{839C0136-5D62-4CD6-89C8-F558B7699EBB}"/>
          </ac:cxnSpMkLst>
        </pc:cxnChg>
      </pc:sldChg>
      <pc:sldChg chg="addSp delSp modSp add modTransition setBg">
        <pc:chgData name="Freimoser, Cem" userId="e42bc64c-4366-4d17-9bfb-3fe62e9a191e" providerId="ADAL" clId="{5AA582B3-7F70-4897-B35A-52833A87036B}" dt="2019-10-14T06:43:36.586" v="940" actId="478"/>
        <pc:sldMkLst>
          <pc:docMk/>
          <pc:sldMk cId="3471243178" sldId="275"/>
        </pc:sldMkLst>
        <pc:spChg chg="del mod">
          <ac:chgData name="Freimoser, Cem" userId="e42bc64c-4366-4d17-9bfb-3fe62e9a191e" providerId="ADAL" clId="{5AA582B3-7F70-4897-B35A-52833A87036B}" dt="2019-10-14T06:43:36.586" v="940" actId="478"/>
          <ac:spMkLst>
            <pc:docMk/>
            <pc:sldMk cId="3471243178" sldId="275"/>
            <ac:spMk id="10" creationId="{A9C97EBD-B4B9-44A9-B663-134E0392034B}"/>
          </ac:spMkLst>
        </pc:spChg>
        <pc:spChg chg="del">
          <ac:chgData name="Freimoser, Cem" userId="e42bc64c-4366-4d17-9bfb-3fe62e9a191e" providerId="ADAL" clId="{5AA582B3-7F70-4897-B35A-52833A87036B}" dt="2019-10-14T06:43:33.970" v="938" actId="478"/>
          <ac:spMkLst>
            <pc:docMk/>
            <pc:sldMk cId="3471243178" sldId="275"/>
            <ac:spMk id="11" creationId="{F918C776-847F-4F48-BA13-3488458E4E4C}"/>
          </ac:spMkLst>
        </pc:spChg>
        <pc:spChg chg="del">
          <ac:chgData name="Freimoser, Cem" userId="e42bc64c-4366-4d17-9bfb-3fe62e9a191e" providerId="ADAL" clId="{5AA582B3-7F70-4897-B35A-52833A87036B}" dt="2019-10-14T06:43:33.970" v="938" actId="478"/>
          <ac:spMkLst>
            <pc:docMk/>
            <pc:sldMk cId="3471243178" sldId="275"/>
            <ac:spMk id="12" creationId="{B4E81572-C965-4584-B4FE-01CC624E03E4}"/>
          </ac:spMkLst>
        </pc:spChg>
        <pc:spChg chg="mod">
          <ac:chgData name="Freimoser, Cem" userId="e42bc64c-4366-4d17-9bfb-3fe62e9a191e" providerId="ADAL" clId="{5AA582B3-7F70-4897-B35A-52833A87036B}" dt="2019-10-14T06:20:34.505" v="637" actId="1076"/>
          <ac:spMkLst>
            <pc:docMk/>
            <pc:sldMk cId="3471243178" sldId="275"/>
            <ac:spMk id="77" creationId="{6CFFDCC6-0B07-4965-833C-8A3625AA5756}"/>
          </ac:spMkLst>
        </pc:spChg>
        <pc:spChg chg="mod">
          <ac:chgData name="Freimoser, Cem" userId="e42bc64c-4366-4d17-9bfb-3fe62e9a191e" providerId="ADAL" clId="{5AA582B3-7F70-4897-B35A-52833A87036B}" dt="2019-10-14T06:20:04.939" v="635" actId="1076"/>
          <ac:spMkLst>
            <pc:docMk/>
            <pc:sldMk cId="3471243178" sldId="275"/>
            <ac:spMk id="81" creationId="{713FAE68-D4F3-49E2-A6EE-67F32D4FCE95}"/>
          </ac:spMkLst>
        </pc:spChg>
        <pc:spChg chg="mod">
          <ac:chgData name="Freimoser, Cem" userId="e42bc64c-4366-4d17-9bfb-3fe62e9a191e" providerId="ADAL" clId="{5AA582B3-7F70-4897-B35A-52833A87036B}" dt="2019-10-14T06:20:16.325" v="636" actId="1076"/>
          <ac:spMkLst>
            <pc:docMk/>
            <pc:sldMk cId="3471243178" sldId="275"/>
            <ac:spMk id="82" creationId="{7CB81A3D-6A7E-4759-AD2E-72377533E5E0}"/>
          </ac:spMkLst>
        </pc:spChg>
        <pc:spChg chg="mod">
          <ac:chgData name="Freimoser, Cem" userId="e42bc64c-4366-4d17-9bfb-3fe62e9a191e" providerId="ADAL" clId="{5AA582B3-7F70-4897-B35A-52833A87036B}" dt="2019-10-14T06:20:34.505" v="637" actId="1076"/>
          <ac:spMkLst>
            <pc:docMk/>
            <pc:sldMk cId="3471243178" sldId="275"/>
            <ac:spMk id="84" creationId="{9DB19D20-EB9E-4DBD-ADDF-9F26DEC63098}"/>
          </ac:spMkLst>
        </pc:spChg>
        <pc:spChg chg="mod">
          <ac:chgData name="Freimoser, Cem" userId="e42bc64c-4366-4d17-9bfb-3fe62e9a191e" providerId="ADAL" clId="{5AA582B3-7F70-4897-B35A-52833A87036B}" dt="2019-10-14T06:20:16.325" v="636" actId="1076"/>
          <ac:spMkLst>
            <pc:docMk/>
            <pc:sldMk cId="3471243178" sldId="275"/>
            <ac:spMk id="85" creationId="{4A17A4A4-B695-422B-A5CC-346164DE294C}"/>
          </ac:spMkLst>
        </pc:spChg>
        <pc:spChg chg="mod">
          <ac:chgData name="Freimoser, Cem" userId="e42bc64c-4366-4d17-9bfb-3fe62e9a191e" providerId="ADAL" clId="{5AA582B3-7F70-4897-B35A-52833A87036B}" dt="2019-10-14T06:20:04.939" v="635" actId="1076"/>
          <ac:spMkLst>
            <pc:docMk/>
            <pc:sldMk cId="3471243178" sldId="275"/>
            <ac:spMk id="86" creationId="{C1D6EB2D-A4BD-44D8-9FC6-192F488AB4C5}"/>
          </ac:spMkLst>
        </pc:spChg>
        <pc:spChg chg="mod">
          <ac:chgData name="Freimoser, Cem" userId="e42bc64c-4366-4d17-9bfb-3fe62e9a191e" providerId="ADAL" clId="{5AA582B3-7F70-4897-B35A-52833A87036B}" dt="2019-10-14T06:20:04.939" v="635" actId="1076"/>
          <ac:spMkLst>
            <pc:docMk/>
            <pc:sldMk cId="3471243178" sldId="275"/>
            <ac:spMk id="87" creationId="{57EC2A69-0A7B-4F30-8149-02FEF147B491}"/>
          </ac:spMkLst>
        </pc:spChg>
        <pc:spChg chg="mod">
          <ac:chgData name="Freimoser, Cem" userId="e42bc64c-4366-4d17-9bfb-3fe62e9a191e" providerId="ADAL" clId="{5AA582B3-7F70-4897-B35A-52833A87036B}" dt="2019-10-14T06:20:34.505" v="637" actId="1076"/>
          <ac:spMkLst>
            <pc:docMk/>
            <pc:sldMk cId="3471243178" sldId="275"/>
            <ac:spMk id="88" creationId="{6EDD9EDC-438C-4503-8611-E01867511224}"/>
          </ac:spMkLst>
        </pc:spChg>
        <pc:spChg chg="mod">
          <ac:chgData name="Freimoser, Cem" userId="e42bc64c-4366-4d17-9bfb-3fe62e9a191e" providerId="ADAL" clId="{5AA582B3-7F70-4897-B35A-52833A87036B}" dt="2019-10-14T06:20:16.325" v="636" actId="1076"/>
          <ac:spMkLst>
            <pc:docMk/>
            <pc:sldMk cId="3471243178" sldId="275"/>
            <ac:spMk id="89" creationId="{89773A00-44ED-405B-BFC9-11C1639029A0}"/>
          </ac:spMkLst>
        </pc:spChg>
        <pc:spChg chg="mod">
          <ac:chgData name="Freimoser, Cem" userId="e42bc64c-4366-4d17-9bfb-3fe62e9a191e" providerId="ADAL" clId="{5AA582B3-7F70-4897-B35A-52833A87036B}" dt="2019-10-14T06:20:34.505" v="637" actId="1076"/>
          <ac:spMkLst>
            <pc:docMk/>
            <pc:sldMk cId="3471243178" sldId="275"/>
            <ac:spMk id="94" creationId="{C1227080-9A0B-44CE-8DD0-8FF8A0F902FD}"/>
          </ac:spMkLst>
        </pc:spChg>
        <pc:spChg chg="mod">
          <ac:chgData name="Freimoser, Cem" userId="e42bc64c-4366-4d17-9bfb-3fe62e9a191e" providerId="ADAL" clId="{5AA582B3-7F70-4897-B35A-52833A87036B}" dt="2019-10-14T06:20:16.325" v="636" actId="1076"/>
          <ac:spMkLst>
            <pc:docMk/>
            <pc:sldMk cId="3471243178" sldId="275"/>
            <ac:spMk id="95" creationId="{FD98FA21-E19C-469F-885E-498027A859AE}"/>
          </ac:spMkLst>
        </pc:spChg>
        <pc:spChg chg="mod">
          <ac:chgData name="Freimoser, Cem" userId="e42bc64c-4366-4d17-9bfb-3fe62e9a191e" providerId="ADAL" clId="{5AA582B3-7F70-4897-B35A-52833A87036B}" dt="2019-10-14T06:20:04.939" v="635" actId="1076"/>
          <ac:spMkLst>
            <pc:docMk/>
            <pc:sldMk cId="3471243178" sldId="275"/>
            <ac:spMk id="96" creationId="{99D89CC1-05D4-4136-BED0-DBB9270D285D}"/>
          </ac:spMkLst>
        </pc:spChg>
        <pc:spChg chg="mod">
          <ac:chgData name="Freimoser, Cem" userId="e42bc64c-4366-4d17-9bfb-3fe62e9a191e" providerId="ADAL" clId="{5AA582B3-7F70-4897-B35A-52833A87036B}" dt="2019-10-14T06:20:34.505" v="637" actId="1076"/>
          <ac:spMkLst>
            <pc:docMk/>
            <pc:sldMk cId="3471243178" sldId="275"/>
            <ac:spMk id="97" creationId="{2153292B-B7C0-44A1-B3EC-CD91E0B98E29}"/>
          </ac:spMkLst>
        </pc:spChg>
        <pc:spChg chg="mod">
          <ac:chgData name="Freimoser, Cem" userId="e42bc64c-4366-4d17-9bfb-3fe62e9a191e" providerId="ADAL" clId="{5AA582B3-7F70-4897-B35A-52833A87036B}" dt="2019-10-14T06:20:16.325" v="636" actId="1076"/>
          <ac:spMkLst>
            <pc:docMk/>
            <pc:sldMk cId="3471243178" sldId="275"/>
            <ac:spMk id="98" creationId="{A87B8315-7295-435D-B629-E313590B90F4}"/>
          </ac:spMkLst>
        </pc:spChg>
        <pc:spChg chg="mod">
          <ac:chgData name="Freimoser, Cem" userId="e42bc64c-4366-4d17-9bfb-3fe62e9a191e" providerId="ADAL" clId="{5AA582B3-7F70-4897-B35A-52833A87036B}" dt="2019-10-14T06:20:04.939" v="635" actId="1076"/>
          <ac:spMkLst>
            <pc:docMk/>
            <pc:sldMk cId="3471243178" sldId="275"/>
            <ac:spMk id="99" creationId="{D3DF64ED-DB1B-4AD4-A764-FB14C472824F}"/>
          </ac:spMkLst>
        </pc:spChg>
        <pc:cxnChg chg="add mod">
          <ac:chgData name="Freimoser, Cem" userId="e42bc64c-4366-4d17-9bfb-3fe62e9a191e" providerId="ADAL" clId="{5AA582B3-7F70-4897-B35A-52833A87036B}" dt="2019-10-14T06:22:32.199" v="649" actId="11529"/>
          <ac:cxnSpMkLst>
            <pc:docMk/>
            <pc:sldMk cId="3471243178" sldId="275"/>
            <ac:cxnSpMk id="4" creationId="{5E752324-88CC-479D-8893-ED20BB7556EF}"/>
          </ac:cxnSpMkLst>
        </pc:cxnChg>
      </pc:sldChg>
      <pc:sldChg chg="add del setBg">
        <pc:chgData name="Freimoser, Cem" userId="e42bc64c-4366-4d17-9bfb-3fe62e9a191e" providerId="ADAL" clId="{5AA582B3-7F70-4897-B35A-52833A87036B}" dt="2019-10-14T06:21:17.073" v="642" actId="47"/>
        <pc:sldMkLst>
          <pc:docMk/>
          <pc:sldMk cId="2081514306" sldId="276"/>
        </pc:sldMkLst>
      </pc:sldChg>
      <pc:sldChg chg="delSp modSp add modTransition setBg">
        <pc:chgData name="Freimoser, Cem" userId="e42bc64c-4366-4d17-9bfb-3fe62e9a191e" providerId="ADAL" clId="{5AA582B3-7F70-4897-B35A-52833A87036B}" dt="2019-10-14T06:43:29.086" v="937" actId="478"/>
        <pc:sldMkLst>
          <pc:docMk/>
          <pc:sldMk cId="2750273179" sldId="276"/>
        </pc:sldMkLst>
        <pc:spChg chg="del">
          <ac:chgData name="Freimoser, Cem" userId="e42bc64c-4366-4d17-9bfb-3fe62e9a191e" providerId="ADAL" clId="{5AA582B3-7F70-4897-B35A-52833A87036B}" dt="2019-10-14T06:43:25.708" v="935" actId="478"/>
          <ac:spMkLst>
            <pc:docMk/>
            <pc:sldMk cId="2750273179" sldId="276"/>
            <ac:spMk id="10" creationId="{A9C97EBD-B4B9-44A9-B663-134E0392034B}"/>
          </ac:spMkLst>
        </pc:spChg>
        <pc:spChg chg="del">
          <ac:chgData name="Freimoser, Cem" userId="e42bc64c-4366-4d17-9bfb-3fe62e9a191e" providerId="ADAL" clId="{5AA582B3-7F70-4897-B35A-52833A87036B}" dt="2019-10-14T06:43:27.705" v="936" actId="478"/>
          <ac:spMkLst>
            <pc:docMk/>
            <pc:sldMk cId="2750273179" sldId="276"/>
            <ac:spMk id="11" creationId="{F918C776-847F-4F48-BA13-3488458E4E4C}"/>
          </ac:spMkLst>
        </pc:spChg>
        <pc:spChg chg="del">
          <ac:chgData name="Freimoser, Cem" userId="e42bc64c-4366-4d17-9bfb-3fe62e9a191e" providerId="ADAL" clId="{5AA582B3-7F70-4897-B35A-52833A87036B}" dt="2019-10-14T06:43:29.086" v="937" actId="478"/>
          <ac:spMkLst>
            <pc:docMk/>
            <pc:sldMk cId="2750273179" sldId="276"/>
            <ac:spMk id="12" creationId="{B4E81572-C965-4584-B4FE-01CC624E03E4}"/>
          </ac:spMkLst>
        </pc:spChg>
        <pc:spChg chg="mod">
          <ac:chgData name="Freimoser, Cem" userId="e42bc64c-4366-4d17-9bfb-3fe62e9a191e" providerId="ADAL" clId="{5AA582B3-7F70-4897-B35A-52833A87036B}" dt="2019-10-14T06:26:32.725" v="697" actId="1076"/>
          <ac:spMkLst>
            <pc:docMk/>
            <pc:sldMk cId="2750273179" sldId="276"/>
            <ac:spMk id="77" creationId="{6CFFDCC6-0B07-4965-833C-8A3625AA5756}"/>
          </ac:spMkLst>
        </pc:spChg>
        <pc:spChg chg="mod">
          <ac:chgData name="Freimoser, Cem" userId="e42bc64c-4366-4d17-9bfb-3fe62e9a191e" providerId="ADAL" clId="{5AA582B3-7F70-4897-B35A-52833A87036B}" dt="2019-10-14T06:25:39.994" v="687" actId="1076"/>
          <ac:spMkLst>
            <pc:docMk/>
            <pc:sldMk cId="2750273179" sldId="276"/>
            <ac:spMk id="81" creationId="{713FAE68-D4F3-49E2-A6EE-67F32D4FCE95}"/>
          </ac:spMkLst>
        </pc:spChg>
        <pc:spChg chg="mod">
          <ac:chgData name="Freimoser, Cem" userId="e42bc64c-4366-4d17-9bfb-3fe62e9a191e" providerId="ADAL" clId="{5AA582B3-7F70-4897-B35A-52833A87036B}" dt="2019-10-14T06:26:01.875" v="692" actId="1076"/>
          <ac:spMkLst>
            <pc:docMk/>
            <pc:sldMk cId="2750273179" sldId="276"/>
            <ac:spMk id="82" creationId="{7CB81A3D-6A7E-4759-AD2E-72377533E5E0}"/>
          </ac:spMkLst>
        </pc:spChg>
        <pc:spChg chg="mod">
          <ac:chgData name="Freimoser, Cem" userId="e42bc64c-4366-4d17-9bfb-3fe62e9a191e" providerId="ADAL" clId="{5AA582B3-7F70-4897-B35A-52833A87036B}" dt="2019-10-14T06:26:25.775" v="696" actId="1076"/>
          <ac:spMkLst>
            <pc:docMk/>
            <pc:sldMk cId="2750273179" sldId="276"/>
            <ac:spMk id="84" creationId="{9DB19D20-EB9E-4DBD-ADDF-9F26DEC63098}"/>
          </ac:spMkLst>
        </pc:spChg>
        <pc:spChg chg="mod">
          <ac:chgData name="Freimoser, Cem" userId="e42bc64c-4366-4d17-9bfb-3fe62e9a191e" providerId="ADAL" clId="{5AA582B3-7F70-4897-B35A-52833A87036B}" dt="2019-10-14T06:25:57.437" v="691" actId="1076"/>
          <ac:spMkLst>
            <pc:docMk/>
            <pc:sldMk cId="2750273179" sldId="276"/>
            <ac:spMk id="85" creationId="{4A17A4A4-B695-422B-A5CC-346164DE294C}"/>
          </ac:spMkLst>
        </pc:spChg>
        <pc:spChg chg="mod">
          <ac:chgData name="Freimoser, Cem" userId="e42bc64c-4366-4d17-9bfb-3fe62e9a191e" providerId="ADAL" clId="{5AA582B3-7F70-4897-B35A-52833A87036B}" dt="2019-10-14T06:25:24.123" v="684" actId="1076"/>
          <ac:spMkLst>
            <pc:docMk/>
            <pc:sldMk cId="2750273179" sldId="276"/>
            <ac:spMk id="86" creationId="{C1D6EB2D-A4BD-44D8-9FC6-192F488AB4C5}"/>
          </ac:spMkLst>
        </pc:spChg>
        <pc:spChg chg="mod">
          <ac:chgData name="Freimoser, Cem" userId="e42bc64c-4366-4d17-9bfb-3fe62e9a191e" providerId="ADAL" clId="{5AA582B3-7F70-4897-B35A-52833A87036B}" dt="2019-10-14T06:25:17.775" v="683" actId="1076"/>
          <ac:spMkLst>
            <pc:docMk/>
            <pc:sldMk cId="2750273179" sldId="276"/>
            <ac:spMk id="87" creationId="{57EC2A69-0A7B-4F30-8149-02FEF147B491}"/>
          </ac:spMkLst>
        </pc:spChg>
        <pc:spChg chg="mod">
          <ac:chgData name="Freimoser, Cem" userId="e42bc64c-4366-4d17-9bfb-3fe62e9a191e" providerId="ADAL" clId="{5AA582B3-7F70-4897-B35A-52833A87036B}" dt="2019-10-14T06:26:19.403" v="695" actId="1076"/>
          <ac:spMkLst>
            <pc:docMk/>
            <pc:sldMk cId="2750273179" sldId="276"/>
            <ac:spMk id="88" creationId="{6EDD9EDC-438C-4503-8611-E01867511224}"/>
          </ac:spMkLst>
        </pc:spChg>
        <pc:spChg chg="mod">
          <ac:chgData name="Freimoser, Cem" userId="e42bc64c-4366-4d17-9bfb-3fe62e9a191e" providerId="ADAL" clId="{5AA582B3-7F70-4897-B35A-52833A87036B}" dt="2019-10-14T06:25:52.065" v="690" actId="1076"/>
          <ac:spMkLst>
            <pc:docMk/>
            <pc:sldMk cId="2750273179" sldId="276"/>
            <ac:spMk id="89" creationId="{89773A00-44ED-405B-BFC9-11C1639029A0}"/>
          </ac:spMkLst>
        </pc:spChg>
        <pc:spChg chg="mod">
          <ac:chgData name="Freimoser, Cem" userId="e42bc64c-4366-4d17-9bfb-3fe62e9a191e" providerId="ADAL" clId="{5AA582B3-7F70-4897-B35A-52833A87036B}" dt="2019-10-14T06:26:13.264" v="694" actId="1076"/>
          <ac:spMkLst>
            <pc:docMk/>
            <pc:sldMk cId="2750273179" sldId="276"/>
            <ac:spMk id="94" creationId="{C1227080-9A0B-44CE-8DD0-8FF8A0F902FD}"/>
          </ac:spMkLst>
        </pc:spChg>
        <pc:spChg chg="mod">
          <ac:chgData name="Freimoser, Cem" userId="e42bc64c-4366-4d17-9bfb-3fe62e9a191e" providerId="ADAL" clId="{5AA582B3-7F70-4897-B35A-52833A87036B}" dt="2019-10-14T06:25:49.085" v="689" actId="1076"/>
          <ac:spMkLst>
            <pc:docMk/>
            <pc:sldMk cId="2750273179" sldId="276"/>
            <ac:spMk id="95" creationId="{FD98FA21-E19C-469F-885E-498027A859AE}"/>
          </ac:spMkLst>
        </pc:spChg>
        <pc:spChg chg="mod">
          <ac:chgData name="Freimoser, Cem" userId="e42bc64c-4366-4d17-9bfb-3fe62e9a191e" providerId="ADAL" clId="{5AA582B3-7F70-4897-B35A-52833A87036B}" dt="2019-10-14T06:25:14.084" v="682" actId="1076"/>
          <ac:spMkLst>
            <pc:docMk/>
            <pc:sldMk cId="2750273179" sldId="276"/>
            <ac:spMk id="96" creationId="{99D89CC1-05D4-4136-BED0-DBB9270D285D}"/>
          </ac:spMkLst>
        </pc:spChg>
        <pc:spChg chg="mod">
          <ac:chgData name="Freimoser, Cem" userId="e42bc64c-4366-4d17-9bfb-3fe62e9a191e" providerId="ADAL" clId="{5AA582B3-7F70-4897-B35A-52833A87036B}" dt="2019-10-14T06:26:07.511" v="693" actId="1076"/>
          <ac:spMkLst>
            <pc:docMk/>
            <pc:sldMk cId="2750273179" sldId="276"/>
            <ac:spMk id="97" creationId="{2153292B-B7C0-44A1-B3EC-CD91E0B98E29}"/>
          </ac:spMkLst>
        </pc:spChg>
        <pc:spChg chg="mod">
          <ac:chgData name="Freimoser, Cem" userId="e42bc64c-4366-4d17-9bfb-3fe62e9a191e" providerId="ADAL" clId="{5AA582B3-7F70-4897-B35A-52833A87036B}" dt="2019-10-14T06:25:45.405" v="688" actId="1076"/>
          <ac:spMkLst>
            <pc:docMk/>
            <pc:sldMk cId="2750273179" sldId="276"/>
            <ac:spMk id="98" creationId="{A87B8315-7295-435D-B629-E313590B90F4}"/>
          </ac:spMkLst>
        </pc:spChg>
        <pc:spChg chg="mod">
          <ac:chgData name="Freimoser, Cem" userId="e42bc64c-4366-4d17-9bfb-3fe62e9a191e" providerId="ADAL" clId="{5AA582B3-7F70-4897-B35A-52833A87036B}" dt="2019-10-14T06:25:09.805" v="681" actId="1076"/>
          <ac:spMkLst>
            <pc:docMk/>
            <pc:sldMk cId="2750273179" sldId="276"/>
            <ac:spMk id="99" creationId="{D3DF64ED-DB1B-4AD4-A764-FB14C472824F}"/>
          </ac:spMkLst>
        </pc:spChg>
      </pc:sldChg>
      <pc:sldChg chg="addSp modSp add del modTransition setBg">
        <pc:chgData name="Freimoser, Cem" userId="e42bc64c-4366-4d17-9bfb-3fe62e9a191e" providerId="ADAL" clId="{5AA582B3-7F70-4897-B35A-52833A87036B}" dt="2019-10-14T06:24:46.764" v="678" actId="47"/>
        <pc:sldMkLst>
          <pc:docMk/>
          <pc:sldMk cId="2214048025" sldId="277"/>
        </pc:sldMkLst>
        <pc:spChg chg="mod">
          <ac:chgData name="Freimoser, Cem" userId="e42bc64c-4366-4d17-9bfb-3fe62e9a191e" providerId="ADAL" clId="{5AA582B3-7F70-4897-B35A-52833A87036B}" dt="2019-10-14T06:24:44.093" v="672" actId="1076"/>
          <ac:spMkLst>
            <pc:docMk/>
            <pc:sldMk cId="2214048025" sldId="277"/>
            <ac:spMk id="77" creationId="{6CFFDCC6-0B07-4965-833C-8A3625AA5756}"/>
          </ac:spMkLst>
        </pc:spChg>
        <pc:spChg chg="mod">
          <ac:chgData name="Freimoser, Cem" userId="e42bc64c-4366-4d17-9bfb-3fe62e9a191e" providerId="ADAL" clId="{5AA582B3-7F70-4897-B35A-52833A87036B}" dt="2019-10-14T06:24:43.681" v="670" actId="1076"/>
          <ac:spMkLst>
            <pc:docMk/>
            <pc:sldMk cId="2214048025" sldId="277"/>
            <ac:spMk id="81" creationId="{713FAE68-D4F3-49E2-A6EE-67F32D4FCE95}"/>
          </ac:spMkLst>
        </pc:spChg>
        <pc:spChg chg="mod">
          <ac:chgData name="Freimoser, Cem" userId="e42bc64c-4366-4d17-9bfb-3fe62e9a191e" providerId="ADAL" clId="{5AA582B3-7F70-4897-B35A-52833A87036B}" dt="2019-10-14T06:24:42.837" v="667" actId="1076"/>
          <ac:spMkLst>
            <pc:docMk/>
            <pc:sldMk cId="2214048025" sldId="277"/>
            <ac:spMk id="82" creationId="{7CB81A3D-6A7E-4759-AD2E-72377533E5E0}"/>
          </ac:spMkLst>
        </pc:spChg>
        <pc:spChg chg="mod">
          <ac:chgData name="Freimoser, Cem" userId="e42bc64c-4366-4d17-9bfb-3fe62e9a191e" providerId="ADAL" clId="{5AA582B3-7F70-4897-B35A-52833A87036B}" dt="2019-10-14T06:24:44.282" v="673" actId="1076"/>
          <ac:spMkLst>
            <pc:docMk/>
            <pc:sldMk cId="2214048025" sldId="277"/>
            <ac:spMk id="84" creationId="{9DB19D20-EB9E-4DBD-ADDF-9F26DEC63098}"/>
          </ac:spMkLst>
        </pc:spChg>
        <pc:spChg chg="mod">
          <ac:chgData name="Freimoser, Cem" userId="e42bc64c-4366-4d17-9bfb-3fe62e9a191e" providerId="ADAL" clId="{5AA582B3-7F70-4897-B35A-52833A87036B}" dt="2019-10-14T06:24:43.195" v="668" actId="1076"/>
          <ac:spMkLst>
            <pc:docMk/>
            <pc:sldMk cId="2214048025" sldId="277"/>
            <ac:spMk id="85" creationId="{4A17A4A4-B695-422B-A5CC-346164DE294C}"/>
          </ac:spMkLst>
        </pc:spChg>
        <pc:spChg chg="mod">
          <ac:chgData name="Freimoser, Cem" userId="e42bc64c-4366-4d17-9bfb-3fe62e9a191e" providerId="ADAL" clId="{5AA582B3-7F70-4897-B35A-52833A87036B}" dt="2019-10-14T06:24:43.877" v="671" actId="1076"/>
          <ac:spMkLst>
            <pc:docMk/>
            <pc:sldMk cId="2214048025" sldId="277"/>
            <ac:spMk id="86" creationId="{C1D6EB2D-A4BD-44D8-9FC6-192F488AB4C5}"/>
          </ac:spMkLst>
        </pc:spChg>
        <pc:spChg chg="mod">
          <ac:chgData name="Freimoser, Cem" userId="e42bc64c-4366-4d17-9bfb-3fe62e9a191e" providerId="ADAL" clId="{5AA582B3-7F70-4897-B35A-52833A87036B}" dt="2019-10-14T06:21:52.864" v="646" actId="1076"/>
          <ac:spMkLst>
            <pc:docMk/>
            <pc:sldMk cId="2214048025" sldId="277"/>
            <ac:spMk id="87" creationId="{57EC2A69-0A7B-4F30-8149-02FEF147B491}"/>
          </ac:spMkLst>
        </pc:spChg>
        <pc:spChg chg="mod">
          <ac:chgData name="Freimoser, Cem" userId="e42bc64c-4366-4d17-9bfb-3fe62e9a191e" providerId="ADAL" clId="{5AA582B3-7F70-4897-B35A-52833A87036B}" dt="2019-10-14T06:24:44.702" v="675" actId="1076"/>
          <ac:spMkLst>
            <pc:docMk/>
            <pc:sldMk cId="2214048025" sldId="277"/>
            <ac:spMk id="88" creationId="{6EDD9EDC-438C-4503-8611-E01867511224}"/>
          </ac:spMkLst>
        </pc:spChg>
        <pc:spChg chg="mod">
          <ac:chgData name="Freimoser, Cem" userId="e42bc64c-4366-4d17-9bfb-3fe62e9a191e" providerId="ADAL" clId="{5AA582B3-7F70-4897-B35A-52833A87036B}" dt="2019-10-14T06:24:43.468" v="669" actId="1076"/>
          <ac:spMkLst>
            <pc:docMk/>
            <pc:sldMk cId="2214048025" sldId="277"/>
            <ac:spMk id="89" creationId="{89773A00-44ED-405B-BFC9-11C1639029A0}"/>
          </ac:spMkLst>
        </pc:spChg>
        <pc:spChg chg="mod">
          <ac:chgData name="Freimoser, Cem" userId="e42bc64c-4366-4d17-9bfb-3fe62e9a191e" providerId="ADAL" clId="{5AA582B3-7F70-4897-B35A-52833A87036B}" dt="2019-10-14T06:24:44.489" v="674" actId="1076"/>
          <ac:spMkLst>
            <pc:docMk/>
            <pc:sldMk cId="2214048025" sldId="277"/>
            <ac:spMk id="94" creationId="{C1227080-9A0B-44CE-8DD0-8FF8A0F902FD}"/>
          </ac:spMkLst>
        </pc:spChg>
        <pc:spChg chg="mod">
          <ac:chgData name="Freimoser, Cem" userId="e42bc64c-4366-4d17-9bfb-3fe62e9a191e" providerId="ADAL" clId="{5AA582B3-7F70-4897-B35A-52833A87036B}" dt="2019-10-14T06:24:45.137" v="677" actId="1076"/>
          <ac:spMkLst>
            <pc:docMk/>
            <pc:sldMk cId="2214048025" sldId="277"/>
            <ac:spMk id="95" creationId="{FD98FA21-E19C-469F-885E-498027A859AE}"/>
          </ac:spMkLst>
        </pc:spChg>
        <pc:spChg chg="mod">
          <ac:chgData name="Freimoser, Cem" userId="e42bc64c-4366-4d17-9bfb-3fe62e9a191e" providerId="ADAL" clId="{5AA582B3-7F70-4897-B35A-52833A87036B}" dt="2019-10-14T06:21:47.720" v="645" actId="1076"/>
          <ac:spMkLst>
            <pc:docMk/>
            <pc:sldMk cId="2214048025" sldId="277"/>
            <ac:spMk id="96" creationId="{99D89CC1-05D4-4136-BED0-DBB9270D285D}"/>
          </ac:spMkLst>
        </pc:spChg>
        <pc:spChg chg="mod">
          <ac:chgData name="Freimoser, Cem" userId="e42bc64c-4366-4d17-9bfb-3fe62e9a191e" providerId="ADAL" clId="{5AA582B3-7F70-4897-B35A-52833A87036B}" dt="2019-10-14T06:24:44.930" v="676" actId="1076"/>
          <ac:spMkLst>
            <pc:docMk/>
            <pc:sldMk cId="2214048025" sldId="277"/>
            <ac:spMk id="97" creationId="{2153292B-B7C0-44A1-B3EC-CD91E0B98E29}"/>
          </ac:spMkLst>
        </pc:spChg>
        <pc:spChg chg="mod">
          <ac:chgData name="Freimoser, Cem" userId="e42bc64c-4366-4d17-9bfb-3fe62e9a191e" providerId="ADAL" clId="{5AA582B3-7F70-4897-B35A-52833A87036B}" dt="2019-10-14T06:22:55.213" v="651" actId="1076"/>
          <ac:spMkLst>
            <pc:docMk/>
            <pc:sldMk cId="2214048025" sldId="277"/>
            <ac:spMk id="98" creationId="{A87B8315-7295-435D-B629-E313590B90F4}"/>
          </ac:spMkLst>
        </pc:spChg>
        <pc:spChg chg="mod">
          <ac:chgData name="Freimoser, Cem" userId="e42bc64c-4366-4d17-9bfb-3fe62e9a191e" providerId="ADAL" clId="{5AA582B3-7F70-4897-B35A-52833A87036B}" dt="2019-10-14T06:21:38.890" v="644" actId="1076"/>
          <ac:spMkLst>
            <pc:docMk/>
            <pc:sldMk cId="2214048025" sldId="277"/>
            <ac:spMk id="99" creationId="{D3DF64ED-DB1B-4AD4-A764-FB14C472824F}"/>
          </ac:spMkLst>
        </pc:spChg>
        <pc:cxnChg chg="add mod">
          <ac:chgData name="Freimoser, Cem" userId="e42bc64c-4366-4d17-9bfb-3fe62e9a191e" providerId="ADAL" clId="{5AA582B3-7F70-4897-B35A-52833A87036B}" dt="2019-10-14T06:22:43.333" v="650" actId="11529"/>
          <ac:cxnSpMkLst>
            <pc:docMk/>
            <pc:sldMk cId="2214048025" sldId="277"/>
            <ac:cxnSpMk id="4" creationId="{5099C1BB-38E6-4EE1-B8A9-32407FF1A3AF}"/>
          </ac:cxnSpMkLst>
        </pc:cxnChg>
      </pc:sldChg>
      <pc:sldChg chg="delSp modSp add setBg">
        <pc:chgData name="Freimoser, Cem" userId="e42bc64c-4366-4d17-9bfb-3fe62e9a191e" providerId="ADAL" clId="{5AA582B3-7F70-4897-B35A-52833A87036B}" dt="2019-10-14T06:43:13.346" v="930" actId="478"/>
        <pc:sldMkLst>
          <pc:docMk/>
          <pc:sldMk cId="2971873340" sldId="277"/>
        </pc:sldMkLst>
        <pc:spChg chg="del">
          <ac:chgData name="Freimoser, Cem" userId="e42bc64c-4366-4d17-9bfb-3fe62e9a191e" providerId="ADAL" clId="{5AA582B3-7F70-4897-B35A-52833A87036B}" dt="2019-10-14T06:43:09.129" v="928" actId="478"/>
          <ac:spMkLst>
            <pc:docMk/>
            <pc:sldMk cId="2971873340" sldId="277"/>
            <ac:spMk id="10" creationId="{A9C97EBD-B4B9-44A9-B663-134E0392034B}"/>
          </ac:spMkLst>
        </pc:spChg>
        <pc:spChg chg="del">
          <ac:chgData name="Freimoser, Cem" userId="e42bc64c-4366-4d17-9bfb-3fe62e9a191e" providerId="ADAL" clId="{5AA582B3-7F70-4897-B35A-52833A87036B}" dt="2019-10-14T06:43:11.062" v="929" actId="478"/>
          <ac:spMkLst>
            <pc:docMk/>
            <pc:sldMk cId="2971873340" sldId="277"/>
            <ac:spMk id="11" creationId="{F918C776-847F-4F48-BA13-3488458E4E4C}"/>
          </ac:spMkLst>
        </pc:spChg>
        <pc:spChg chg="del">
          <ac:chgData name="Freimoser, Cem" userId="e42bc64c-4366-4d17-9bfb-3fe62e9a191e" providerId="ADAL" clId="{5AA582B3-7F70-4897-B35A-52833A87036B}" dt="2019-10-14T06:43:13.346" v="930" actId="478"/>
          <ac:spMkLst>
            <pc:docMk/>
            <pc:sldMk cId="2971873340" sldId="277"/>
            <ac:spMk id="12" creationId="{B4E81572-C965-4584-B4FE-01CC624E03E4}"/>
          </ac:spMkLst>
        </pc:spChg>
        <pc:spChg chg="mod">
          <ac:chgData name="Freimoser, Cem" userId="e42bc64c-4366-4d17-9bfb-3fe62e9a191e" providerId="ADAL" clId="{5AA582B3-7F70-4897-B35A-52833A87036B}" dt="2019-10-14T06:29:34.641" v="721" actId="20577"/>
          <ac:spMkLst>
            <pc:docMk/>
            <pc:sldMk cId="2971873340" sldId="277"/>
            <ac:spMk id="18" creationId="{09A39133-3679-4A6E-93F3-689E591932C5}"/>
          </ac:spMkLst>
        </pc:spChg>
        <pc:spChg chg="mod">
          <ac:chgData name="Freimoser, Cem" userId="e42bc64c-4366-4d17-9bfb-3fe62e9a191e" providerId="ADAL" clId="{5AA582B3-7F70-4897-B35A-52833A87036B}" dt="2019-10-14T06:29:40.138" v="723" actId="113"/>
          <ac:spMkLst>
            <pc:docMk/>
            <pc:sldMk cId="2971873340" sldId="277"/>
            <ac:spMk id="19" creationId="{568CF492-5A7E-4838-B808-73BA525C0DAB}"/>
          </ac:spMkLst>
        </pc:spChg>
      </pc:sldChg>
      <pc:sldChg chg="delSp modSp add setBg">
        <pc:chgData name="Freimoser, Cem" userId="e42bc64c-4366-4d17-9bfb-3fe62e9a191e" providerId="ADAL" clId="{5AA582B3-7F70-4897-B35A-52833A87036B}" dt="2019-10-14T06:43:03.876" v="927" actId="478"/>
        <pc:sldMkLst>
          <pc:docMk/>
          <pc:sldMk cId="1286819802" sldId="278"/>
        </pc:sldMkLst>
        <pc:spChg chg="del">
          <ac:chgData name="Freimoser, Cem" userId="e42bc64c-4366-4d17-9bfb-3fe62e9a191e" providerId="ADAL" clId="{5AA582B3-7F70-4897-B35A-52833A87036B}" dt="2019-10-14T06:43:00.684" v="925" actId="478"/>
          <ac:spMkLst>
            <pc:docMk/>
            <pc:sldMk cId="1286819802" sldId="278"/>
            <ac:spMk id="10" creationId="{A9C97EBD-B4B9-44A9-B663-134E0392034B}"/>
          </ac:spMkLst>
        </pc:spChg>
        <pc:spChg chg="del">
          <ac:chgData name="Freimoser, Cem" userId="e42bc64c-4366-4d17-9bfb-3fe62e9a191e" providerId="ADAL" clId="{5AA582B3-7F70-4897-B35A-52833A87036B}" dt="2019-10-14T06:43:02.567" v="926" actId="478"/>
          <ac:spMkLst>
            <pc:docMk/>
            <pc:sldMk cId="1286819802" sldId="278"/>
            <ac:spMk id="11" creationId="{F918C776-847F-4F48-BA13-3488458E4E4C}"/>
          </ac:spMkLst>
        </pc:spChg>
        <pc:spChg chg="del">
          <ac:chgData name="Freimoser, Cem" userId="e42bc64c-4366-4d17-9bfb-3fe62e9a191e" providerId="ADAL" clId="{5AA582B3-7F70-4897-B35A-52833A87036B}" dt="2019-10-14T06:43:03.876" v="927" actId="478"/>
          <ac:spMkLst>
            <pc:docMk/>
            <pc:sldMk cId="1286819802" sldId="278"/>
            <ac:spMk id="12" creationId="{B4E81572-C965-4584-B4FE-01CC624E03E4}"/>
          </ac:spMkLst>
        </pc:spChg>
        <pc:spChg chg="mod">
          <ac:chgData name="Freimoser, Cem" userId="e42bc64c-4366-4d17-9bfb-3fe62e9a191e" providerId="ADAL" clId="{5AA582B3-7F70-4897-B35A-52833A87036B}" dt="2019-10-14T06:29:23.864" v="717" actId="20577"/>
          <ac:spMkLst>
            <pc:docMk/>
            <pc:sldMk cId="1286819802" sldId="278"/>
            <ac:spMk id="18" creationId="{09A39133-3679-4A6E-93F3-689E591932C5}"/>
          </ac:spMkLst>
        </pc:spChg>
        <pc:spChg chg="mod">
          <ac:chgData name="Freimoser, Cem" userId="e42bc64c-4366-4d17-9bfb-3fe62e9a191e" providerId="ADAL" clId="{5AA582B3-7F70-4897-B35A-52833A87036B}" dt="2019-10-14T06:29:29.412" v="719" actId="113"/>
          <ac:spMkLst>
            <pc:docMk/>
            <pc:sldMk cId="1286819802" sldId="278"/>
            <ac:spMk id="19" creationId="{568CF492-5A7E-4838-B808-73BA525C0DAB}"/>
          </ac:spMkLst>
        </pc:spChg>
      </pc:sldChg>
      <pc:sldChg chg="delSp modSp add setBg">
        <pc:chgData name="Freimoser, Cem" userId="e42bc64c-4366-4d17-9bfb-3fe62e9a191e" providerId="ADAL" clId="{5AA582B3-7F70-4897-B35A-52833A87036B}" dt="2019-10-14T06:42:44.626" v="924" actId="478"/>
        <pc:sldMkLst>
          <pc:docMk/>
          <pc:sldMk cId="3735771918" sldId="279"/>
        </pc:sldMkLst>
        <pc:spChg chg="del mod">
          <ac:chgData name="Freimoser, Cem" userId="e42bc64c-4366-4d17-9bfb-3fe62e9a191e" providerId="ADAL" clId="{5AA582B3-7F70-4897-B35A-52833A87036B}" dt="2019-10-14T06:42:39.608" v="922" actId="478"/>
          <ac:spMkLst>
            <pc:docMk/>
            <pc:sldMk cId="3735771918" sldId="279"/>
            <ac:spMk id="10" creationId="{A9C97EBD-B4B9-44A9-B663-134E0392034B}"/>
          </ac:spMkLst>
        </pc:spChg>
        <pc:spChg chg="del">
          <ac:chgData name="Freimoser, Cem" userId="e42bc64c-4366-4d17-9bfb-3fe62e9a191e" providerId="ADAL" clId="{5AA582B3-7F70-4897-B35A-52833A87036B}" dt="2019-10-14T06:42:41.886" v="923" actId="478"/>
          <ac:spMkLst>
            <pc:docMk/>
            <pc:sldMk cId="3735771918" sldId="279"/>
            <ac:spMk id="11" creationId="{F918C776-847F-4F48-BA13-3488458E4E4C}"/>
          </ac:spMkLst>
        </pc:spChg>
        <pc:spChg chg="del">
          <ac:chgData name="Freimoser, Cem" userId="e42bc64c-4366-4d17-9bfb-3fe62e9a191e" providerId="ADAL" clId="{5AA582B3-7F70-4897-B35A-52833A87036B}" dt="2019-10-14T06:42:44.626" v="924" actId="478"/>
          <ac:spMkLst>
            <pc:docMk/>
            <pc:sldMk cId="3735771918" sldId="279"/>
            <ac:spMk id="12" creationId="{B4E81572-C965-4584-B4FE-01CC624E03E4}"/>
          </ac:spMkLst>
        </pc:spChg>
        <pc:spChg chg="mod">
          <ac:chgData name="Freimoser, Cem" userId="e42bc64c-4366-4d17-9bfb-3fe62e9a191e" providerId="ADAL" clId="{5AA582B3-7F70-4897-B35A-52833A87036B}" dt="2019-10-14T06:29:09.633" v="711" actId="20577"/>
          <ac:spMkLst>
            <pc:docMk/>
            <pc:sldMk cId="3735771918" sldId="279"/>
            <ac:spMk id="18" creationId="{09A39133-3679-4A6E-93F3-689E591932C5}"/>
          </ac:spMkLst>
        </pc:spChg>
        <pc:spChg chg="mod">
          <ac:chgData name="Freimoser, Cem" userId="e42bc64c-4366-4d17-9bfb-3fe62e9a191e" providerId="ADAL" clId="{5AA582B3-7F70-4897-B35A-52833A87036B}" dt="2019-10-14T06:29:18.191" v="715" actId="113"/>
          <ac:spMkLst>
            <pc:docMk/>
            <pc:sldMk cId="3735771918" sldId="279"/>
            <ac:spMk id="19" creationId="{568CF492-5A7E-4838-B808-73BA525C0DAB}"/>
          </ac:spMkLst>
        </pc:spChg>
      </pc:sldChg>
      <pc:sldChg chg="delSp modSp add setBg">
        <pc:chgData name="Freimoser, Cem" userId="e42bc64c-4366-4d17-9bfb-3fe62e9a191e" providerId="ADAL" clId="{5AA582B3-7F70-4897-B35A-52833A87036B}" dt="2019-10-14T06:42:34.411" v="920" actId="478"/>
        <pc:sldMkLst>
          <pc:docMk/>
          <pc:sldMk cId="3071023445" sldId="280"/>
        </pc:sldMkLst>
        <pc:spChg chg="del">
          <ac:chgData name="Freimoser, Cem" userId="e42bc64c-4366-4d17-9bfb-3fe62e9a191e" providerId="ADAL" clId="{5AA582B3-7F70-4897-B35A-52833A87036B}" dt="2019-10-14T06:42:34.411" v="920" actId="478"/>
          <ac:spMkLst>
            <pc:docMk/>
            <pc:sldMk cId="3071023445" sldId="280"/>
            <ac:spMk id="10" creationId="{A9C97EBD-B4B9-44A9-B663-134E0392034B}"/>
          </ac:spMkLst>
        </pc:spChg>
        <pc:spChg chg="del">
          <ac:chgData name="Freimoser, Cem" userId="e42bc64c-4366-4d17-9bfb-3fe62e9a191e" providerId="ADAL" clId="{5AA582B3-7F70-4897-B35A-52833A87036B}" dt="2019-10-14T06:42:32.752" v="919" actId="478"/>
          <ac:spMkLst>
            <pc:docMk/>
            <pc:sldMk cId="3071023445" sldId="280"/>
            <ac:spMk id="11" creationId="{F918C776-847F-4F48-BA13-3488458E4E4C}"/>
          </ac:spMkLst>
        </pc:spChg>
        <pc:spChg chg="del">
          <ac:chgData name="Freimoser, Cem" userId="e42bc64c-4366-4d17-9bfb-3fe62e9a191e" providerId="ADAL" clId="{5AA582B3-7F70-4897-B35A-52833A87036B}" dt="2019-10-14T06:42:29.886" v="918" actId="478"/>
          <ac:spMkLst>
            <pc:docMk/>
            <pc:sldMk cId="3071023445" sldId="280"/>
            <ac:spMk id="12" creationId="{B4E81572-C965-4584-B4FE-01CC624E03E4}"/>
          </ac:spMkLst>
        </pc:spChg>
        <pc:spChg chg="mod">
          <ac:chgData name="Freimoser, Cem" userId="e42bc64c-4366-4d17-9bfb-3fe62e9a191e" providerId="ADAL" clId="{5AA582B3-7F70-4897-B35A-52833A87036B}" dt="2019-10-14T06:29:00.612" v="708" actId="20577"/>
          <ac:spMkLst>
            <pc:docMk/>
            <pc:sldMk cId="3071023445" sldId="280"/>
            <ac:spMk id="18" creationId="{09A39133-3679-4A6E-93F3-689E591932C5}"/>
          </ac:spMkLst>
        </pc:spChg>
        <pc:spChg chg="mod">
          <ac:chgData name="Freimoser, Cem" userId="e42bc64c-4366-4d17-9bfb-3fe62e9a191e" providerId="ADAL" clId="{5AA582B3-7F70-4897-B35A-52833A87036B}" dt="2019-10-14T06:29:03.621" v="709" actId="113"/>
          <ac:spMkLst>
            <pc:docMk/>
            <pc:sldMk cId="3071023445" sldId="280"/>
            <ac:spMk id="19" creationId="{568CF492-5A7E-4838-B808-73BA525C0DAB}"/>
          </ac:spMkLst>
        </pc:spChg>
      </pc:sldChg>
      <pc:sldChg chg="addSp delSp modSp add ord modTransition setBg">
        <pc:chgData name="Freimoser, Cem" userId="e42bc64c-4366-4d17-9bfb-3fe62e9a191e" providerId="ADAL" clId="{5AA582B3-7F70-4897-B35A-52833A87036B}" dt="2019-10-14T06:43:48.026" v="942" actId="478"/>
        <pc:sldMkLst>
          <pc:docMk/>
          <pc:sldMk cId="348695958" sldId="281"/>
        </pc:sldMkLst>
        <pc:spChg chg="mod">
          <ac:chgData name="Freimoser, Cem" userId="e42bc64c-4366-4d17-9bfb-3fe62e9a191e" providerId="ADAL" clId="{5AA582B3-7F70-4897-B35A-52833A87036B}" dt="2019-10-14T06:30:21.384" v="732" actId="14100"/>
          <ac:spMkLst>
            <pc:docMk/>
            <pc:sldMk cId="348695958" sldId="281"/>
            <ac:spMk id="5" creationId="{12E07C52-9614-402C-ACFD-CC6BE24DAD32}"/>
          </ac:spMkLst>
        </pc:spChg>
        <pc:spChg chg="del">
          <ac:chgData name="Freimoser, Cem" userId="e42bc64c-4366-4d17-9bfb-3fe62e9a191e" providerId="ADAL" clId="{5AA582B3-7F70-4897-B35A-52833A87036B}" dt="2019-10-14T06:30:11.167" v="727" actId="478"/>
          <ac:spMkLst>
            <pc:docMk/>
            <pc:sldMk cId="348695958" sldId="281"/>
            <ac:spMk id="6" creationId="{66B93FA5-2F3A-47EB-B184-6C3C5C1C3CC1}"/>
          </ac:spMkLst>
        </pc:spChg>
        <pc:spChg chg="del">
          <ac:chgData name="Freimoser, Cem" userId="e42bc64c-4366-4d17-9bfb-3fe62e9a191e" providerId="ADAL" clId="{5AA582B3-7F70-4897-B35A-52833A87036B}" dt="2019-10-14T06:30:12.588" v="728" actId="478"/>
          <ac:spMkLst>
            <pc:docMk/>
            <pc:sldMk cId="348695958" sldId="281"/>
            <ac:spMk id="7" creationId="{1017D544-A563-477D-B8F8-B049B7705D60}"/>
          </ac:spMkLst>
        </pc:spChg>
        <pc:spChg chg="del">
          <ac:chgData name="Freimoser, Cem" userId="e42bc64c-4366-4d17-9bfb-3fe62e9a191e" providerId="ADAL" clId="{5AA582B3-7F70-4897-B35A-52833A87036B}" dt="2019-10-14T06:30:14.204" v="729" actId="478"/>
          <ac:spMkLst>
            <pc:docMk/>
            <pc:sldMk cId="348695958" sldId="281"/>
            <ac:spMk id="8" creationId="{648A6F9F-9053-48C0-8A99-C4F4EE6C32B8}"/>
          </ac:spMkLst>
        </pc:spChg>
        <pc:spChg chg="del">
          <ac:chgData name="Freimoser, Cem" userId="e42bc64c-4366-4d17-9bfb-3fe62e9a191e" providerId="ADAL" clId="{5AA582B3-7F70-4897-B35A-52833A87036B}" dt="2019-10-14T06:30:15.539" v="730" actId="478"/>
          <ac:spMkLst>
            <pc:docMk/>
            <pc:sldMk cId="348695958" sldId="281"/>
            <ac:spMk id="9" creationId="{26D31BD1-7794-4A80-9777-2D4A01EFF8D2}"/>
          </ac:spMkLst>
        </pc:spChg>
        <pc:spChg chg="del">
          <ac:chgData name="Freimoser, Cem" userId="e42bc64c-4366-4d17-9bfb-3fe62e9a191e" providerId="ADAL" clId="{5AA582B3-7F70-4897-B35A-52833A87036B}" dt="2019-10-14T06:43:48.026" v="942" actId="478"/>
          <ac:spMkLst>
            <pc:docMk/>
            <pc:sldMk cId="348695958" sldId="281"/>
            <ac:spMk id="10" creationId="{A9C97EBD-B4B9-44A9-B663-134E0392034B}"/>
          </ac:spMkLst>
        </pc:spChg>
        <pc:spChg chg="del">
          <ac:chgData name="Freimoser, Cem" userId="e42bc64c-4366-4d17-9bfb-3fe62e9a191e" providerId="ADAL" clId="{5AA582B3-7F70-4897-B35A-52833A87036B}" dt="2019-10-14T06:43:48.026" v="942" actId="478"/>
          <ac:spMkLst>
            <pc:docMk/>
            <pc:sldMk cId="348695958" sldId="281"/>
            <ac:spMk id="11" creationId="{F918C776-847F-4F48-BA13-3488458E4E4C}"/>
          </ac:spMkLst>
        </pc:spChg>
        <pc:spChg chg="del">
          <ac:chgData name="Freimoser, Cem" userId="e42bc64c-4366-4d17-9bfb-3fe62e9a191e" providerId="ADAL" clId="{5AA582B3-7F70-4897-B35A-52833A87036B}" dt="2019-10-14T06:43:48.026" v="942" actId="478"/>
          <ac:spMkLst>
            <pc:docMk/>
            <pc:sldMk cId="348695958" sldId="281"/>
            <ac:spMk id="12" creationId="{B4E81572-C965-4584-B4FE-01CC624E03E4}"/>
          </ac:spMkLst>
        </pc:spChg>
        <pc:spChg chg="add mod">
          <ac:chgData name="Freimoser, Cem" userId="e42bc64c-4366-4d17-9bfb-3fe62e9a191e" providerId="ADAL" clId="{5AA582B3-7F70-4897-B35A-52833A87036B}" dt="2019-10-14T06:31:57.013" v="771" actId="1076"/>
          <ac:spMkLst>
            <pc:docMk/>
            <pc:sldMk cId="348695958" sldId="281"/>
            <ac:spMk id="14" creationId="{EBF93E59-B125-404F-AC5F-070C4162F55C}"/>
          </ac:spMkLst>
        </pc:spChg>
        <pc:spChg chg="add mod">
          <ac:chgData name="Freimoser, Cem" userId="e42bc64c-4366-4d17-9bfb-3fe62e9a191e" providerId="ADAL" clId="{5AA582B3-7F70-4897-B35A-52833A87036B}" dt="2019-10-14T06:32:12.701" v="772" actId="14100"/>
          <ac:spMkLst>
            <pc:docMk/>
            <pc:sldMk cId="348695958" sldId="281"/>
            <ac:spMk id="67" creationId="{673BFCD5-D6EA-4F2E-B898-1A8A65BB767E}"/>
          </ac:spMkLst>
        </pc:spChg>
        <pc:spChg chg="add mod">
          <ac:chgData name="Freimoser, Cem" userId="e42bc64c-4366-4d17-9bfb-3fe62e9a191e" providerId="ADAL" clId="{5AA582B3-7F70-4897-B35A-52833A87036B}" dt="2019-10-14T06:32:31.601" v="774" actId="1076"/>
          <ac:spMkLst>
            <pc:docMk/>
            <pc:sldMk cId="348695958" sldId="281"/>
            <ac:spMk id="69" creationId="{B846FD57-DC01-48BE-8B1E-7BCBAAE891A8}"/>
          </ac:spMkLst>
        </pc:spChg>
        <pc:spChg chg="add del mod">
          <ac:chgData name="Freimoser, Cem" userId="e42bc64c-4366-4d17-9bfb-3fe62e9a191e" providerId="ADAL" clId="{5AA582B3-7F70-4897-B35A-52833A87036B}" dt="2019-10-14T06:32:39.339" v="777" actId="478"/>
          <ac:spMkLst>
            <pc:docMk/>
            <pc:sldMk cId="348695958" sldId="281"/>
            <ac:spMk id="71" creationId="{2C5B4A18-E29B-4CAE-85CB-49D56819EF8C}"/>
          </ac:spMkLst>
        </pc:spChg>
        <pc:spChg chg="add del mod">
          <ac:chgData name="Freimoser, Cem" userId="e42bc64c-4366-4d17-9bfb-3fe62e9a191e" providerId="ADAL" clId="{5AA582B3-7F70-4897-B35A-52833A87036B}" dt="2019-10-14T06:32:35.990" v="776" actId="478"/>
          <ac:spMkLst>
            <pc:docMk/>
            <pc:sldMk cId="348695958" sldId="281"/>
            <ac:spMk id="73" creationId="{1E9D1126-126A-4987-8905-721A2235E91A}"/>
          </ac:spMkLst>
        </pc:spChg>
        <pc:spChg chg="add del mod">
          <ac:chgData name="Freimoser, Cem" userId="e42bc64c-4366-4d17-9bfb-3fe62e9a191e" providerId="ADAL" clId="{5AA582B3-7F70-4897-B35A-52833A87036B}" dt="2019-10-14T06:32:34.338" v="775" actId="478"/>
          <ac:spMkLst>
            <pc:docMk/>
            <pc:sldMk cId="348695958" sldId="281"/>
            <ac:spMk id="75" creationId="{FFC67EF8-1211-4D06-A122-12716FACBD4D}"/>
          </ac:spMkLst>
        </pc:spChg>
        <pc:spChg chg="add del mod">
          <ac:chgData name="Freimoser, Cem" userId="e42bc64c-4366-4d17-9bfb-3fe62e9a191e" providerId="ADAL" clId="{5AA582B3-7F70-4897-B35A-52833A87036B}" dt="2019-10-14T06:32:42.177" v="778" actId="478"/>
          <ac:spMkLst>
            <pc:docMk/>
            <pc:sldMk cId="348695958" sldId="281"/>
            <ac:spMk id="78" creationId="{4983A441-FCD8-4C00-BCB3-92B198080E1E}"/>
          </ac:spMkLst>
        </pc:spChg>
        <pc:spChg chg="add del mod">
          <ac:chgData name="Freimoser, Cem" userId="e42bc64c-4366-4d17-9bfb-3fe62e9a191e" providerId="ADAL" clId="{5AA582B3-7F70-4897-B35A-52833A87036B}" dt="2019-10-14T06:32:42.177" v="778" actId="478"/>
          <ac:spMkLst>
            <pc:docMk/>
            <pc:sldMk cId="348695958" sldId="281"/>
            <ac:spMk id="79" creationId="{AFA3D087-1DE7-42BE-9536-3A234DD7B7AB}"/>
          </ac:spMkLst>
        </pc:spChg>
        <pc:spChg chg="add del mod">
          <ac:chgData name="Freimoser, Cem" userId="e42bc64c-4366-4d17-9bfb-3fe62e9a191e" providerId="ADAL" clId="{5AA582B3-7F70-4897-B35A-52833A87036B}" dt="2019-10-14T06:32:42.177" v="778" actId="478"/>
          <ac:spMkLst>
            <pc:docMk/>
            <pc:sldMk cId="348695958" sldId="281"/>
            <ac:spMk id="80" creationId="{362D199E-4FC3-4EEF-A689-10BB9FC835FB}"/>
          </ac:spMkLst>
        </pc:spChg>
        <pc:spChg chg="add del mod">
          <ac:chgData name="Freimoser, Cem" userId="e42bc64c-4366-4d17-9bfb-3fe62e9a191e" providerId="ADAL" clId="{5AA582B3-7F70-4897-B35A-52833A87036B}" dt="2019-10-14T06:32:42.177" v="778" actId="478"/>
          <ac:spMkLst>
            <pc:docMk/>
            <pc:sldMk cId="348695958" sldId="281"/>
            <ac:spMk id="83" creationId="{E75213EC-FD08-43E9-BC66-BCEC9C3A2744}"/>
          </ac:spMkLst>
        </pc:spChg>
        <pc:spChg chg="add del mod">
          <ac:chgData name="Freimoser, Cem" userId="e42bc64c-4366-4d17-9bfb-3fe62e9a191e" providerId="ADAL" clId="{5AA582B3-7F70-4897-B35A-52833A87036B}" dt="2019-10-14T06:32:42.177" v="778" actId="478"/>
          <ac:spMkLst>
            <pc:docMk/>
            <pc:sldMk cId="348695958" sldId="281"/>
            <ac:spMk id="90" creationId="{50F0E75E-1527-4A61-AD6E-E8E6E5A4ECA1}"/>
          </ac:spMkLst>
        </pc:spChg>
        <pc:spChg chg="add del mod">
          <ac:chgData name="Freimoser, Cem" userId="e42bc64c-4366-4d17-9bfb-3fe62e9a191e" providerId="ADAL" clId="{5AA582B3-7F70-4897-B35A-52833A87036B}" dt="2019-10-14T06:32:42.177" v="778" actId="478"/>
          <ac:spMkLst>
            <pc:docMk/>
            <pc:sldMk cId="348695958" sldId="281"/>
            <ac:spMk id="92" creationId="{CA14177D-E72F-458A-AD5D-7925D1DB83F3}"/>
          </ac:spMkLst>
        </pc:spChg>
        <pc:spChg chg="add del mod">
          <ac:chgData name="Freimoser, Cem" userId="e42bc64c-4366-4d17-9bfb-3fe62e9a191e" providerId="ADAL" clId="{5AA582B3-7F70-4897-B35A-52833A87036B}" dt="2019-10-14T06:32:42.177" v="778" actId="478"/>
          <ac:spMkLst>
            <pc:docMk/>
            <pc:sldMk cId="348695958" sldId="281"/>
            <ac:spMk id="100" creationId="{CD1F9D4C-D1D1-4B90-8C35-B9F2DA2AB344}"/>
          </ac:spMkLst>
        </pc:spChg>
        <pc:spChg chg="add del mod">
          <ac:chgData name="Freimoser, Cem" userId="e42bc64c-4366-4d17-9bfb-3fe62e9a191e" providerId="ADAL" clId="{5AA582B3-7F70-4897-B35A-52833A87036B}" dt="2019-10-14T06:32:42.177" v="778" actId="478"/>
          <ac:spMkLst>
            <pc:docMk/>
            <pc:sldMk cId="348695958" sldId="281"/>
            <ac:spMk id="102" creationId="{467D68B6-E105-4DA3-8023-D6E5CC3CC2D9}"/>
          </ac:spMkLst>
        </pc:spChg>
        <pc:spChg chg="add del mod">
          <ac:chgData name="Freimoser, Cem" userId="e42bc64c-4366-4d17-9bfb-3fe62e9a191e" providerId="ADAL" clId="{5AA582B3-7F70-4897-B35A-52833A87036B}" dt="2019-10-14T06:32:42.177" v="778" actId="478"/>
          <ac:spMkLst>
            <pc:docMk/>
            <pc:sldMk cId="348695958" sldId="281"/>
            <ac:spMk id="103" creationId="{A588AC87-B34D-4D5A-BD0A-B2C6BBE9D09A}"/>
          </ac:spMkLst>
        </pc:spChg>
        <pc:spChg chg="add del mod">
          <ac:chgData name="Freimoser, Cem" userId="e42bc64c-4366-4d17-9bfb-3fe62e9a191e" providerId="ADAL" clId="{5AA582B3-7F70-4897-B35A-52833A87036B}" dt="2019-10-14T06:32:42.177" v="778" actId="478"/>
          <ac:spMkLst>
            <pc:docMk/>
            <pc:sldMk cId="348695958" sldId="281"/>
            <ac:spMk id="104" creationId="{E7E29E8E-0C60-4F58-83F8-1E1A91C75F82}"/>
          </ac:spMkLst>
        </pc:spChg>
        <pc:spChg chg="add del mod">
          <ac:chgData name="Freimoser, Cem" userId="e42bc64c-4366-4d17-9bfb-3fe62e9a191e" providerId="ADAL" clId="{5AA582B3-7F70-4897-B35A-52833A87036B}" dt="2019-10-14T06:32:42.177" v="778" actId="478"/>
          <ac:spMkLst>
            <pc:docMk/>
            <pc:sldMk cId="348695958" sldId="281"/>
            <ac:spMk id="105" creationId="{2392B769-2F79-4BB3-8B8A-EC8F73437B25}"/>
          </ac:spMkLst>
        </pc:spChg>
        <pc:spChg chg="add del mod">
          <ac:chgData name="Freimoser, Cem" userId="e42bc64c-4366-4d17-9bfb-3fe62e9a191e" providerId="ADAL" clId="{5AA582B3-7F70-4897-B35A-52833A87036B}" dt="2019-10-14T06:32:42.177" v="778" actId="478"/>
          <ac:spMkLst>
            <pc:docMk/>
            <pc:sldMk cId="348695958" sldId="281"/>
            <ac:spMk id="106" creationId="{4D451F5F-B853-42A9-B235-27D7EB8D81B8}"/>
          </ac:spMkLst>
        </pc:spChg>
        <pc:spChg chg="add mod">
          <ac:chgData name="Freimoser, Cem" userId="e42bc64c-4366-4d17-9bfb-3fe62e9a191e" providerId="ADAL" clId="{5AA582B3-7F70-4897-B35A-52833A87036B}" dt="2019-10-14T06:32:50.895" v="781" actId="20577"/>
          <ac:spMkLst>
            <pc:docMk/>
            <pc:sldMk cId="348695958" sldId="281"/>
            <ac:spMk id="107" creationId="{81152DFE-1F71-469D-B129-496D97E6D6CC}"/>
          </ac:spMkLst>
        </pc:spChg>
        <pc:spChg chg="add mod">
          <ac:chgData name="Freimoser, Cem" userId="e42bc64c-4366-4d17-9bfb-3fe62e9a191e" providerId="ADAL" clId="{5AA582B3-7F70-4897-B35A-52833A87036B}" dt="2019-10-14T06:32:31.601" v="774" actId="1076"/>
          <ac:spMkLst>
            <pc:docMk/>
            <pc:sldMk cId="348695958" sldId="281"/>
            <ac:spMk id="108" creationId="{4CEE92C5-2942-4A6F-9000-E82BE25BFA58}"/>
          </ac:spMkLst>
        </pc:spChg>
        <pc:cxnChg chg="mod">
          <ac:chgData name="Freimoser, Cem" userId="e42bc64c-4366-4d17-9bfb-3fe62e9a191e" providerId="ADAL" clId="{5AA582B3-7F70-4897-B35A-52833A87036B}" dt="2019-10-14T06:30:21.384" v="732" actId="14100"/>
          <ac:cxnSpMkLst>
            <pc:docMk/>
            <pc:sldMk cId="348695958" sldId="281"/>
            <ac:cxnSpMk id="3" creationId="{B3770F09-106D-45A1-85FA-FE4A442DCDF4}"/>
          </ac:cxnSpMkLst>
        </pc:cxnChg>
        <pc:cxnChg chg="mod">
          <ac:chgData name="Freimoser, Cem" userId="e42bc64c-4366-4d17-9bfb-3fe62e9a191e" providerId="ADAL" clId="{5AA582B3-7F70-4897-B35A-52833A87036B}" dt="2019-10-14T06:30:11.167" v="727" actId="478"/>
          <ac:cxnSpMkLst>
            <pc:docMk/>
            <pc:sldMk cId="348695958" sldId="281"/>
            <ac:cxnSpMk id="25" creationId="{CF1B79D2-623E-4913-B9B3-D9DA8867C86F}"/>
          </ac:cxnSpMkLst>
        </pc:cxnChg>
        <pc:cxnChg chg="mod">
          <ac:chgData name="Freimoser, Cem" userId="e42bc64c-4366-4d17-9bfb-3fe62e9a191e" providerId="ADAL" clId="{5AA582B3-7F70-4897-B35A-52833A87036B}" dt="2019-10-14T06:30:12.588" v="728" actId="478"/>
          <ac:cxnSpMkLst>
            <pc:docMk/>
            <pc:sldMk cId="348695958" sldId="281"/>
            <ac:cxnSpMk id="27" creationId="{589586D7-DD36-4300-90AD-4203DA2FDB3C}"/>
          </ac:cxnSpMkLst>
        </pc:cxnChg>
        <pc:cxnChg chg="mod">
          <ac:chgData name="Freimoser, Cem" userId="e42bc64c-4366-4d17-9bfb-3fe62e9a191e" providerId="ADAL" clId="{5AA582B3-7F70-4897-B35A-52833A87036B}" dt="2019-10-14T06:30:14.204" v="729" actId="478"/>
          <ac:cxnSpMkLst>
            <pc:docMk/>
            <pc:sldMk cId="348695958" sldId="281"/>
            <ac:cxnSpMk id="29" creationId="{56F4C29B-84B8-4839-9D81-D5F178F0D75C}"/>
          </ac:cxnSpMkLst>
        </pc:cxnChg>
        <pc:cxnChg chg="mod">
          <ac:chgData name="Freimoser, Cem" userId="e42bc64c-4366-4d17-9bfb-3fe62e9a191e" providerId="ADAL" clId="{5AA582B3-7F70-4897-B35A-52833A87036B}" dt="2019-10-14T06:30:15.539" v="730" actId="478"/>
          <ac:cxnSpMkLst>
            <pc:docMk/>
            <pc:sldMk cId="348695958" sldId="281"/>
            <ac:cxnSpMk id="31" creationId="{0EEF22F9-2EA8-499D-89C4-2F32B790EA6B}"/>
          </ac:cxnSpMkLst>
        </pc:cxnChg>
        <pc:cxnChg chg="mod">
          <ac:chgData name="Freimoser, Cem" userId="e42bc64c-4366-4d17-9bfb-3fe62e9a191e" providerId="ADAL" clId="{5AA582B3-7F70-4897-B35A-52833A87036B}" dt="2019-10-14T06:30:21.384" v="732" actId="14100"/>
          <ac:cxnSpMkLst>
            <pc:docMk/>
            <pc:sldMk cId="348695958" sldId="281"/>
            <ac:cxnSpMk id="33" creationId="{371452D2-999B-4362-8184-469E263EC377}"/>
          </ac:cxnSpMkLst>
        </pc:cxnChg>
        <pc:cxnChg chg="mod">
          <ac:chgData name="Freimoser, Cem" userId="e42bc64c-4366-4d17-9bfb-3fe62e9a191e" providerId="ADAL" clId="{5AA582B3-7F70-4897-B35A-52833A87036B}" dt="2019-10-14T06:30:21.384" v="732" actId="14100"/>
          <ac:cxnSpMkLst>
            <pc:docMk/>
            <pc:sldMk cId="348695958" sldId="281"/>
            <ac:cxnSpMk id="35" creationId="{F44638F5-07F1-41B0-B99F-157172CD5BB7}"/>
          </ac:cxnSpMkLst>
        </pc:cxnChg>
        <pc:cxnChg chg="mod">
          <ac:chgData name="Freimoser, Cem" userId="e42bc64c-4366-4d17-9bfb-3fe62e9a191e" providerId="ADAL" clId="{5AA582B3-7F70-4897-B35A-52833A87036B}" dt="2019-10-14T06:30:11.167" v="727" actId="478"/>
          <ac:cxnSpMkLst>
            <pc:docMk/>
            <pc:sldMk cId="348695958" sldId="281"/>
            <ac:cxnSpMk id="37" creationId="{6A465891-AA2F-4B26-BFA1-57AEBB2BEB5C}"/>
          </ac:cxnSpMkLst>
        </pc:cxnChg>
        <pc:cxnChg chg="mod">
          <ac:chgData name="Freimoser, Cem" userId="e42bc64c-4366-4d17-9bfb-3fe62e9a191e" providerId="ADAL" clId="{5AA582B3-7F70-4897-B35A-52833A87036B}" dt="2019-10-14T06:30:11.167" v="727" actId="478"/>
          <ac:cxnSpMkLst>
            <pc:docMk/>
            <pc:sldMk cId="348695958" sldId="281"/>
            <ac:cxnSpMk id="39" creationId="{24807BA0-5A57-4BDD-B628-D31F4BB8F180}"/>
          </ac:cxnSpMkLst>
        </pc:cxnChg>
        <pc:cxnChg chg="mod">
          <ac:chgData name="Freimoser, Cem" userId="e42bc64c-4366-4d17-9bfb-3fe62e9a191e" providerId="ADAL" clId="{5AA582B3-7F70-4897-B35A-52833A87036B}" dt="2019-10-14T06:30:14.204" v="729" actId="478"/>
          <ac:cxnSpMkLst>
            <pc:docMk/>
            <pc:sldMk cId="348695958" sldId="281"/>
            <ac:cxnSpMk id="41" creationId="{CF2C57BF-8E82-457D-9E1B-985B05D847B3}"/>
          </ac:cxnSpMkLst>
        </pc:cxnChg>
        <pc:cxnChg chg="mod">
          <ac:chgData name="Freimoser, Cem" userId="e42bc64c-4366-4d17-9bfb-3fe62e9a191e" providerId="ADAL" clId="{5AA582B3-7F70-4897-B35A-52833A87036B}" dt="2019-10-14T06:30:14.204" v="729" actId="478"/>
          <ac:cxnSpMkLst>
            <pc:docMk/>
            <pc:sldMk cId="348695958" sldId="281"/>
            <ac:cxnSpMk id="43" creationId="{67F4AD3C-F916-4186-843B-C633B25FE15B}"/>
          </ac:cxnSpMkLst>
        </pc:cxnChg>
        <pc:cxnChg chg="mod">
          <ac:chgData name="Freimoser, Cem" userId="e42bc64c-4366-4d17-9bfb-3fe62e9a191e" providerId="ADAL" clId="{5AA582B3-7F70-4897-B35A-52833A87036B}" dt="2019-10-14T06:30:15.539" v="730" actId="478"/>
          <ac:cxnSpMkLst>
            <pc:docMk/>
            <pc:sldMk cId="348695958" sldId="281"/>
            <ac:cxnSpMk id="46" creationId="{587381AE-39D8-4B20-B54A-39D1A030E77D}"/>
          </ac:cxnSpMkLst>
        </pc:cxnChg>
        <pc:cxnChg chg="mod">
          <ac:chgData name="Freimoser, Cem" userId="e42bc64c-4366-4d17-9bfb-3fe62e9a191e" providerId="ADAL" clId="{5AA582B3-7F70-4897-B35A-52833A87036B}" dt="2019-10-14T06:30:15.539" v="730" actId="478"/>
          <ac:cxnSpMkLst>
            <pc:docMk/>
            <pc:sldMk cId="348695958" sldId="281"/>
            <ac:cxnSpMk id="48" creationId="{0A31274A-120F-4228-B86E-59B39945D1F6}"/>
          </ac:cxnSpMkLst>
        </pc:cxnChg>
        <pc:cxnChg chg="mod">
          <ac:chgData name="Freimoser, Cem" userId="e42bc64c-4366-4d17-9bfb-3fe62e9a191e" providerId="ADAL" clId="{5AA582B3-7F70-4897-B35A-52833A87036B}" dt="2019-10-14T06:30:12.588" v="728" actId="478"/>
          <ac:cxnSpMkLst>
            <pc:docMk/>
            <pc:sldMk cId="348695958" sldId="281"/>
            <ac:cxnSpMk id="91" creationId="{27730166-0C23-424E-BF76-E8662FB74619}"/>
          </ac:cxnSpMkLst>
        </pc:cxnChg>
      </pc:sldChg>
      <pc:sldChg chg="delSp modSp add modTransition setBg">
        <pc:chgData name="Freimoser, Cem" userId="e42bc64c-4366-4d17-9bfb-3fe62e9a191e" providerId="ADAL" clId="{5AA582B3-7F70-4897-B35A-52833A87036B}" dt="2019-10-14T06:43:21.964" v="934" actId="478"/>
        <pc:sldMkLst>
          <pc:docMk/>
          <pc:sldMk cId="2912638867" sldId="282"/>
        </pc:sldMkLst>
        <pc:spChg chg="del">
          <ac:chgData name="Freimoser, Cem" userId="e42bc64c-4366-4d17-9bfb-3fe62e9a191e" providerId="ADAL" clId="{5AA582B3-7F70-4897-B35A-52833A87036B}" dt="2019-10-14T06:43:17.332" v="931" actId="478"/>
          <ac:spMkLst>
            <pc:docMk/>
            <pc:sldMk cId="2912638867" sldId="282"/>
            <ac:spMk id="10" creationId="{A9C97EBD-B4B9-44A9-B663-134E0392034B}"/>
          </ac:spMkLst>
        </pc:spChg>
        <pc:spChg chg="del">
          <ac:chgData name="Freimoser, Cem" userId="e42bc64c-4366-4d17-9bfb-3fe62e9a191e" providerId="ADAL" clId="{5AA582B3-7F70-4897-B35A-52833A87036B}" dt="2019-10-14T06:43:18.959" v="932" actId="478"/>
          <ac:spMkLst>
            <pc:docMk/>
            <pc:sldMk cId="2912638867" sldId="282"/>
            <ac:spMk id="11" creationId="{F918C776-847F-4F48-BA13-3488458E4E4C}"/>
          </ac:spMkLst>
        </pc:spChg>
        <pc:spChg chg="del mod">
          <ac:chgData name="Freimoser, Cem" userId="e42bc64c-4366-4d17-9bfb-3fe62e9a191e" providerId="ADAL" clId="{5AA582B3-7F70-4897-B35A-52833A87036B}" dt="2019-10-14T06:43:21.964" v="934" actId="478"/>
          <ac:spMkLst>
            <pc:docMk/>
            <pc:sldMk cId="2912638867" sldId="282"/>
            <ac:spMk id="12" creationId="{B4E81572-C965-4584-B4FE-01CC624E03E4}"/>
          </ac:spMkLst>
        </pc:spChg>
        <pc:spChg chg="mod">
          <ac:chgData name="Freimoser, Cem" userId="e42bc64c-4366-4d17-9bfb-3fe62e9a191e" providerId="ADAL" clId="{5AA582B3-7F70-4897-B35A-52833A87036B}" dt="2019-10-14T06:33:44.999" v="785" actId="20577"/>
          <ac:spMkLst>
            <pc:docMk/>
            <pc:sldMk cId="2912638867" sldId="282"/>
            <ac:spMk id="107" creationId="{81152DFE-1F71-469D-B129-496D97E6D6CC}"/>
          </ac:spMkLst>
        </pc:spChg>
      </pc:sldChg>
      <pc:sldChg chg="delSp modSp add setBg">
        <pc:chgData name="Freimoser, Cem" userId="e42bc64c-4366-4d17-9bfb-3fe62e9a191e" providerId="ADAL" clId="{5AA582B3-7F70-4897-B35A-52833A87036B}" dt="2019-10-14T06:42:26.801" v="917" actId="478"/>
        <pc:sldMkLst>
          <pc:docMk/>
          <pc:sldMk cId="1938449231" sldId="283"/>
        </pc:sldMkLst>
        <pc:spChg chg="del">
          <ac:chgData name="Freimoser, Cem" userId="e42bc64c-4366-4d17-9bfb-3fe62e9a191e" providerId="ADAL" clId="{5AA582B3-7F70-4897-B35A-52833A87036B}" dt="2019-10-14T06:42:26.801" v="917" actId="478"/>
          <ac:spMkLst>
            <pc:docMk/>
            <pc:sldMk cId="1938449231" sldId="283"/>
            <ac:spMk id="10" creationId="{A9C97EBD-B4B9-44A9-B663-134E0392034B}"/>
          </ac:spMkLst>
        </pc:spChg>
        <pc:spChg chg="del">
          <ac:chgData name="Freimoser, Cem" userId="e42bc64c-4366-4d17-9bfb-3fe62e9a191e" providerId="ADAL" clId="{5AA582B3-7F70-4897-B35A-52833A87036B}" dt="2019-10-14T06:42:23.813" v="916" actId="478"/>
          <ac:spMkLst>
            <pc:docMk/>
            <pc:sldMk cId="1938449231" sldId="283"/>
            <ac:spMk id="11" creationId="{F918C776-847F-4F48-BA13-3488458E4E4C}"/>
          </ac:spMkLst>
        </pc:spChg>
        <pc:spChg chg="del">
          <ac:chgData name="Freimoser, Cem" userId="e42bc64c-4366-4d17-9bfb-3fe62e9a191e" providerId="ADAL" clId="{5AA582B3-7F70-4897-B35A-52833A87036B}" dt="2019-10-14T06:35:04.117" v="793" actId="478"/>
          <ac:spMkLst>
            <pc:docMk/>
            <pc:sldMk cId="1938449231" sldId="283"/>
            <ac:spMk id="12" creationId="{B4E81572-C965-4584-B4FE-01CC624E03E4}"/>
          </ac:spMkLst>
        </pc:spChg>
        <pc:spChg chg="del">
          <ac:chgData name="Freimoser, Cem" userId="e42bc64c-4366-4d17-9bfb-3fe62e9a191e" providerId="ADAL" clId="{5AA582B3-7F70-4897-B35A-52833A87036B}" dt="2019-10-14T06:34:48.479" v="790" actId="478"/>
          <ac:spMkLst>
            <pc:docMk/>
            <pc:sldMk cId="1938449231" sldId="283"/>
            <ac:spMk id="17" creationId="{FCE06B13-B245-4EE7-A7DA-D429BD977C96}"/>
          </ac:spMkLst>
        </pc:spChg>
        <pc:spChg chg="del">
          <ac:chgData name="Freimoser, Cem" userId="e42bc64c-4366-4d17-9bfb-3fe62e9a191e" providerId="ADAL" clId="{5AA582B3-7F70-4897-B35A-52833A87036B}" dt="2019-10-14T06:34:48.479" v="790" actId="478"/>
          <ac:spMkLst>
            <pc:docMk/>
            <pc:sldMk cId="1938449231" sldId="283"/>
            <ac:spMk id="18" creationId="{09A39133-3679-4A6E-93F3-689E591932C5}"/>
          </ac:spMkLst>
        </pc:spChg>
        <pc:spChg chg="del">
          <ac:chgData name="Freimoser, Cem" userId="e42bc64c-4366-4d17-9bfb-3fe62e9a191e" providerId="ADAL" clId="{5AA582B3-7F70-4897-B35A-52833A87036B}" dt="2019-10-14T06:34:48.479" v="790" actId="478"/>
          <ac:spMkLst>
            <pc:docMk/>
            <pc:sldMk cId="1938449231" sldId="283"/>
            <ac:spMk id="19" creationId="{568CF492-5A7E-4838-B808-73BA525C0DAB}"/>
          </ac:spMkLst>
        </pc:spChg>
        <pc:spChg chg="del">
          <ac:chgData name="Freimoser, Cem" userId="e42bc64c-4366-4d17-9bfb-3fe62e9a191e" providerId="ADAL" clId="{5AA582B3-7F70-4897-B35A-52833A87036B}" dt="2019-10-14T06:34:48.479" v="790" actId="478"/>
          <ac:spMkLst>
            <pc:docMk/>
            <pc:sldMk cId="1938449231" sldId="283"/>
            <ac:spMk id="20" creationId="{05787912-523E-4432-A99F-AECFFFC2A413}"/>
          </ac:spMkLst>
        </pc:spChg>
        <pc:spChg chg="del">
          <ac:chgData name="Freimoser, Cem" userId="e42bc64c-4366-4d17-9bfb-3fe62e9a191e" providerId="ADAL" clId="{5AA582B3-7F70-4897-B35A-52833A87036B}" dt="2019-10-14T06:34:48.479" v="790" actId="478"/>
          <ac:spMkLst>
            <pc:docMk/>
            <pc:sldMk cId="1938449231" sldId="283"/>
            <ac:spMk id="21" creationId="{F368BD7D-7CE3-404A-B3F1-5D1C46C8B366}"/>
          </ac:spMkLst>
        </pc:spChg>
        <pc:spChg chg="del">
          <ac:chgData name="Freimoser, Cem" userId="e42bc64c-4366-4d17-9bfb-3fe62e9a191e" providerId="ADAL" clId="{5AA582B3-7F70-4897-B35A-52833A87036B}" dt="2019-10-14T06:34:48.479" v="790" actId="478"/>
          <ac:spMkLst>
            <pc:docMk/>
            <pc:sldMk cId="1938449231" sldId="283"/>
            <ac:spMk id="77" creationId="{6CFFDCC6-0B07-4965-833C-8A3625AA5756}"/>
          </ac:spMkLst>
        </pc:spChg>
        <pc:spChg chg="del">
          <ac:chgData name="Freimoser, Cem" userId="e42bc64c-4366-4d17-9bfb-3fe62e9a191e" providerId="ADAL" clId="{5AA582B3-7F70-4897-B35A-52833A87036B}" dt="2019-10-14T06:34:48.479" v="790" actId="478"/>
          <ac:spMkLst>
            <pc:docMk/>
            <pc:sldMk cId="1938449231" sldId="283"/>
            <ac:spMk id="81" creationId="{713FAE68-D4F3-49E2-A6EE-67F32D4FCE95}"/>
          </ac:spMkLst>
        </pc:spChg>
        <pc:spChg chg="del">
          <ac:chgData name="Freimoser, Cem" userId="e42bc64c-4366-4d17-9bfb-3fe62e9a191e" providerId="ADAL" clId="{5AA582B3-7F70-4897-B35A-52833A87036B}" dt="2019-10-14T06:34:48.479" v="790" actId="478"/>
          <ac:spMkLst>
            <pc:docMk/>
            <pc:sldMk cId="1938449231" sldId="283"/>
            <ac:spMk id="82" creationId="{7CB81A3D-6A7E-4759-AD2E-72377533E5E0}"/>
          </ac:spMkLst>
        </pc:spChg>
        <pc:spChg chg="del">
          <ac:chgData name="Freimoser, Cem" userId="e42bc64c-4366-4d17-9bfb-3fe62e9a191e" providerId="ADAL" clId="{5AA582B3-7F70-4897-B35A-52833A87036B}" dt="2019-10-14T06:34:48.479" v="790" actId="478"/>
          <ac:spMkLst>
            <pc:docMk/>
            <pc:sldMk cId="1938449231" sldId="283"/>
            <ac:spMk id="84" creationId="{9DB19D20-EB9E-4DBD-ADDF-9F26DEC63098}"/>
          </ac:spMkLst>
        </pc:spChg>
        <pc:spChg chg="del">
          <ac:chgData name="Freimoser, Cem" userId="e42bc64c-4366-4d17-9bfb-3fe62e9a191e" providerId="ADAL" clId="{5AA582B3-7F70-4897-B35A-52833A87036B}" dt="2019-10-14T06:34:48.479" v="790" actId="478"/>
          <ac:spMkLst>
            <pc:docMk/>
            <pc:sldMk cId="1938449231" sldId="283"/>
            <ac:spMk id="85" creationId="{4A17A4A4-B695-422B-A5CC-346164DE294C}"/>
          </ac:spMkLst>
        </pc:spChg>
        <pc:spChg chg="del">
          <ac:chgData name="Freimoser, Cem" userId="e42bc64c-4366-4d17-9bfb-3fe62e9a191e" providerId="ADAL" clId="{5AA582B3-7F70-4897-B35A-52833A87036B}" dt="2019-10-14T06:34:48.479" v="790" actId="478"/>
          <ac:spMkLst>
            <pc:docMk/>
            <pc:sldMk cId="1938449231" sldId="283"/>
            <ac:spMk id="86" creationId="{C1D6EB2D-A4BD-44D8-9FC6-192F488AB4C5}"/>
          </ac:spMkLst>
        </pc:spChg>
        <pc:spChg chg="del">
          <ac:chgData name="Freimoser, Cem" userId="e42bc64c-4366-4d17-9bfb-3fe62e9a191e" providerId="ADAL" clId="{5AA582B3-7F70-4897-B35A-52833A87036B}" dt="2019-10-14T06:34:48.479" v="790" actId="478"/>
          <ac:spMkLst>
            <pc:docMk/>
            <pc:sldMk cId="1938449231" sldId="283"/>
            <ac:spMk id="87" creationId="{57EC2A69-0A7B-4F30-8149-02FEF147B491}"/>
          </ac:spMkLst>
        </pc:spChg>
        <pc:spChg chg="del">
          <ac:chgData name="Freimoser, Cem" userId="e42bc64c-4366-4d17-9bfb-3fe62e9a191e" providerId="ADAL" clId="{5AA582B3-7F70-4897-B35A-52833A87036B}" dt="2019-10-14T06:34:48.479" v="790" actId="478"/>
          <ac:spMkLst>
            <pc:docMk/>
            <pc:sldMk cId="1938449231" sldId="283"/>
            <ac:spMk id="88" creationId="{6EDD9EDC-438C-4503-8611-E01867511224}"/>
          </ac:spMkLst>
        </pc:spChg>
        <pc:spChg chg="del">
          <ac:chgData name="Freimoser, Cem" userId="e42bc64c-4366-4d17-9bfb-3fe62e9a191e" providerId="ADAL" clId="{5AA582B3-7F70-4897-B35A-52833A87036B}" dt="2019-10-14T06:34:48.479" v="790" actId="478"/>
          <ac:spMkLst>
            <pc:docMk/>
            <pc:sldMk cId="1938449231" sldId="283"/>
            <ac:spMk id="89" creationId="{89773A00-44ED-405B-BFC9-11C1639029A0}"/>
          </ac:spMkLst>
        </pc:spChg>
        <pc:spChg chg="del">
          <ac:chgData name="Freimoser, Cem" userId="e42bc64c-4366-4d17-9bfb-3fe62e9a191e" providerId="ADAL" clId="{5AA582B3-7F70-4897-B35A-52833A87036B}" dt="2019-10-14T06:34:48.479" v="790" actId="478"/>
          <ac:spMkLst>
            <pc:docMk/>
            <pc:sldMk cId="1938449231" sldId="283"/>
            <ac:spMk id="94" creationId="{C1227080-9A0B-44CE-8DD0-8FF8A0F902FD}"/>
          </ac:spMkLst>
        </pc:spChg>
        <pc:spChg chg="del">
          <ac:chgData name="Freimoser, Cem" userId="e42bc64c-4366-4d17-9bfb-3fe62e9a191e" providerId="ADAL" clId="{5AA582B3-7F70-4897-B35A-52833A87036B}" dt="2019-10-14T06:34:48.479" v="790" actId="478"/>
          <ac:spMkLst>
            <pc:docMk/>
            <pc:sldMk cId="1938449231" sldId="283"/>
            <ac:spMk id="95" creationId="{FD98FA21-E19C-469F-885E-498027A859AE}"/>
          </ac:spMkLst>
        </pc:spChg>
        <pc:spChg chg="del">
          <ac:chgData name="Freimoser, Cem" userId="e42bc64c-4366-4d17-9bfb-3fe62e9a191e" providerId="ADAL" clId="{5AA582B3-7F70-4897-B35A-52833A87036B}" dt="2019-10-14T06:34:48.479" v="790" actId="478"/>
          <ac:spMkLst>
            <pc:docMk/>
            <pc:sldMk cId="1938449231" sldId="283"/>
            <ac:spMk id="96" creationId="{99D89CC1-05D4-4136-BED0-DBB9270D285D}"/>
          </ac:spMkLst>
        </pc:spChg>
        <pc:spChg chg="del">
          <ac:chgData name="Freimoser, Cem" userId="e42bc64c-4366-4d17-9bfb-3fe62e9a191e" providerId="ADAL" clId="{5AA582B3-7F70-4897-B35A-52833A87036B}" dt="2019-10-14T06:34:48.479" v="790" actId="478"/>
          <ac:spMkLst>
            <pc:docMk/>
            <pc:sldMk cId="1938449231" sldId="283"/>
            <ac:spMk id="97" creationId="{2153292B-B7C0-44A1-B3EC-CD91E0B98E29}"/>
          </ac:spMkLst>
        </pc:spChg>
        <pc:spChg chg="del">
          <ac:chgData name="Freimoser, Cem" userId="e42bc64c-4366-4d17-9bfb-3fe62e9a191e" providerId="ADAL" clId="{5AA582B3-7F70-4897-B35A-52833A87036B}" dt="2019-10-14T06:34:48.479" v="790" actId="478"/>
          <ac:spMkLst>
            <pc:docMk/>
            <pc:sldMk cId="1938449231" sldId="283"/>
            <ac:spMk id="98" creationId="{A87B8315-7295-435D-B629-E313590B90F4}"/>
          </ac:spMkLst>
        </pc:spChg>
        <pc:spChg chg="del">
          <ac:chgData name="Freimoser, Cem" userId="e42bc64c-4366-4d17-9bfb-3fe62e9a191e" providerId="ADAL" clId="{5AA582B3-7F70-4897-B35A-52833A87036B}" dt="2019-10-14T06:34:48.479" v="790" actId="478"/>
          <ac:spMkLst>
            <pc:docMk/>
            <pc:sldMk cId="1938449231" sldId="283"/>
            <ac:spMk id="99" creationId="{D3DF64ED-DB1B-4AD4-A764-FB14C472824F}"/>
          </ac:spMkLst>
        </pc:spChg>
        <pc:cxnChg chg="del mod">
          <ac:chgData name="Freimoser, Cem" userId="e42bc64c-4366-4d17-9bfb-3fe62e9a191e" providerId="ADAL" clId="{5AA582B3-7F70-4897-B35A-52833A87036B}" dt="2019-10-14T06:34:56.186" v="792" actId="478"/>
          <ac:cxnSpMkLst>
            <pc:docMk/>
            <pc:sldMk cId="1938449231" sldId="283"/>
            <ac:cxnSpMk id="4" creationId="{5E752324-88CC-479D-8893-ED20BB7556EF}"/>
          </ac:cxnSpMkLst>
        </pc:cxnChg>
        <pc:cxnChg chg="del mod">
          <ac:chgData name="Freimoser, Cem" userId="e42bc64c-4366-4d17-9bfb-3fe62e9a191e" providerId="ADAL" clId="{5AA582B3-7F70-4897-B35A-52833A87036B}" dt="2019-10-14T06:34:56.186" v="792" actId="478"/>
          <ac:cxnSpMkLst>
            <pc:docMk/>
            <pc:sldMk cId="1938449231" sldId="283"/>
            <ac:cxnSpMk id="50" creationId="{1070F5CB-8FFF-4801-B381-14F3BD5F73FD}"/>
          </ac:cxnSpMkLst>
        </pc:cxnChg>
        <pc:cxnChg chg="del mod">
          <ac:chgData name="Freimoser, Cem" userId="e42bc64c-4366-4d17-9bfb-3fe62e9a191e" providerId="ADAL" clId="{5AA582B3-7F70-4897-B35A-52833A87036B}" dt="2019-10-14T06:34:56.186" v="792" actId="478"/>
          <ac:cxnSpMkLst>
            <pc:docMk/>
            <pc:sldMk cId="1938449231" sldId="283"/>
            <ac:cxnSpMk id="52" creationId="{5D121224-DFE1-4084-8050-E84558D3630D}"/>
          </ac:cxnSpMkLst>
        </pc:cxnChg>
        <pc:cxnChg chg="del mod">
          <ac:chgData name="Freimoser, Cem" userId="e42bc64c-4366-4d17-9bfb-3fe62e9a191e" providerId="ADAL" clId="{5AA582B3-7F70-4897-B35A-52833A87036B}" dt="2019-10-14T06:34:56.186" v="792" actId="478"/>
          <ac:cxnSpMkLst>
            <pc:docMk/>
            <pc:sldMk cId="1938449231" sldId="283"/>
            <ac:cxnSpMk id="54" creationId="{40C1838A-A3C3-413E-92C8-6A5C15170BB8}"/>
          </ac:cxnSpMkLst>
        </pc:cxnChg>
        <pc:cxnChg chg="del mod">
          <ac:chgData name="Freimoser, Cem" userId="e42bc64c-4366-4d17-9bfb-3fe62e9a191e" providerId="ADAL" clId="{5AA582B3-7F70-4897-B35A-52833A87036B}" dt="2019-10-14T06:34:56.186" v="792" actId="478"/>
          <ac:cxnSpMkLst>
            <pc:docMk/>
            <pc:sldMk cId="1938449231" sldId="283"/>
            <ac:cxnSpMk id="56" creationId="{51578CE1-21E3-485A-A5F5-0FE1D6AF7E50}"/>
          </ac:cxnSpMkLst>
        </pc:cxnChg>
        <pc:cxnChg chg="del mod">
          <ac:chgData name="Freimoser, Cem" userId="e42bc64c-4366-4d17-9bfb-3fe62e9a191e" providerId="ADAL" clId="{5AA582B3-7F70-4897-B35A-52833A87036B}" dt="2019-10-14T06:34:56.186" v="792" actId="478"/>
          <ac:cxnSpMkLst>
            <pc:docMk/>
            <pc:sldMk cId="1938449231" sldId="283"/>
            <ac:cxnSpMk id="58" creationId="{978604B2-3EA8-4C24-8A2C-BA816EA7A6EB}"/>
          </ac:cxnSpMkLst>
        </pc:cxnChg>
        <pc:cxnChg chg="del mod">
          <ac:chgData name="Freimoser, Cem" userId="e42bc64c-4366-4d17-9bfb-3fe62e9a191e" providerId="ADAL" clId="{5AA582B3-7F70-4897-B35A-52833A87036B}" dt="2019-10-14T06:34:56.186" v="792" actId="478"/>
          <ac:cxnSpMkLst>
            <pc:docMk/>
            <pc:sldMk cId="1938449231" sldId="283"/>
            <ac:cxnSpMk id="60" creationId="{F11AF583-2746-4188-8AAA-E5B3BCE98E93}"/>
          </ac:cxnSpMkLst>
        </pc:cxnChg>
        <pc:cxnChg chg="del mod">
          <ac:chgData name="Freimoser, Cem" userId="e42bc64c-4366-4d17-9bfb-3fe62e9a191e" providerId="ADAL" clId="{5AA582B3-7F70-4897-B35A-52833A87036B}" dt="2019-10-14T06:34:56.186" v="792" actId="478"/>
          <ac:cxnSpMkLst>
            <pc:docMk/>
            <pc:sldMk cId="1938449231" sldId="283"/>
            <ac:cxnSpMk id="62" creationId="{01AB7C4E-32AE-4CA6-A98C-FFDB36F0510D}"/>
          </ac:cxnSpMkLst>
        </pc:cxnChg>
        <pc:cxnChg chg="del mod">
          <ac:chgData name="Freimoser, Cem" userId="e42bc64c-4366-4d17-9bfb-3fe62e9a191e" providerId="ADAL" clId="{5AA582B3-7F70-4897-B35A-52833A87036B}" dt="2019-10-14T06:34:56.186" v="792" actId="478"/>
          <ac:cxnSpMkLst>
            <pc:docMk/>
            <pc:sldMk cId="1938449231" sldId="283"/>
            <ac:cxnSpMk id="64" creationId="{AB84B914-6E81-482E-AD92-177F2B97F7AE}"/>
          </ac:cxnSpMkLst>
        </pc:cxnChg>
        <pc:cxnChg chg="del mod">
          <ac:chgData name="Freimoser, Cem" userId="e42bc64c-4366-4d17-9bfb-3fe62e9a191e" providerId="ADAL" clId="{5AA582B3-7F70-4897-B35A-52833A87036B}" dt="2019-10-14T06:34:56.186" v="792" actId="478"/>
          <ac:cxnSpMkLst>
            <pc:docMk/>
            <pc:sldMk cId="1938449231" sldId="283"/>
            <ac:cxnSpMk id="66" creationId="{B887EA52-220B-4E31-89D1-C41B9D08AB1D}"/>
          </ac:cxnSpMkLst>
        </pc:cxnChg>
        <pc:cxnChg chg="del mod">
          <ac:chgData name="Freimoser, Cem" userId="e42bc64c-4366-4d17-9bfb-3fe62e9a191e" providerId="ADAL" clId="{5AA582B3-7F70-4897-B35A-52833A87036B}" dt="2019-10-14T06:34:56.186" v="792" actId="478"/>
          <ac:cxnSpMkLst>
            <pc:docMk/>
            <pc:sldMk cId="1938449231" sldId="283"/>
            <ac:cxnSpMk id="68" creationId="{B681F9D6-4CEA-4D3A-B3BD-A89043B205C0}"/>
          </ac:cxnSpMkLst>
        </pc:cxnChg>
        <pc:cxnChg chg="del mod">
          <ac:chgData name="Freimoser, Cem" userId="e42bc64c-4366-4d17-9bfb-3fe62e9a191e" providerId="ADAL" clId="{5AA582B3-7F70-4897-B35A-52833A87036B}" dt="2019-10-14T06:34:56.186" v="792" actId="478"/>
          <ac:cxnSpMkLst>
            <pc:docMk/>
            <pc:sldMk cId="1938449231" sldId="283"/>
            <ac:cxnSpMk id="70" creationId="{491A7509-217A-46F7-8BA4-2FCB985B0A84}"/>
          </ac:cxnSpMkLst>
        </pc:cxnChg>
        <pc:cxnChg chg="del mod">
          <ac:chgData name="Freimoser, Cem" userId="e42bc64c-4366-4d17-9bfb-3fe62e9a191e" providerId="ADAL" clId="{5AA582B3-7F70-4897-B35A-52833A87036B}" dt="2019-10-14T06:34:56.186" v="792" actId="478"/>
          <ac:cxnSpMkLst>
            <pc:docMk/>
            <pc:sldMk cId="1938449231" sldId="283"/>
            <ac:cxnSpMk id="72" creationId="{4BEC925F-2323-42DD-8360-57C3BA9BC4AB}"/>
          </ac:cxnSpMkLst>
        </pc:cxnChg>
        <pc:cxnChg chg="del mod">
          <ac:chgData name="Freimoser, Cem" userId="e42bc64c-4366-4d17-9bfb-3fe62e9a191e" providerId="ADAL" clId="{5AA582B3-7F70-4897-B35A-52833A87036B}" dt="2019-10-14T06:34:56.186" v="792" actId="478"/>
          <ac:cxnSpMkLst>
            <pc:docMk/>
            <pc:sldMk cId="1938449231" sldId="283"/>
            <ac:cxnSpMk id="74" creationId="{BC1BAECA-9E47-489E-BD32-038088AD33F6}"/>
          </ac:cxnSpMkLst>
        </pc:cxnChg>
        <pc:cxnChg chg="del mod">
          <ac:chgData name="Freimoser, Cem" userId="e42bc64c-4366-4d17-9bfb-3fe62e9a191e" providerId="ADAL" clId="{5AA582B3-7F70-4897-B35A-52833A87036B}" dt="2019-10-14T06:34:53.276" v="791" actId="478"/>
          <ac:cxnSpMkLst>
            <pc:docMk/>
            <pc:sldMk cId="1938449231" sldId="283"/>
            <ac:cxnSpMk id="76" creationId="{9620A745-D470-41E3-91A0-1F620240E8B1}"/>
          </ac:cxnSpMkLst>
        </pc:cxnChg>
      </pc:sldChg>
      <pc:sldChg chg="addSp delSp modSp add del modTransition setBg">
        <pc:chgData name="Freimoser, Cem" userId="e42bc64c-4366-4d17-9bfb-3fe62e9a191e" providerId="ADAL" clId="{5AA582B3-7F70-4897-B35A-52833A87036B}" dt="2019-10-14T06:42:20.373" v="915" actId="478"/>
        <pc:sldMkLst>
          <pc:docMk/>
          <pc:sldMk cId="2104984096" sldId="284"/>
        </pc:sldMkLst>
        <pc:spChg chg="del mod">
          <ac:chgData name="Freimoser, Cem" userId="e42bc64c-4366-4d17-9bfb-3fe62e9a191e" providerId="ADAL" clId="{5AA582B3-7F70-4897-B35A-52833A87036B}" dt="2019-10-14T06:42:20.373" v="915" actId="478"/>
          <ac:spMkLst>
            <pc:docMk/>
            <pc:sldMk cId="2104984096" sldId="284"/>
            <ac:spMk id="10" creationId="{A9C97EBD-B4B9-44A9-B663-134E0392034B}"/>
          </ac:spMkLst>
        </pc:spChg>
        <pc:spChg chg="del">
          <ac:chgData name="Freimoser, Cem" userId="e42bc64c-4366-4d17-9bfb-3fe62e9a191e" providerId="ADAL" clId="{5AA582B3-7F70-4897-B35A-52833A87036B}" dt="2019-10-14T06:42:16.585" v="913" actId="478"/>
          <ac:spMkLst>
            <pc:docMk/>
            <pc:sldMk cId="2104984096" sldId="284"/>
            <ac:spMk id="11" creationId="{F918C776-847F-4F48-BA13-3488458E4E4C}"/>
          </ac:spMkLst>
        </pc:spChg>
        <pc:spChg chg="add mod">
          <ac:chgData name="Freimoser, Cem" userId="e42bc64c-4366-4d17-9bfb-3fe62e9a191e" providerId="ADAL" clId="{5AA582B3-7F70-4897-B35A-52833A87036B}" dt="2019-10-14T06:36:37.057" v="808" actId="20577"/>
          <ac:spMkLst>
            <pc:docMk/>
            <pc:sldMk cId="2104984096" sldId="284"/>
            <ac:spMk id="30" creationId="{C58E7FCE-6F75-4D7F-81EB-E06290A794B6}"/>
          </ac:spMkLst>
        </pc:spChg>
        <pc:spChg chg="add mod">
          <ac:chgData name="Freimoser, Cem" userId="e42bc64c-4366-4d17-9bfb-3fe62e9a191e" providerId="ADAL" clId="{5AA582B3-7F70-4897-B35A-52833A87036B}" dt="2019-10-14T06:36:34.680" v="807" actId="20577"/>
          <ac:spMkLst>
            <pc:docMk/>
            <pc:sldMk cId="2104984096" sldId="284"/>
            <ac:spMk id="32" creationId="{197AB1E0-9F4D-496E-A7C6-B0C8AB2BE140}"/>
          </ac:spMkLst>
        </pc:spChg>
        <pc:spChg chg="add mod">
          <ac:chgData name="Freimoser, Cem" userId="e42bc64c-4366-4d17-9bfb-3fe62e9a191e" providerId="ADAL" clId="{5AA582B3-7F70-4897-B35A-52833A87036B}" dt="2019-10-14T06:37:46.077" v="817" actId="1076"/>
          <ac:spMkLst>
            <pc:docMk/>
            <pc:sldMk cId="2104984096" sldId="284"/>
            <ac:spMk id="34" creationId="{D6F7655C-D0B2-4AB6-B066-297AB6C86B6A}"/>
          </ac:spMkLst>
        </pc:spChg>
        <pc:spChg chg="add">
          <ac:chgData name="Freimoser, Cem" userId="e42bc64c-4366-4d17-9bfb-3fe62e9a191e" providerId="ADAL" clId="{5AA582B3-7F70-4897-B35A-52833A87036B}" dt="2019-10-14T06:36:48.013" v="809"/>
          <ac:spMkLst>
            <pc:docMk/>
            <pc:sldMk cId="2104984096" sldId="284"/>
            <ac:spMk id="42" creationId="{1C835BD3-EAE2-459B-84C6-EDF76761CBF8}"/>
          </ac:spMkLst>
        </pc:spChg>
        <pc:spChg chg="add">
          <ac:chgData name="Freimoser, Cem" userId="e42bc64c-4366-4d17-9bfb-3fe62e9a191e" providerId="ADAL" clId="{5AA582B3-7F70-4897-B35A-52833A87036B}" dt="2019-10-14T06:36:48.013" v="809"/>
          <ac:spMkLst>
            <pc:docMk/>
            <pc:sldMk cId="2104984096" sldId="284"/>
            <ac:spMk id="44" creationId="{F78D9B34-289C-442A-9F3C-B51917BCC9B8}"/>
          </ac:spMkLst>
        </pc:spChg>
        <pc:spChg chg="add mod">
          <ac:chgData name="Freimoser, Cem" userId="e42bc64c-4366-4d17-9bfb-3fe62e9a191e" providerId="ADAL" clId="{5AA582B3-7F70-4897-B35A-52833A87036B}" dt="2019-10-14T06:36:54.606" v="811" actId="14100"/>
          <ac:spMkLst>
            <pc:docMk/>
            <pc:sldMk cId="2104984096" sldId="284"/>
            <ac:spMk id="45" creationId="{F41A52C4-FADD-4410-AA26-AE243DD3F14F}"/>
          </ac:spMkLst>
        </pc:spChg>
        <pc:spChg chg="add">
          <ac:chgData name="Freimoser, Cem" userId="e42bc64c-4366-4d17-9bfb-3fe62e9a191e" providerId="ADAL" clId="{5AA582B3-7F70-4897-B35A-52833A87036B}" dt="2019-10-14T06:36:48.013" v="809"/>
          <ac:spMkLst>
            <pc:docMk/>
            <pc:sldMk cId="2104984096" sldId="284"/>
            <ac:spMk id="47" creationId="{A5E64B27-06BE-4CD9-8CF2-C091AF2A2BF8}"/>
          </ac:spMkLst>
        </pc:spChg>
        <pc:spChg chg="add">
          <ac:chgData name="Freimoser, Cem" userId="e42bc64c-4366-4d17-9bfb-3fe62e9a191e" providerId="ADAL" clId="{5AA582B3-7F70-4897-B35A-52833A87036B}" dt="2019-10-14T06:36:48.013" v="809"/>
          <ac:spMkLst>
            <pc:docMk/>
            <pc:sldMk cId="2104984096" sldId="284"/>
            <ac:spMk id="49" creationId="{A7E3B090-D2C7-4F7A-8527-A31C5E255848}"/>
          </ac:spMkLst>
        </pc:spChg>
        <pc:spChg chg="add">
          <ac:chgData name="Freimoser, Cem" userId="e42bc64c-4366-4d17-9bfb-3fe62e9a191e" providerId="ADAL" clId="{5AA582B3-7F70-4897-B35A-52833A87036B}" dt="2019-10-14T06:36:48.013" v="809"/>
          <ac:spMkLst>
            <pc:docMk/>
            <pc:sldMk cId="2104984096" sldId="284"/>
            <ac:spMk id="50" creationId="{90A7B43B-360B-4CD0-9FFA-9239F2D060EC}"/>
          </ac:spMkLst>
        </pc:spChg>
        <pc:spChg chg="add">
          <ac:chgData name="Freimoser, Cem" userId="e42bc64c-4366-4d17-9bfb-3fe62e9a191e" providerId="ADAL" clId="{5AA582B3-7F70-4897-B35A-52833A87036B}" dt="2019-10-14T06:36:48.013" v="809"/>
          <ac:spMkLst>
            <pc:docMk/>
            <pc:sldMk cId="2104984096" sldId="284"/>
            <ac:spMk id="51" creationId="{5B059E6C-3C66-4C4E-87DF-F1519164033C}"/>
          </ac:spMkLst>
        </pc:spChg>
        <pc:spChg chg="add">
          <ac:chgData name="Freimoser, Cem" userId="e42bc64c-4366-4d17-9bfb-3fe62e9a191e" providerId="ADAL" clId="{5AA582B3-7F70-4897-B35A-52833A87036B}" dt="2019-10-14T06:36:48.013" v="809"/>
          <ac:spMkLst>
            <pc:docMk/>
            <pc:sldMk cId="2104984096" sldId="284"/>
            <ac:spMk id="52" creationId="{1DE802F2-153B-4F6D-88CC-29E0DC55EFFA}"/>
          </ac:spMkLst>
        </pc:spChg>
        <pc:spChg chg="add">
          <ac:chgData name="Freimoser, Cem" userId="e42bc64c-4366-4d17-9bfb-3fe62e9a191e" providerId="ADAL" clId="{5AA582B3-7F70-4897-B35A-52833A87036B}" dt="2019-10-14T06:36:48.013" v="809"/>
          <ac:spMkLst>
            <pc:docMk/>
            <pc:sldMk cId="2104984096" sldId="284"/>
            <ac:spMk id="53" creationId="{41F62F24-729D-4AEB-B0F9-C91DF2027764}"/>
          </ac:spMkLst>
        </pc:spChg>
        <pc:spChg chg="add">
          <ac:chgData name="Freimoser, Cem" userId="e42bc64c-4366-4d17-9bfb-3fe62e9a191e" providerId="ADAL" clId="{5AA582B3-7F70-4897-B35A-52833A87036B}" dt="2019-10-14T06:36:48.013" v="809"/>
          <ac:spMkLst>
            <pc:docMk/>
            <pc:sldMk cId="2104984096" sldId="284"/>
            <ac:spMk id="54" creationId="{5E315149-F324-4BC6-B728-EFA53360869E}"/>
          </ac:spMkLst>
        </pc:spChg>
        <pc:spChg chg="add">
          <ac:chgData name="Freimoser, Cem" userId="e42bc64c-4366-4d17-9bfb-3fe62e9a191e" providerId="ADAL" clId="{5AA582B3-7F70-4897-B35A-52833A87036B}" dt="2019-10-14T06:36:48.013" v="809"/>
          <ac:spMkLst>
            <pc:docMk/>
            <pc:sldMk cId="2104984096" sldId="284"/>
            <ac:spMk id="55" creationId="{0EEDDE13-DF54-4691-8E4A-0AF88A9B09D8}"/>
          </ac:spMkLst>
        </pc:spChg>
        <pc:spChg chg="add">
          <ac:chgData name="Freimoser, Cem" userId="e42bc64c-4366-4d17-9bfb-3fe62e9a191e" providerId="ADAL" clId="{5AA582B3-7F70-4897-B35A-52833A87036B}" dt="2019-10-14T06:36:48.013" v="809"/>
          <ac:spMkLst>
            <pc:docMk/>
            <pc:sldMk cId="2104984096" sldId="284"/>
            <ac:spMk id="56" creationId="{B7D9001B-DC57-4023-8F9D-18999BF76929}"/>
          </ac:spMkLst>
        </pc:spChg>
        <pc:spChg chg="add">
          <ac:chgData name="Freimoser, Cem" userId="e42bc64c-4366-4d17-9bfb-3fe62e9a191e" providerId="ADAL" clId="{5AA582B3-7F70-4897-B35A-52833A87036B}" dt="2019-10-14T06:36:48.013" v="809"/>
          <ac:spMkLst>
            <pc:docMk/>
            <pc:sldMk cId="2104984096" sldId="284"/>
            <ac:spMk id="57" creationId="{156FEC24-6594-432E-BB0D-D8832B54FD50}"/>
          </ac:spMkLst>
        </pc:spChg>
        <pc:spChg chg="add">
          <ac:chgData name="Freimoser, Cem" userId="e42bc64c-4366-4d17-9bfb-3fe62e9a191e" providerId="ADAL" clId="{5AA582B3-7F70-4897-B35A-52833A87036B}" dt="2019-10-14T06:36:48.013" v="809"/>
          <ac:spMkLst>
            <pc:docMk/>
            <pc:sldMk cId="2104984096" sldId="284"/>
            <ac:spMk id="58" creationId="{4CB5661B-204E-4EEA-BCBC-FEACA5271B73}"/>
          </ac:spMkLst>
        </pc:spChg>
        <pc:spChg chg="add">
          <ac:chgData name="Freimoser, Cem" userId="e42bc64c-4366-4d17-9bfb-3fe62e9a191e" providerId="ADAL" clId="{5AA582B3-7F70-4897-B35A-52833A87036B}" dt="2019-10-14T06:36:48.013" v="809"/>
          <ac:spMkLst>
            <pc:docMk/>
            <pc:sldMk cId="2104984096" sldId="284"/>
            <ac:spMk id="59" creationId="{D7223875-F9A9-4992-A2CC-9B2106854C58}"/>
          </ac:spMkLst>
        </pc:spChg>
        <pc:cxnChg chg="add mod">
          <ac:chgData name="Freimoser, Cem" userId="e42bc64c-4366-4d17-9bfb-3fe62e9a191e" providerId="ADAL" clId="{5AA582B3-7F70-4897-B35A-52833A87036B}" dt="2019-10-14T06:36:05.421" v="802" actId="11529"/>
          <ac:cxnSpMkLst>
            <pc:docMk/>
            <pc:sldMk cId="2104984096" sldId="284"/>
            <ac:cxnSpMk id="14" creationId="{E2EC1A23-5731-49FC-8E01-C67456233BC3}"/>
          </ac:cxnSpMkLst>
        </pc:cxnChg>
        <pc:cxnChg chg="add mod">
          <ac:chgData name="Freimoser, Cem" userId="e42bc64c-4366-4d17-9bfb-3fe62e9a191e" providerId="ADAL" clId="{5AA582B3-7F70-4897-B35A-52833A87036B}" dt="2019-10-14T06:36:10.286" v="803" actId="11529"/>
          <ac:cxnSpMkLst>
            <pc:docMk/>
            <pc:sldMk cId="2104984096" sldId="284"/>
            <ac:cxnSpMk id="16" creationId="{2B752195-F39B-4D5F-BB72-E58724C484A6}"/>
          </ac:cxnSpMkLst>
        </pc:cxnChg>
        <pc:cxnChg chg="add mod">
          <ac:chgData name="Freimoser, Cem" userId="e42bc64c-4366-4d17-9bfb-3fe62e9a191e" providerId="ADAL" clId="{5AA582B3-7F70-4897-B35A-52833A87036B}" dt="2019-10-14T06:37:46.077" v="817" actId="1076"/>
          <ac:cxnSpMkLst>
            <pc:docMk/>
            <pc:sldMk cId="2104984096" sldId="284"/>
            <ac:cxnSpMk id="18" creationId="{AFDEB119-13F9-436F-85A5-F1D27771B853}"/>
          </ac:cxnSpMkLst>
        </pc:cxnChg>
      </pc:sldChg>
      <pc:sldChg chg="addSp delSp modSp add modTransition">
        <pc:chgData name="Freimoser, Cem" userId="e42bc64c-4366-4d17-9bfb-3fe62e9a191e" providerId="ADAL" clId="{5AA582B3-7F70-4897-B35A-52833A87036B}" dt="2019-10-14T06:42:10.691" v="911" actId="478"/>
        <pc:sldMkLst>
          <pc:docMk/>
          <pc:sldMk cId="2074335693" sldId="285"/>
        </pc:sldMkLst>
        <pc:spChg chg="del">
          <ac:chgData name="Freimoser, Cem" userId="e42bc64c-4366-4d17-9bfb-3fe62e9a191e" providerId="ADAL" clId="{5AA582B3-7F70-4897-B35A-52833A87036B}" dt="2019-10-14T06:42:08.648" v="910" actId="478"/>
          <ac:spMkLst>
            <pc:docMk/>
            <pc:sldMk cId="2074335693" sldId="285"/>
            <ac:spMk id="10" creationId="{A9C97EBD-B4B9-44A9-B663-134E0392034B}"/>
          </ac:spMkLst>
        </pc:spChg>
        <pc:spChg chg="del">
          <ac:chgData name="Freimoser, Cem" userId="e42bc64c-4366-4d17-9bfb-3fe62e9a191e" providerId="ADAL" clId="{5AA582B3-7F70-4897-B35A-52833A87036B}" dt="2019-10-14T06:42:10.691" v="911" actId="478"/>
          <ac:spMkLst>
            <pc:docMk/>
            <pc:sldMk cId="2074335693" sldId="285"/>
            <ac:spMk id="11" creationId="{F918C776-847F-4F48-BA13-3488458E4E4C}"/>
          </ac:spMkLst>
        </pc:spChg>
        <pc:spChg chg="mod">
          <ac:chgData name="Freimoser, Cem" userId="e42bc64c-4366-4d17-9bfb-3fe62e9a191e" providerId="ADAL" clId="{5AA582B3-7F70-4897-B35A-52833A87036B}" dt="2019-10-14T06:41:11.755" v="907" actId="20577"/>
          <ac:spMkLst>
            <pc:docMk/>
            <pc:sldMk cId="2074335693" sldId="285"/>
            <ac:spMk id="30" creationId="{C58E7FCE-6F75-4D7F-81EB-E06290A794B6}"/>
          </ac:spMkLst>
        </pc:spChg>
        <pc:spChg chg="mod">
          <ac:chgData name="Freimoser, Cem" userId="e42bc64c-4366-4d17-9bfb-3fe62e9a191e" providerId="ADAL" clId="{5AA582B3-7F70-4897-B35A-52833A87036B}" dt="2019-10-14T06:41:09.740" v="905" actId="20577"/>
          <ac:spMkLst>
            <pc:docMk/>
            <pc:sldMk cId="2074335693" sldId="285"/>
            <ac:spMk id="32" creationId="{197AB1E0-9F4D-496E-A7C6-B0C8AB2BE140}"/>
          </ac:spMkLst>
        </pc:spChg>
        <pc:spChg chg="mod">
          <ac:chgData name="Freimoser, Cem" userId="e42bc64c-4366-4d17-9bfb-3fe62e9a191e" providerId="ADAL" clId="{5AA582B3-7F70-4897-B35A-52833A87036B}" dt="2019-10-14T06:41:07.228" v="903" actId="20577"/>
          <ac:spMkLst>
            <pc:docMk/>
            <pc:sldMk cId="2074335693" sldId="285"/>
            <ac:spMk id="34" creationId="{D6F7655C-D0B2-4AB6-B066-297AB6C86B6A}"/>
          </ac:spMkLst>
        </pc:spChg>
        <pc:spChg chg="del mod">
          <ac:chgData name="Freimoser, Cem" userId="e42bc64c-4366-4d17-9bfb-3fe62e9a191e" providerId="ADAL" clId="{5AA582B3-7F70-4897-B35A-52833A87036B}" dt="2019-10-14T06:40:17.889" v="864" actId="478"/>
          <ac:spMkLst>
            <pc:docMk/>
            <pc:sldMk cId="2074335693" sldId="285"/>
            <ac:spMk id="42" creationId="{1C835BD3-EAE2-459B-84C6-EDF76761CBF8}"/>
          </ac:spMkLst>
        </pc:spChg>
        <pc:spChg chg="del mod">
          <ac:chgData name="Freimoser, Cem" userId="e42bc64c-4366-4d17-9bfb-3fe62e9a191e" providerId="ADAL" clId="{5AA582B3-7F70-4897-B35A-52833A87036B}" dt="2019-10-14T06:40:17.889" v="864" actId="478"/>
          <ac:spMkLst>
            <pc:docMk/>
            <pc:sldMk cId="2074335693" sldId="285"/>
            <ac:spMk id="44" creationId="{F78D9B34-289C-442A-9F3C-B51917BCC9B8}"/>
          </ac:spMkLst>
        </pc:spChg>
        <pc:spChg chg="del mod">
          <ac:chgData name="Freimoser, Cem" userId="e42bc64c-4366-4d17-9bfb-3fe62e9a191e" providerId="ADAL" clId="{5AA582B3-7F70-4897-B35A-52833A87036B}" dt="2019-10-14T06:40:17.889" v="864" actId="478"/>
          <ac:spMkLst>
            <pc:docMk/>
            <pc:sldMk cId="2074335693" sldId="285"/>
            <ac:spMk id="45" creationId="{F41A52C4-FADD-4410-AA26-AE243DD3F14F}"/>
          </ac:spMkLst>
        </pc:spChg>
        <pc:spChg chg="del mod">
          <ac:chgData name="Freimoser, Cem" userId="e42bc64c-4366-4d17-9bfb-3fe62e9a191e" providerId="ADAL" clId="{5AA582B3-7F70-4897-B35A-52833A87036B}" dt="2019-10-14T06:40:17.889" v="864" actId="478"/>
          <ac:spMkLst>
            <pc:docMk/>
            <pc:sldMk cId="2074335693" sldId="285"/>
            <ac:spMk id="47" creationId="{A5E64B27-06BE-4CD9-8CF2-C091AF2A2BF8}"/>
          </ac:spMkLst>
        </pc:spChg>
        <pc:spChg chg="del mod">
          <ac:chgData name="Freimoser, Cem" userId="e42bc64c-4366-4d17-9bfb-3fe62e9a191e" providerId="ADAL" clId="{5AA582B3-7F70-4897-B35A-52833A87036B}" dt="2019-10-14T06:40:17.889" v="864" actId="478"/>
          <ac:spMkLst>
            <pc:docMk/>
            <pc:sldMk cId="2074335693" sldId="285"/>
            <ac:spMk id="49" creationId="{A7E3B090-D2C7-4F7A-8527-A31C5E255848}"/>
          </ac:spMkLst>
        </pc:spChg>
        <pc:spChg chg="del mod">
          <ac:chgData name="Freimoser, Cem" userId="e42bc64c-4366-4d17-9bfb-3fe62e9a191e" providerId="ADAL" clId="{5AA582B3-7F70-4897-B35A-52833A87036B}" dt="2019-10-14T06:40:17.889" v="864" actId="478"/>
          <ac:spMkLst>
            <pc:docMk/>
            <pc:sldMk cId="2074335693" sldId="285"/>
            <ac:spMk id="50" creationId="{90A7B43B-360B-4CD0-9FFA-9239F2D060EC}"/>
          </ac:spMkLst>
        </pc:spChg>
        <pc:spChg chg="del mod">
          <ac:chgData name="Freimoser, Cem" userId="e42bc64c-4366-4d17-9bfb-3fe62e9a191e" providerId="ADAL" clId="{5AA582B3-7F70-4897-B35A-52833A87036B}" dt="2019-10-14T06:40:17.889" v="864" actId="478"/>
          <ac:spMkLst>
            <pc:docMk/>
            <pc:sldMk cId="2074335693" sldId="285"/>
            <ac:spMk id="51" creationId="{5B059E6C-3C66-4C4E-87DF-F1519164033C}"/>
          </ac:spMkLst>
        </pc:spChg>
        <pc:spChg chg="del mod">
          <ac:chgData name="Freimoser, Cem" userId="e42bc64c-4366-4d17-9bfb-3fe62e9a191e" providerId="ADAL" clId="{5AA582B3-7F70-4897-B35A-52833A87036B}" dt="2019-10-14T06:40:17.889" v="864" actId="478"/>
          <ac:spMkLst>
            <pc:docMk/>
            <pc:sldMk cId="2074335693" sldId="285"/>
            <ac:spMk id="52" creationId="{1DE802F2-153B-4F6D-88CC-29E0DC55EFFA}"/>
          </ac:spMkLst>
        </pc:spChg>
        <pc:spChg chg="del mod">
          <ac:chgData name="Freimoser, Cem" userId="e42bc64c-4366-4d17-9bfb-3fe62e9a191e" providerId="ADAL" clId="{5AA582B3-7F70-4897-B35A-52833A87036B}" dt="2019-10-14T06:40:17.889" v="864" actId="478"/>
          <ac:spMkLst>
            <pc:docMk/>
            <pc:sldMk cId="2074335693" sldId="285"/>
            <ac:spMk id="53" creationId="{41F62F24-729D-4AEB-B0F9-C91DF2027764}"/>
          </ac:spMkLst>
        </pc:spChg>
        <pc:spChg chg="del mod">
          <ac:chgData name="Freimoser, Cem" userId="e42bc64c-4366-4d17-9bfb-3fe62e9a191e" providerId="ADAL" clId="{5AA582B3-7F70-4897-B35A-52833A87036B}" dt="2019-10-14T06:40:17.889" v="864" actId="478"/>
          <ac:spMkLst>
            <pc:docMk/>
            <pc:sldMk cId="2074335693" sldId="285"/>
            <ac:spMk id="54" creationId="{5E315149-F324-4BC6-B728-EFA53360869E}"/>
          </ac:spMkLst>
        </pc:spChg>
        <pc:spChg chg="del mod">
          <ac:chgData name="Freimoser, Cem" userId="e42bc64c-4366-4d17-9bfb-3fe62e9a191e" providerId="ADAL" clId="{5AA582B3-7F70-4897-B35A-52833A87036B}" dt="2019-10-14T06:40:17.889" v="864" actId="478"/>
          <ac:spMkLst>
            <pc:docMk/>
            <pc:sldMk cId="2074335693" sldId="285"/>
            <ac:spMk id="55" creationId="{0EEDDE13-DF54-4691-8E4A-0AF88A9B09D8}"/>
          </ac:spMkLst>
        </pc:spChg>
        <pc:spChg chg="del mod">
          <ac:chgData name="Freimoser, Cem" userId="e42bc64c-4366-4d17-9bfb-3fe62e9a191e" providerId="ADAL" clId="{5AA582B3-7F70-4897-B35A-52833A87036B}" dt="2019-10-14T06:40:17.889" v="864" actId="478"/>
          <ac:spMkLst>
            <pc:docMk/>
            <pc:sldMk cId="2074335693" sldId="285"/>
            <ac:spMk id="56" creationId="{B7D9001B-DC57-4023-8F9D-18999BF76929}"/>
          </ac:spMkLst>
        </pc:spChg>
        <pc:spChg chg="del mod">
          <ac:chgData name="Freimoser, Cem" userId="e42bc64c-4366-4d17-9bfb-3fe62e9a191e" providerId="ADAL" clId="{5AA582B3-7F70-4897-B35A-52833A87036B}" dt="2019-10-14T06:40:17.889" v="864" actId="478"/>
          <ac:spMkLst>
            <pc:docMk/>
            <pc:sldMk cId="2074335693" sldId="285"/>
            <ac:spMk id="57" creationId="{156FEC24-6594-432E-BB0D-D8832B54FD50}"/>
          </ac:spMkLst>
        </pc:spChg>
        <pc:spChg chg="del mod">
          <ac:chgData name="Freimoser, Cem" userId="e42bc64c-4366-4d17-9bfb-3fe62e9a191e" providerId="ADAL" clId="{5AA582B3-7F70-4897-B35A-52833A87036B}" dt="2019-10-14T06:40:17.889" v="864" actId="478"/>
          <ac:spMkLst>
            <pc:docMk/>
            <pc:sldMk cId="2074335693" sldId="285"/>
            <ac:spMk id="58" creationId="{4CB5661B-204E-4EEA-BCBC-FEACA5271B73}"/>
          </ac:spMkLst>
        </pc:spChg>
        <pc:spChg chg="del mod">
          <ac:chgData name="Freimoser, Cem" userId="e42bc64c-4366-4d17-9bfb-3fe62e9a191e" providerId="ADAL" clId="{5AA582B3-7F70-4897-B35A-52833A87036B}" dt="2019-10-14T06:40:17.889" v="864" actId="478"/>
          <ac:spMkLst>
            <pc:docMk/>
            <pc:sldMk cId="2074335693" sldId="285"/>
            <ac:spMk id="59" creationId="{D7223875-F9A9-4992-A2CC-9B2106854C58}"/>
          </ac:spMkLst>
        </pc:spChg>
        <pc:spChg chg="add mod">
          <ac:chgData name="Freimoser, Cem" userId="e42bc64c-4366-4d17-9bfb-3fe62e9a191e" providerId="ADAL" clId="{5AA582B3-7F70-4897-B35A-52833A87036B}" dt="2019-10-14T06:40:45.959" v="868" actId="1076"/>
          <ac:spMkLst>
            <pc:docMk/>
            <pc:sldMk cId="2074335693" sldId="285"/>
            <ac:spMk id="60" creationId="{8CED81F9-9396-4F4F-AB33-4A0AACC8588A}"/>
          </ac:spMkLst>
        </pc:spChg>
        <pc:spChg chg="add mod">
          <ac:chgData name="Freimoser, Cem" userId="e42bc64c-4366-4d17-9bfb-3fe62e9a191e" providerId="ADAL" clId="{5AA582B3-7F70-4897-B35A-52833A87036B}" dt="2019-10-14T06:40:34.281" v="866" actId="1076"/>
          <ac:spMkLst>
            <pc:docMk/>
            <pc:sldMk cId="2074335693" sldId="285"/>
            <ac:spMk id="61" creationId="{CD0DDB58-A9F8-4E74-911A-6F7DF5DD2605}"/>
          </ac:spMkLst>
        </pc:spChg>
        <pc:spChg chg="add mod">
          <ac:chgData name="Freimoser, Cem" userId="e42bc64c-4366-4d17-9bfb-3fe62e9a191e" providerId="ADAL" clId="{5AA582B3-7F70-4897-B35A-52833A87036B}" dt="2019-10-14T06:40:41.120" v="867" actId="1076"/>
          <ac:spMkLst>
            <pc:docMk/>
            <pc:sldMk cId="2074335693" sldId="285"/>
            <ac:spMk id="62" creationId="{AD8DBD2E-9FE5-410C-BFDC-6C9028314240}"/>
          </ac:spMkLst>
        </pc:spChg>
        <pc:spChg chg="add mod">
          <ac:chgData name="Freimoser, Cem" userId="e42bc64c-4366-4d17-9bfb-3fe62e9a191e" providerId="ADAL" clId="{5AA582B3-7F70-4897-B35A-52833A87036B}" dt="2019-10-14T06:40:45.959" v="868" actId="1076"/>
          <ac:spMkLst>
            <pc:docMk/>
            <pc:sldMk cId="2074335693" sldId="285"/>
            <ac:spMk id="63" creationId="{7C056622-F9E3-4BE3-B0EA-ED491927CFEE}"/>
          </ac:spMkLst>
        </pc:spChg>
        <pc:spChg chg="add mod">
          <ac:chgData name="Freimoser, Cem" userId="e42bc64c-4366-4d17-9bfb-3fe62e9a191e" providerId="ADAL" clId="{5AA582B3-7F70-4897-B35A-52833A87036B}" dt="2019-10-14T06:40:41.120" v="867" actId="1076"/>
          <ac:spMkLst>
            <pc:docMk/>
            <pc:sldMk cId="2074335693" sldId="285"/>
            <ac:spMk id="64" creationId="{7A3736AE-7106-4E34-8CD3-E36491FA501E}"/>
          </ac:spMkLst>
        </pc:spChg>
        <pc:spChg chg="add mod">
          <ac:chgData name="Freimoser, Cem" userId="e42bc64c-4366-4d17-9bfb-3fe62e9a191e" providerId="ADAL" clId="{5AA582B3-7F70-4897-B35A-52833A87036B}" dt="2019-10-14T06:40:34.281" v="866" actId="1076"/>
          <ac:spMkLst>
            <pc:docMk/>
            <pc:sldMk cId="2074335693" sldId="285"/>
            <ac:spMk id="65" creationId="{131ECD4C-7800-4F94-BA87-7AA2F8FA8E49}"/>
          </ac:spMkLst>
        </pc:spChg>
        <pc:spChg chg="add mod">
          <ac:chgData name="Freimoser, Cem" userId="e42bc64c-4366-4d17-9bfb-3fe62e9a191e" providerId="ADAL" clId="{5AA582B3-7F70-4897-B35A-52833A87036B}" dt="2019-10-14T06:40:34.281" v="866" actId="1076"/>
          <ac:spMkLst>
            <pc:docMk/>
            <pc:sldMk cId="2074335693" sldId="285"/>
            <ac:spMk id="66" creationId="{FBFD9913-BB72-4B8D-AB89-B0C3A9DDC9C0}"/>
          </ac:spMkLst>
        </pc:spChg>
        <pc:spChg chg="add mod">
          <ac:chgData name="Freimoser, Cem" userId="e42bc64c-4366-4d17-9bfb-3fe62e9a191e" providerId="ADAL" clId="{5AA582B3-7F70-4897-B35A-52833A87036B}" dt="2019-10-14T06:40:45.959" v="868" actId="1076"/>
          <ac:spMkLst>
            <pc:docMk/>
            <pc:sldMk cId="2074335693" sldId="285"/>
            <ac:spMk id="67" creationId="{FF558E38-70DA-4647-91F2-C6CBE4087872}"/>
          </ac:spMkLst>
        </pc:spChg>
        <pc:spChg chg="add mod">
          <ac:chgData name="Freimoser, Cem" userId="e42bc64c-4366-4d17-9bfb-3fe62e9a191e" providerId="ADAL" clId="{5AA582B3-7F70-4897-B35A-52833A87036B}" dt="2019-10-14T06:40:41.120" v="867" actId="1076"/>
          <ac:spMkLst>
            <pc:docMk/>
            <pc:sldMk cId="2074335693" sldId="285"/>
            <ac:spMk id="68" creationId="{C15CA77A-30A0-4009-B9E3-25786D44B7B6}"/>
          </ac:spMkLst>
        </pc:spChg>
        <pc:spChg chg="add mod">
          <ac:chgData name="Freimoser, Cem" userId="e42bc64c-4366-4d17-9bfb-3fe62e9a191e" providerId="ADAL" clId="{5AA582B3-7F70-4897-B35A-52833A87036B}" dt="2019-10-14T06:40:45.959" v="868" actId="1076"/>
          <ac:spMkLst>
            <pc:docMk/>
            <pc:sldMk cId="2074335693" sldId="285"/>
            <ac:spMk id="69" creationId="{CEA0E776-BCD8-4A33-A0A3-50FD34BAED9D}"/>
          </ac:spMkLst>
        </pc:spChg>
        <pc:spChg chg="add mod">
          <ac:chgData name="Freimoser, Cem" userId="e42bc64c-4366-4d17-9bfb-3fe62e9a191e" providerId="ADAL" clId="{5AA582B3-7F70-4897-B35A-52833A87036B}" dt="2019-10-14T06:40:41.120" v="867" actId="1076"/>
          <ac:spMkLst>
            <pc:docMk/>
            <pc:sldMk cId="2074335693" sldId="285"/>
            <ac:spMk id="70" creationId="{E66CC99C-17E2-463E-B2BD-149989C175E7}"/>
          </ac:spMkLst>
        </pc:spChg>
        <pc:spChg chg="add mod">
          <ac:chgData name="Freimoser, Cem" userId="e42bc64c-4366-4d17-9bfb-3fe62e9a191e" providerId="ADAL" clId="{5AA582B3-7F70-4897-B35A-52833A87036B}" dt="2019-10-14T06:40:34.281" v="866" actId="1076"/>
          <ac:spMkLst>
            <pc:docMk/>
            <pc:sldMk cId="2074335693" sldId="285"/>
            <ac:spMk id="71" creationId="{E5239C1C-1210-4BA6-BE84-8AF8BC6C8B51}"/>
          </ac:spMkLst>
        </pc:spChg>
        <pc:spChg chg="add mod">
          <ac:chgData name="Freimoser, Cem" userId="e42bc64c-4366-4d17-9bfb-3fe62e9a191e" providerId="ADAL" clId="{5AA582B3-7F70-4897-B35A-52833A87036B}" dt="2019-10-14T06:40:45.959" v="868" actId="1076"/>
          <ac:spMkLst>
            <pc:docMk/>
            <pc:sldMk cId="2074335693" sldId="285"/>
            <ac:spMk id="72" creationId="{74E6FCF6-3138-460C-80C2-5F53197A0100}"/>
          </ac:spMkLst>
        </pc:spChg>
        <pc:spChg chg="add mod">
          <ac:chgData name="Freimoser, Cem" userId="e42bc64c-4366-4d17-9bfb-3fe62e9a191e" providerId="ADAL" clId="{5AA582B3-7F70-4897-B35A-52833A87036B}" dt="2019-10-14T06:40:41.120" v="867" actId="1076"/>
          <ac:spMkLst>
            <pc:docMk/>
            <pc:sldMk cId="2074335693" sldId="285"/>
            <ac:spMk id="73" creationId="{EC664F0C-E66A-4CE3-9243-E31E6D58C5BB}"/>
          </ac:spMkLst>
        </pc:spChg>
        <pc:spChg chg="add mod">
          <ac:chgData name="Freimoser, Cem" userId="e42bc64c-4366-4d17-9bfb-3fe62e9a191e" providerId="ADAL" clId="{5AA582B3-7F70-4897-B35A-52833A87036B}" dt="2019-10-14T06:40:34.281" v="866" actId="1076"/>
          <ac:spMkLst>
            <pc:docMk/>
            <pc:sldMk cId="2074335693" sldId="285"/>
            <ac:spMk id="74" creationId="{20072938-12F1-44AA-A700-AD40BC7B8181}"/>
          </ac:spMkLst>
        </pc:spChg>
      </pc:sldChg>
      <pc:sldChg chg="addSp delSp modSp add del modTransition">
        <pc:chgData name="Freimoser, Cem" userId="e42bc64c-4366-4d17-9bfb-3fe62e9a191e" providerId="ADAL" clId="{5AA582B3-7F70-4897-B35A-52833A87036B}" dt="2019-10-14T06:39:52.213" v="861" actId="47"/>
        <pc:sldMkLst>
          <pc:docMk/>
          <pc:sldMk cId="3189388802" sldId="285"/>
        </pc:sldMkLst>
        <pc:spChg chg="mod">
          <ac:chgData name="Freimoser, Cem" userId="e42bc64c-4366-4d17-9bfb-3fe62e9a191e" providerId="ADAL" clId="{5AA582B3-7F70-4897-B35A-52833A87036B}" dt="2019-10-14T06:38:56.671" v="838" actId="20577"/>
          <ac:spMkLst>
            <pc:docMk/>
            <pc:sldMk cId="3189388802" sldId="285"/>
            <ac:spMk id="30" creationId="{C58E7FCE-6F75-4D7F-81EB-E06290A794B6}"/>
          </ac:spMkLst>
        </pc:spChg>
        <pc:spChg chg="mod">
          <ac:chgData name="Freimoser, Cem" userId="e42bc64c-4366-4d17-9bfb-3fe62e9a191e" providerId="ADAL" clId="{5AA582B3-7F70-4897-B35A-52833A87036B}" dt="2019-10-14T06:39:02.134" v="845" actId="20577"/>
          <ac:spMkLst>
            <pc:docMk/>
            <pc:sldMk cId="3189388802" sldId="285"/>
            <ac:spMk id="32" creationId="{197AB1E0-9F4D-496E-A7C6-B0C8AB2BE140}"/>
          </ac:spMkLst>
        </pc:spChg>
        <pc:spChg chg="mod">
          <ac:chgData name="Freimoser, Cem" userId="e42bc64c-4366-4d17-9bfb-3fe62e9a191e" providerId="ADAL" clId="{5AA582B3-7F70-4897-B35A-52833A87036B}" dt="2019-10-14T06:39:47.125" v="860" actId="1076"/>
          <ac:spMkLst>
            <pc:docMk/>
            <pc:sldMk cId="3189388802" sldId="285"/>
            <ac:spMk id="34" creationId="{D6F7655C-D0B2-4AB6-B066-297AB6C86B6A}"/>
          </ac:spMkLst>
        </pc:spChg>
        <pc:spChg chg="del">
          <ac:chgData name="Freimoser, Cem" userId="e42bc64c-4366-4d17-9bfb-3fe62e9a191e" providerId="ADAL" clId="{5AA582B3-7F70-4897-B35A-52833A87036B}" dt="2019-10-14T06:37:13.629" v="813" actId="478"/>
          <ac:spMkLst>
            <pc:docMk/>
            <pc:sldMk cId="3189388802" sldId="285"/>
            <ac:spMk id="42" creationId="{1C835BD3-EAE2-459B-84C6-EDF76761CBF8}"/>
          </ac:spMkLst>
        </pc:spChg>
        <pc:spChg chg="del">
          <ac:chgData name="Freimoser, Cem" userId="e42bc64c-4366-4d17-9bfb-3fe62e9a191e" providerId="ADAL" clId="{5AA582B3-7F70-4897-B35A-52833A87036B}" dt="2019-10-14T06:37:13.629" v="813" actId="478"/>
          <ac:spMkLst>
            <pc:docMk/>
            <pc:sldMk cId="3189388802" sldId="285"/>
            <ac:spMk id="44" creationId="{F78D9B34-289C-442A-9F3C-B51917BCC9B8}"/>
          </ac:spMkLst>
        </pc:spChg>
        <pc:spChg chg="del">
          <ac:chgData name="Freimoser, Cem" userId="e42bc64c-4366-4d17-9bfb-3fe62e9a191e" providerId="ADAL" clId="{5AA582B3-7F70-4897-B35A-52833A87036B}" dt="2019-10-14T06:37:13.629" v="813" actId="478"/>
          <ac:spMkLst>
            <pc:docMk/>
            <pc:sldMk cId="3189388802" sldId="285"/>
            <ac:spMk id="45" creationId="{F41A52C4-FADD-4410-AA26-AE243DD3F14F}"/>
          </ac:spMkLst>
        </pc:spChg>
        <pc:spChg chg="del">
          <ac:chgData name="Freimoser, Cem" userId="e42bc64c-4366-4d17-9bfb-3fe62e9a191e" providerId="ADAL" clId="{5AA582B3-7F70-4897-B35A-52833A87036B}" dt="2019-10-14T06:37:13.629" v="813" actId="478"/>
          <ac:spMkLst>
            <pc:docMk/>
            <pc:sldMk cId="3189388802" sldId="285"/>
            <ac:spMk id="47" creationId="{A5E64B27-06BE-4CD9-8CF2-C091AF2A2BF8}"/>
          </ac:spMkLst>
        </pc:spChg>
        <pc:spChg chg="del">
          <ac:chgData name="Freimoser, Cem" userId="e42bc64c-4366-4d17-9bfb-3fe62e9a191e" providerId="ADAL" clId="{5AA582B3-7F70-4897-B35A-52833A87036B}" dt="2019-10-14T06:37:13.629" v="813" actId="478"/>
          <ac:spMkLst>
            <pc:docMk/>
            <pc:sldMk cId="3189388802" sldId="285"/>
            <ac:spMk id="49" creationId="{A7E3B090-D2C7-4F7A-8527-A31C5E255848}"/>
          </ac:spMkLst>
        </pc:spChg>
        <pc:spChg chg="del">
          <ac:chgData name="Freimoser, Cem" userId="e42bc64c-4366-4d17-9bfb-3fe62e9a191e" providerId="ADAL" clId="{5AA582B3-7F70-4897-B35A-52833A87036B}" dt="2019-10-14T06:37:13.629" v="813" actId="478"/>
          <ac:spMkLst>
            <pc:docMk/>
            <pc:sldMk cId="3189388802" sldId="285"/>
            <ac:spMk id="50" creationId="{90A7B43B-360B-4CD0-9FFA-9239F2D060EC}"/>
          </ac:spMkLst>
        </pc:spChg>
        <pc:spChg chg="del">
          <ac:chgData name="Freimoser, Cem" userId="e42bc64c-4366-4d17-9bfb-3fe62e9a191e" providerId="ADAL" clId="{5AA582B3-7F70-4897-B35A-52833A87036B}" dt="2019-10-14T06:37:13.629" v="813" actId="478"/>
          <ac:spMkLst>
            <pc:docMk/>
            <pc:sldMk cId="3189388802" sldId="285"/>
            <ac:spMk id="51" creationId="{5B059E6C-3C66-4C4E-87DF-F1519164033C}"/>
          </ac:spMkLst>
        </pc:spChg>
        <pc:spChg chg="del">
          <ac:chgData name="Freimoser, Cem" userId="e42bc64c-4366-4d17-9bfb-3fe62e9a191e" providerId="ADAL" clId="{5AA582B3-7F70-4897-B35A-52833A87036B}" dt="2019-10-14T06:37:13.629" v="813" actId="478"/>
          <ac:spMkLst>
            <pc:docMk/>
            <pc:sldMk cId="3189388802" sldId="285"/>
            <ac:spMk id="52" creationId="{1DE802F2-153B-4F6D-88CC-29E0DC55EFFA}"/>
          </ac:spMkLst>
        </pc:spChg>
        <pc:spChg chg="del">
          <ac:chgData name="Freimoser, Cem" userId="e42bc64c-4366-4d17-9bfb-3fe62e9a191e" providerId="ADAL" clId="{5AA582B3-7F70-4897-B35A-52833A87036B}" dt="2019-10-14T06:37:13.629" v="813" actId="478"/>
          <ac:spMkLst>
            <pc:docMk/>
            <pc:sldMk cId="3189388802" sldId="285"/>
            <ac:spMk id="53" creationId="{41F62F24-729D-4AEB-B0F9-C91DF2027764}"/>
          </ac:spMkLst>
        </pc:spChg>
        <pc:spChg chg="del">
          <ac:chgData name="Freimoser, Cem" userId="e42bc64c-4366-4d17-9bfb-3fe62e9a191e" providerId="ADAL" clId="{5AA582B3-7F70-4897-B35A-52833A87036B}" dt="2019-10-14T06:37:13.629" v="813" actId="478"/>
          <ac:spMkLst>
            <pc:docMk/>
            <pc:sldMk cId="3189388802" sldId="285"/>
            <ac:spMk id="54" creationId="{5E315149-F324-4BC6-B728-EFA53360869E}"/>
          </ac:spMkLst>
        </pc:spChg>
        <pc:spChg chg="del">
          <ac:chgData name="Freimoser, Cem" userId="e42bc64c-4366-4d17-9bfb-3fe62e9a191e" providerId="ADAL" clId="{5AA582B3-7F70-4897-B35A-52833A87036B}" dt="2019-10-14T06:37:13.629" v="813" actId="478"/>
          <ac:spMkLst>
            <pc:docMk/>
            <pc:sldMk cId="3189388802" sldId="285"/>
            <ac:spMk id="55" creationId="{0EEDDE13-DF54-4691-8E4A-0AF88A9B09D8}"/>
          </ac:spMkLst>
        </pc:spChg>
        <pc:spChg chg="del">
          <ac:chgData name="Freimoser, Cem" userId="e42bc64c-4366-4d17-9bfb-3fe62e9a191e" providerId="ADAL" clId="{5AA582B3-7F70-4897-B35A-52833A87036B}" dt="2019-10-14T06:37:13.629" v="813" actId="478"/>
          <ac:spMkLst>
            <pc:docMk/>
            <pc:sldMk cId="3189388802" sldId="285"/>
            <ac:spMk id="56" creationId="{B7D9001B-DC57-4023-8F9D-18999BF76929}"/>
          </ac:spMkLst>
        </pc:spChg>
        <pc:spChg chg="del">
          <ac:chgData name="Freimoser, Cem" userId="e42bc64c-4366-4d17-9bfb-3fe62e9a191e" providerId="ADAL" clId="{5AA582B3-7F70-4897-B35A-52833A87036B}" dt="2019-10-14T06:37:13.629" v="813" actId="478"/>
          <ac:spMkLst>
            <pc:docMk/>
            <pc:sldMk cId="3189388802" sldId="285"/>
            <ac:spMk id="57" creationId="{156FEC24-6594-432E-BB0D-D8832B54FD50}"/>
          </ac:spMkLst>
        </pc:spChg>
        <pc:spChg chg="del">
          <ac:chgData name="Freimoser, Cem" userId="e42bc64c-4366-4d17-9bfb-3fe62e9a191e" providerId="ADAL" clId="{5AA582B3-7F70-4897-B35A-52833A87036B}" dt="2019-10-14T06:37:13.629" v="813" actId="478"/>
          <ac:spMkLst>
            <pc:docMk/>
            <pc:sldMk cId="3189388802" sldId="285"/>
            <ac:spMk id="58" creationId="{4CB5661B-204E-4EEA-BCBC-FEACA5271B73}"/>
          </ac:spMkLst>
        </pc:spChg>
        <pc:spChg chg="del">
          <ac:chgData name="Freimoser, Cem" userId="e42bc64c-4366-4d17-9bfb-3fe62e9a191e" providerId="ADAL" clId="{5AA582B3-7F70-4897-B35A-52833A87036B}" dt="2019-10-14T06:37:13.629" v="813" actId="478"/>
          <ac:spMkLst>
            <pc:docMk/>
            <pc:sldMk cId="3189388802" sldId="285"/>
            <ac:spMk id="59" creationId="{D7223875-F9A9-4992-A2CC-9B2106854C58}"/>
          </ac:spMkLst>
        </pc:spChg>
        <pc:spChg chg="add mod">
          <ac:chgData name="Freimoser, Cem" userId="e42bc64c-4366-4d17-9bfb-3fe62e9a191e" providerId="ADAL" clId="{5AA582B3-7F70-4897-B35A-52833A87036B}" dt="2019-10-14T06:37:56.275" v="819" actId="1076"/>
          <ac:spMkLst>
            <pc:docMk/>
            <pc:sldMk cId="3189388802" sldId="285"/>
            <ac:spMk id="60" creationId="{1AB7521E-8BBD-4522-B715-E249B410A9FF}"/>
          </ac:spMkLst>
        </pc:spChg>
        <pc:spChg chg="add mod">
          <ac:chgData name="Freimoser, Cem" userId="e42bc64c-4366-4d17-9bfb-3fe62e9a191e" providerId="ADAL" clId="{5AA582B3-7F70-4897-B35A-52833A87036B}" dt="2019-10-14T06:37:32.092" v="815" actId="1076"/>
          <ac:spMkLst>
            <pc:docMk/>
            <pc:sldMk cId="3189388802" sldId="285"/>
            <ac:spMk id="61" creationId="{330948A1-6CB6-46A6-BA17-A7A7FA6DED0A}"/>
          </ac:spMkLst>
        </pc:spChg>
        <pc:spChg chg="add mod">
          <ac:chgData name="Freimoser, Cem" userId="e42bc64c-4366-4d17-9bfb-3fe62e9a191e" providerId="ADAL" clId="{5AA582B3-7F70-4897-B35A-52833A87036B}" dt="2019-10-14T06:37:41.472" v="816" actId="1076"/>
          <ac:spMkLst>
            <pc:docMk/>
            <pc:sldMk cId="3189388802" sldId="285"/>
            <ac:spMk id="62" creationId="{B262B5EB-2EFB-46D8-8B69-F90048CAD3BA}"/>
          </ac:spMkLst>
        </pc:spChg>
        <pc:spChg chg="add mod">
          <ac:chgData name="Freimoser, Cem" userId="e42bc64c-4366-4d17-9bfb-3fe62e9a191e" providerId="ADAL" clId="{5AA582B3-7F70-4897-B35A-52833A87036B}" dt="2019-10-14T06:37:56.275" v="819" actId="1076"/>
          <ac:spMkLst>
            <pc:docMk/>
            <pc:sldMk cId="3189388802" sldId="285"/>
            <ac:spMk id="63" creationId="{908D4C0F-8F72-49EB-930F-DF2D01B1FB31}"/>
          </ac:spMkLst>
        </pc:spChg>
        <pc:spChg chg="add mod">
          <ac:chgData name="Freimoser, Cem" userId="e42bc64c-4366-4d17-9bfb-3fe62e9a191e" providerId="ADAL" clId="{5AA582B3-7F70-4897-B35A-52833A87036B}" dt="2019-10-14T06:37:41.472" v="816" actId="1076"/>
          <ac:spMkLst>
            <pc:docMk/>
            <pc:sldMk cId="3189388802" sldId="285"/>
            <ac:spMk id="64" creationId="{24868D8A-6C72-4A1F-A832-EE8C845C86BD}"/>
          </ac:spMkLst>
        </pc:spChg>
        <pc:spChg chg="add mod">
          <ac:chgData name="Freimoser, Cem" userId="e42bc64c-4366-4d17-9bfb-3fe62e9a191e" providerId="ADAL" clId="{5AA582B3-7F70-4897-B35A-52833A87036B}" dt="2019-10-14T06:37:32.092" v="815" actId="1076"/>
          <ac:spMkLst>
            <pc:docMk/>
            <pc:sldMk cId="3189388802" sldId="285"/>
            <ac:spMk id="65" creationId="{308F4632-7938-4E42-A0BA-995A2C07F466}"/>
          </ac:spMkLst>
        </pc:spChg>
        <pc:spChg chg="add mod">
          <ac:chgData name="Freimoser, Cem" userId="e42bc64c-4366-4d17-9bfb-3fe62e9a191e" providerId="ADAL" clId="{5AA582B3-7F70-4897-B35A-52833A87036B}" dt="2019-10-14T06:37:32.092" v="815" actId="1076"/>
          <ac:spMkLst>
            <pc:docMk/>
            <pc:sldMk cId="3189388802" sldId="285"/>
            <ac:spMk id="66" creationId="{17638622-B745-453E-AF95-C50A1084C7B0}"/>
          </ac:spMkLst>
        </pc:spChg>
        <pc:spChg chg="add mod">
          <ac:chgData name="Freimoser, Cem" userId="e42bc64c-4366-4d17-9bfb-3fe62e9a191e" providerId="ADAL" clId="{5AA582B3-7F70-4897-B35A-52833A87036B}" dt="2019-10-14T06:37:56.275" v="819" actId="1076"/>
          <ac:spMkLst>
            <pc:docMk/>
            <pc:sldMk cId="3189388802" sldId="285"/>
            <ac:spMk id="67" creationId="{2FF00008-7AC1-4135-99C3-E3430E9C02CD}"/>
          </ac:spMkLst>
        </pc:spChg>
        <pc:spChg chg="add mod">
          <ac:chgData name="Freimoser, Cem" userId="e42bc64c-4366-4d17-9bfb-3fe62e9a191e" providerId="ADAL" clId="{5AA582B3-7F70-4897-B35A-52833A87036B}" dt="2019-10-14T06:37:41.472" v="816" actId="1076"/>
          <ac:spMkLst>
            <pc:docMk/>
            <pc:sldMk cId="3189388802" sldId="285"/>
            <ac:spMk id="68" creationId="{DD2F427A-0FEA-4A25-AC32-C80B19AD175D}"/>
          </ac:spMkLst>
        </pc:spChg>
        <pc:spChg chg="add mod">
          <ac:chgData name="Freimoser, Cem" userId="e42bc64c-4366-4d17-9bfb-3fe62e9a191e" providerId="ADAL" clId="{5AA582B3-7F70-4897-B35A-52833A87036B}" dt="2019-10-14T06:37:56.275" v="819" actId="1076"/>
          <ac:spMkLst>
            <pc:docMk/>
            <pc:sldMk cId="3189388802" sldId="285"/>
            <ac:spMk id="69" creationId="{6B797E57-F4AB-417A-92F5-E3222FB1483C}"/>
          </ac:spMkLst>
        </pc:spChg>
        <pc:spChg chg="add mod">
          <ac:chgData name="Freimoser, Cem" userId="e42bc64c-4366-4d17-9bfb-3fe62e9a191e" providerId="ADAL" clId="{5AA582B3-7F70-4897-B35A-52833A87036B}" dt="2019-10-14T06:37:41.472" v="816" actId="1076"/>
          <ac:spMkLst>
            <pc:docMk/>
            <pc:sldMk cId="3189388802" sldId="285"/>
            <ac:spMk id="70" creationId="{B8395D07-41C1-4B26-B665-092940AC3603}"/>
          </ac:spMkLst>
        </pc:spChg>
        <pc:spChg chg="add mod">
          <ac:chgData name="Freimoser, Cem" userId="e42bc64c-4366-4d17-9bfb-3fe62e9a191e" providerId="ADAL" clId="{5AA582B3-7F70-4897-B35A-52833A87036B}" dt="2019-10-14T06:37:32.092" v="815" actId="1076"/>
          <ac:spMkLst>
            <pc:docMk/>
            <pc:sldMk cId="3189388802" sldId="285"/>
            <ac:spMk id="71" creationId="{B22AEDEF-CEB4-4E7A-AB83-4207A05AC8F6}"/>
          </ac:spMkLst>
        </pc:spChg>
        <pc:spChg chg="add mod">
          <ac:chgData name="Freimoser, Cem" userId="e42bc64c-4366-4d17-9bfb-3fe62e9a191e" providerId="ADAL" clId="{5AA582B3-7F70-4897-B35A-52833A87036B}" dt="2019-10-14T06:37:56.275" v="819" actId="1076"/>
          <ac:spMkLst>
            <pc:docMk/>
            <pc:sldMk cId="3189388802" sldId="285"/>
            <ac:spMk id="72" creationId="{D203FE55-1FE5-4249-B18A-737E7AB49737}"/>
          </ac:spMkLst>
        </pc:spChg>
        <pc:spChg chg="add mod">
          <ac:chgData name="Freimoser, Cem" userId="e42bc64c-4366-4d17-9bfb-3fe62e9a191e" providerId="ADAL" clId="{5AA582B3-7F70-4897-B35A-52833A87036B}" dt="2019-10-14T06:37:41.472" v="816" actId="1076"/>
          <ac:spMkLst>
            <pc:docMk/>
            <pc:sldMk cId="3189388802" sldId="285"/>
            <ac:spMk id="73" creationId="{CABE881A-0724-470B-8869-854669869A97}"/>
          </ac:spMkLst>
        </pc:spChg>
        <pc:spChg chg="add mod">
          <ac:chgData name="Freimoser, Cem" userId="e42bc64c-4366-4d17-9bfb-3fe62e9a191e" providerId="ADAL" clId="{5AA582B3-7F70-4897-B35A-52833A87036B}" dt="2019-10-14T06:37:32.092" v="815" actId="1076"/>
          <ac:spMkLst>
            <pc:docMk/>
            <pc:sldMk cId="3189388802" sldId="285"/>
            <ac:spMk id="74" creationId="{DE28811B-096A-4438-9F35-A9887B6F67E6}"/>
          </ac:spMkLst>
        </pc:spChg>
        <pc:cxnChg chg="mod">
          <ac:chgData name="Freimoser, Cem" userId="e42bc64c-4366-4d17-9bfb-3fe62e9a191e" providerId="ADAL" clId="{5AA582B3-7F70-4897-B35A-52833A87036B}" dt="2019-10-14T06:39:47.125" v="860" actId="1076"/>
          <ac:cxnSpMkLst>
            <pc:docMk/>
            <pc:sldMk cId="3189388802" sldId="285"/>
            <ac:cxnSpMk id="18" creationId="{AFDEB119-13F9-436F-85A5-F1D27771B853}"/>
          </ac:cxnSpMkLst>
        </pc:cxnChg>
      </pc:sldChg>
      <pc:sldMasterChg chg="modSp modSldLayout">
        <pc:chgData name="Freimoser, Cem" userId="e42bc64c-4366-4d17-9bfb-3fe62e9a191e" providerId="ADAL" clId="{5AA582B3-7F70-4897-B35A-52833A87036B}" dt="2019-10-13T21:34:19.452" v="520"/>
        <pc:sldMasterMkLst>
          <pc:docMk/>
          <pc:sldMasterMk cId="2038852769" sldId="2147483648"/>
        </pc:sldMasterMkLst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asterMk cId="2038852769" sldId="2147483648"/>
            <ac:spMk id="2" creationId="{A5B60E19-2EF1-4A15-94DF-55BC918FDABA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asterMk cId="2038852769" sldId="2147483648"/>
            <ac:spMk id="3" creationId="{C7D4A758-968E-44C9-926A-1E97AEF74352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asterMk cId="2038852769" sldId="2147483648"/>
            <ac:spMk id="4" creationId="{04A75315-F12B-4619-83D1-42FB21A6B734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asterMk cId="2038852769" sldId="2147483648"/>
            <ac:spMk id="5" creationId="{E4EC368B-66CE-43B2-8A0A-E9433D7EB46B}"/>
          </ac:spMkLst>
        </pc:spChg>
        <pc:spChg chg="mod">
          <ac:chgData name="Freimoser, Cem" userId="e42bc64c-4366-4d17-9bfb-3fe62e9a191e" providerId="ADAL" clId="{5AA582B3-7F70-4897-B35A-52833A87036B}" dt="2019-10-13T21:34:19.452" v="520"/>
          <ac:spMkLst>
            <pc:docMk/>
            <pc:sldMasterMk cId="2038852769" sldId="2147483648"/>
            <ac:spMk id="6" creationId="{1FE8E0B7-514D-4021-B08D-D186A7BCBDEE}"/>
          </ac:spMkLst>
        </pc:spChg>
        <pc:sldLayoutChg chg="modSp">
          <pc:chgData name="Freimoser, Cem" userId="e42bc64c-4366-4d17-9bfb-3fe62e9a191e" providerId="ADAL" clId="{5AA582B3-7F70-4897-B35A-52833A87036B}" dt="2019-10-13T21:34:19.452" v="520"/>
          <pc:sldLayoutMkLst>
            <pc:docMk/>
            <pc:sldMasterMk cId="2038852769" sldId="2147483648"/>
            <pc:sldLayoutMk cId="1621515133" sldId="2147483649"/>
          </pc:sldLayoutMkLst>
          <pc:spChg chg="mod">
            <ac:chgData name="Freimoser, Cem" userId="e42bc64c-4366-4d17-9bfb-3fe62e9a191e" providerId="ADAL" clId="{5AA582B3-7F70-4897-B35A-52833A87036B}" dt="2019-10-13T21:34:19.452" v="520"/>
            <ac:spMkLst>
              <pc:docMk/>
              <pc:sldMasterMk cId="2038852769" sldId="2147483648"/>
              <pc:sldLayoutMk cId="1621515133" sldId="2147483649"/>
              <ac:spMk id="2" creationId="{EF62382D-8FB9-4637-AFDD-ADBB9AA0D8FC}"/>
            </ac:spMkLst>
          </pc:spChg>
          <pc:spChg chg="mod">
            <ac:chgData name="Freimoser, Cem" userId="e42bc64c-4366-4d17-9bfb-3fe62e9a191e" providerId="ADAL" clId="{5AA582B3-7F70-4897-B35A-52833A87036B}" dt="2019-10-13T21:34:19.452" v="520"/>
            <ac:spMkLst>
              <pc:docMk/>
              <pc:sldMasterMk cId="2038852769" sldId="2147483648"/>
              <pc:sldLayoutMk cId="1621515133" sldId="2147483649"/>
              <ac:spMk id="3" creationId="{FADD2657-03FE-46B9-B485-017769633BE8}"/>
            </ac:spMkLst>
          </pc:spChg>
        </pc:sldLayoutChg>
        <pc:sldLayoutChg chg="modSp">
          <pc:chgData name="Freimoser, Cem" userId="e42bc64c-4366-4d17-9bfb-3fe62e9a191e" providerId="ADAL" clId="{5AA582B3-7F70-4897-B35A-52833A87036B}" dt="2019-10-13T21:34:19.452" v="520"/>
          <pc:sldLayoutMkLst>
            <pc:docMk/>
            <pc:sldMasterMk cId="2038852769" sldId="2147483648"/>
            <pc:sldLayoutMk cId="296868955" sldId="2147483651"/>
          </pc:sldLayoutMkLst>
          <pc:spChg chg="mod">
            <ac:chgData name="Freimoser, Cem" userId="e42bc64c-4366-4d17-9bfb-3fe62e9a191e" providerId="ADAL" clId="{5AA582B3-7F70-4897-B35A-52833A87036B}" dt="2019-10-13T21:34:19.452" v="520"/>
            <ac:spMkLst>
              <pc:docMk/>
              <pc:sldMasterMk cId="2038852769" sldId="2147483648"/>
              <pc:sldLayoutMk cId="296868955" sldId="2147483651"/>
              <ac:spMk id="2" creationId="{9CB62839-C414-48E2-B02F-23B9A5AEC92E}"/>
            </ac:spMkLst>
          </pc:spChg>
          <pc:spChg chg="mod">
            <ac:chgData name="Freimoser, Cem" userId="e42bc64c-4366-4d17-9bfb-3fe62e9a191e" providerId="ADAL" clId="{5AA582B3-7F70-4897-B35A-52833A87036B}" dt="2019-10-13T21:34:19.452" v="520"/>
            <ac:spMkLst>
              <pc:docMk/>
              <pc:sldMasterMk cId="2038852769" sldId="2147483648"/>
              <pc:sldLayoutMk cId="296868955" sldId="2147483651"/>
              <ac:spMk id="3" creationId="{CEE55C5A-DC77-47CD-B0DA-F30DA32375F3}"/>
            </ac:spMkLst>
          </pc:spChg>
        </pc:sldLayoutChg>
        <pc:sldLayoutChg chg="modSp">
          <pc:chgData name="Freimoser, Cem" userId="e42bc64c-4366-4d17-9bfb-3fe62e9a191e" providerId="ADAL" clId="{5AA582B3-7F70-4897-B35A-52833A87036B}" dt="2019-10-13T21:34:19.452" v="520"/>
          <pc:sldLayoutMkLst>
            <pc:docMk/>
            <pc:sldMasterMk cId="2038852769" sldId="2147483648"/>
            <pc:sldLayoutMk cId="2007873089" sldId="2147483652"/>
          </pc:sldLayoutMkLst>
          <pc:spChg chg="mod">
            <ac:chgData name="Freimoser, Cem" userId="e42bc64c-4366-4d17-9bfb-3fe62e9a191e" providerId="ADAL" clId="{5AA582B3-7F70-4897-B35A-52833A87036B}" dt="2019-10-13T21:34:19.452" v="520"/>
            <ac:spMkLst>
              <pc:docMk/>
              <pc:sldMasterMk cId="2038852769" sldId="2147483648"/>
              <pc:sldLayoutMk cId="2007873089" sldId="2147483652"/>
              <ac:spMk id="3" creationId="{0DCC36E7-6C6F-434F-9904-B83683D1DBF6}"/>
            </ac:spMkLst>
          </pc:spChg>
          <pc:spChg chg="mod">
            <ac:chgData name="Freimoser, Cem" userId="e42bc64c-4366-4d17-9bfb-3fe62e9a191e" providerId="ADAL" clId="{5AA582B3-7F70-4897-B35A-52833A87036B}" dt="2019-10-13T21:34:19.452" v="520"/>
            <ac:spMkLst>
              <pc:docMk/>
              <pc:sldMasterMk cId="2038852769" sldId="2147483648"/>
              <pc:sldLayoutMk cId="2007873089" sldId="2147483652"/>
              <ac:spMk id="4" creationId="{D1491209-2FDF-447D-90BF-25C3ED9FFC09}"/>
            </ac:spMkLst>
          </pc:spChg>
        </pc:sldLayoutChg>
        <pc:sldLayoutChg chg="modSp">
          <pc:chgData name="Freimoser, Cem" userId="e42bc64c-4366-4d17-9bfb-3fe62e9a191e" providerId="ADAL" clId="{5AA582B3-7F70-4897-B35A-52833A87036B}" dt="2019-10-13T21:34:19.452" v="520"/>
          <pc:sldLayoutMkLst>
            <pc:docMk/>
            <pc:sldMasterMk cId="2038852769" sldId="2147483648"/>
            <pc:sldLayoutMk cId="586215238" sldId="2147483653"/>
          </pc:sldLayoutMkLst>
          <pc:spChg chg="mod">
            <ac:chgData name="Freimoser, Cem" userId="e42bc64c-4366-4d17-9bfb-3fe62e9a191e" providerId="ADAL" clId="{5AA582B3-7F70-4897-B35A-52833A87036B}" dt="2019-10-13T21:34:19.452" v="520"/>
            <ac:spMkLst>
              <pc:docMk/>
              <pc:sldMasterMk cId="2038852769" sldId="2147483648"/>
              <pc:sldLayoutMk cId="586215238" sldId="2147483653"/>
              <ac:spMk id="2" creationId="{BB4A1433-4709-4F77-BB07-40B38218951C}"/>
            </ac:spMkLst>
          </pc:spChg>
          <pc:spChg chg="mod">
            <ac:chgData name="Freimoser, Cem" userId="e42bc64c-4366-4d17-9bfb-3fe62e9a191e" providerId="ADAL" clId="{5AA582B3-7F70-4897-B35A-52833A87036B}" dt="2019-10-13T21:34:19.452" v="520"/>
            <ac:spMkLst>
              <pc:docMk/>
              <pc:sldMasterMk cId="2038852769" sldId="2147483648"/>
              <pc:sldLayoutMk cId="586215238" sldId="2147483653"/>
              <ac:spMk id="3" creationId="{8A8E90C0-7516-49BC-835F-D8AC13212094}"/>
            </ac:spMkLst>
          </pc:spChg>
          <pc:spChg chg="mod">
            <ac:chgData name="Freimoser, Cem" userId="e42bc64c-4366-4d17-9bfb-3fe62e9a191e" providerId="ADAL" clId="{5AA582B3-7F70-4897-B35A-52833A87036B}" dt="2019-10-13T21:34:19.452" v="520"/>
            <ac:spMkLst>
              <pc:docMk/>
              <pc:sldMasterMk cId="2038852769" sldId="2147483648"/>
              <pc:sldLayoutMk cId="586215238" sldId="2147483653"/>
              <ac:spMk id="4" creationId="{11750D70-A630-463A-99CC-062D161AA9CB}"/>
            </ac:spMkLst>
          </pc:spChg>
          <pc:spChg chg="mod">
            <ac:chgData name="Freimoser, Cem" userId="e42bc64c-4366-4d17-9bfb-3fe62e9a191e" providerId="ADAL" clId="{5AA582B3-7F70-4897-B35A-52833A87036B}" dt="2019-10-13T21:34:19.452" v="520"/>
            <ac:spMkLst>
              <pc:docMk/>
              <pc:sldMasterMk cId="2038852769" sldId="2147483648"/>
              <pc:sldLayoutMk cId="586215238" sldId="2147483653"/>
              <ac:spMk id="5" creationId="{2C930B46-83E0-4330-9D7A-4FCDC1300CE6}"/>
            </ac:spMkLst>
          </pc:spChg>
          <pc:spChg chg="mod">
            <ac:chgData name="Freimoser, Cem" userId="e42bc64c-4366-4d17-9bfb-3fe62e9a191e" providerId="ADAL" clId="{5AA582B3-7F70-4897-B35A-52833A87036B}" dt="2019-10-13T21:34:19.452" v="520"/>
            <ac:spMkLst>
              <pc:docMk/>
              <pc:sldMasterMk cId="2038852769" sldId="2147483648"/>
              <pc:sldLayoutMk cId="586215238" sldId="2147483653"/>
              <ac:spMk id="6" creationId="{A00AC1AA-3492-4DCD-B9C3-63AC1FADAF2A}"/>
            </ac:spMkLst>
          </pc:spChg>
        </pc:sldLayoutChg>
        <pc:sldLayoutChg chg="modSp">
          <pc:chgData name="Freimoser, Cem" userId="e42bc64c-4366-4d17-9bfb-3fe62e9a191e" providerId="ADAL" clId="{5AA582B3-7F70-4897-B35A-52833A87036B}" dt="2019-10-13T21:34:19.452" v="520"/>
          <pc:sldLayoutMkLst>
            <pc:docMk/>
            <pc:sldMasterMk cId="2038852769" sldId="2147483648"/>
            <pc:sldLayoutMk cId="402960555" sldId="2147483656"/>
          </pc:sldLayoutMkLst>
          <pc:spChg chg="mod">
            <ac:chgData name="Freimoser, Cem" userId="e42bc64c-4366-4d17-9bfb-3fe62e9a191e" providerId="ADAL" clId="{5AA582B3-7F70-4897-B35A-52833A87036B}" dt="2019-10-13T21:34:19.452" v="520"/>
            <ac:spMkLst>
              <pc:docMk/>
              <pc:sldMasterMk cId="2038852769" sldId="2147483648"/>
              <pc:sldLayoutMk cId="402960555" sldId="2147483656"/>
              <ac:spMk id="2" creationId="{CC72F7C1-6DA8-49A5-9B76-C7CA23CB4611}"/>
            </ac:spMkLst>
          </pc:spChg>
          <pc:spChg chg="mod">
            <ac:chgData name="Freimoser, Cem" userId="e42bc64c-4366-4d17-9bfb-3fe62e9a191e" providerId="ADAL" clId="{5AA582B3-7F70-4897-B35A-52833A87036B}" dt="2019-10-13T21:34:19.452" v="520"/>
            <ac:spMkLst>
              <pc:docMk/>
              <pc:sldMasterMk cId="2038852769" sldId="2147483648"/>
              <pc:sldLayoutMk cId="402960555" sldId="2147483656"/>
              <ac:spMk id="3" creationId="{AE61B214-FC0C-4D26-A855-CB973C417DBE}"/>
            </ac:spMkLst>
          </pc:spChg>
          <pc:spChg chg="mod">
            <ac:chgData name="Freimoser, Cem" userId="e42bc64c-4366-4d17-9bfb-3fe62e9a191e" providerId="ADAL" clId="{5AA582B3-7F70-4897-B35A-52833A87036B}" dt="2019-10-13T21:34:19.452" v="520"/>
            <ac:spMkLst>
              <pc:docMk/>
              <pc:sldMasterMk cId="2038852769" sldId="2147483648"/>
              <pc:sldLayoutMk cId="402960555" sldId="2147483656"/>
              <ac:spMk id="4" creationId="{306ADEDE-C464-45DF-AEFB-18342E90F465}"/>
            </ac:spMkLst>
          </pc:spChg>
        </pc:sldLayoutChg>
        <pc:sldLayoutChg chg="modSp">
          <pc:chgData name="Freimoser, Cem" userId="e42bc64c-4366-4d17-9bfb-3fe62e9a191e" providerId="ADAL" clId="{5AA582B3-7F70-4897-B35A-52833A87036B}" dt="2019-10-13T21:34:19.452" v="520"/>
          <pc:sldLayoutMkLst>
            <pc:docMk/>
            <pc:sldMasterMk cId="2038852769" sldId="2147483648"/>
            <pc:sldLayoutMk cId="1584768667" sldId="2147483657"/>
          </pc:sldLayoutMkLst>
          <pc:spChg chg="mod">
            <ac:chgData name="Freimoser, Cem" userId="e42bc64c-4366-4d17-9bfb-3fe62e9a191e" providerId="ADAL" clId="{5AA582B3-7F70-4897-B35A-52833A87036B}" dt="2019-10-13T21:34:19.452" v="520"/>
            <ac:spMkLst>
              <pc:docMk/>
              <pc:sldMasterMk cId="2038852769" sldId="2147483648"/>
              <pc:sldLayoutMk cId="1584768667" sldId="2147483657"/>
              <ac:spMk id="2" creationId="{3A9AA0CE-D593-4D86-BF58-A012F9659E05}"/>
            </ac:spMkLst>
          </pc:spChg>
          <pc:spChg chg="mod">
            <ac:chgData name="Freimoser, Cem" userId="e42bc64c-4366-4d17-9bfb-3fe62e9a191e" providerId="ADAL" clId="{5AA582B3-7F70-4897-B35A-52833A87036B}" dt="2019-10-13T21:34:19.452" v="520"/>
            <ac:spMkLst>
              <pc:docMk/>
              <pc:sldMasterMk cId="2038852769" sldId="2147483648"/>
              <pc:sldLayoutMk cId="1584768667" sldId="2147483657"/>
              <ac:spMk id="3" creationId="{768658C8-8865-414E-9036-C698B2FFAFE4}"/>
            </ac:spMkLst>
          </pc:spChg>
          <pc:spChg chg="mod">
            <ac:chgData name="Freimoser, Cem" userId="e42bc64c-4366-4d17-9bfb-3fe62e9a191e" providerId="ADAL" clId="{5AA582B3-7F70-4897-B35A-52833A87036B}" dt="2019-10-13T21:34:19.452" v="520"/>
            <ac:spMkLst>
              <pc:docMk/>
              <pc:sldMasterMk cId="2038852769" sldId="2147483648"/>
              <pc:sldLayoutMk cId="1584768667" sldId="2147483657"/>
              <ac:spMk id="4" creationId="{D6BCF8E1-82E0-4D58-9C62-E3E44D5F4390}"/>
            </ac:spMkLst>
          </pc:spChg>
        </pc:sldLayoutChg>
        <pc:sldLayoutChg chg="modSp">
          <pc:chgData name="Freimoser, Cem" userId="e42bc64c-4366-4d17-9bfb-3fe62e9a191e" providerId="ADAL" clId="{5AA582B3-7F70-4897-B35A-52833A87036B}" dt="2019-10-13T21:34:19.452" v="520"/>
          <pc:sldLayoutMkLst>
            <pc:docMk/>
            <pc:sldMasterMk cId="2038852769" sldId="2147483648"/>
            <pc:sldLayoutMk cId="604840171" sldId="2147483659"/>
          </pc:sldLayoutMkLst>
          <pc:spChg chg="mod">
            <ac:chgData name="Freimoser, Cem" userId="e42bc64c-4366-4d17-9bfb-3fe62e9a191e" providerId="ADAL" clId="{5AA582B3-7F70-4897-B35A-52833A87036B}" dt="2019-10-13T21:34:19.452" v="520"/>
            <ac:spMkLst>
              <pc:docMk/>
              <pc:sldMasterMk cId="2038852769" sldId="2147483648"/>
              <pc:sldLayoutMk cId="604840171" sldId="2147483659"/>
              <ac:spMk id="2" creationId="{C69CFAC9-AE6D-4F9D-B245-6E81587B08DF}"/>
            </ac:spMkLst>
          </pc:spChg>
          <pc:spChg chg="mod">
            <ac:chgData name="Freimoser, Cem" userId="e42bc64c-4366-4d17-9bfb-3fe62e9a191e" providerId="ADAL" clId="{5AA582B3-7F70-4897-B35A-52833A87036B}" dt="2019-10-13T21:34:19.452" v="520"/>
            <ac:spMkLst>
              <pc:docMk/>
              <pc:sldMasterMk cId="2038852769" sldId="2147483648"/>
              <pc:sldLayoutMk cId="604840171" sldId="2147483659"/>
              <ac:spMk id="3" creationId="{FF226E76-53B9-45BD-A194-FF0E44A59147}"/>
            </ac:spMkLst>
          </pc:spChg>
        </pc:sldLayoutChg>
      </pc:sldMasterChg>
      <pc:sldMasterChg chg="modSp modSldLayout">
        <pc:chgData name="Freimoser, Cem" userId="e42bc64c-4366-4d17-9bfb-3fe62e9a191e" providerId="ADAL" clId="{5AA582B3-7F70-4897-B35A-52833A87036B}" dt="2019-10-13T21:34:18.170" v="519"/>
        <pc:sldMasterMkLst>
          <pc:docMk/>
          <pc:sldMasterMk cId="3347166077" sldId="2147483660"/>
        </pc:sldMasterMkLst>
        <pc:spChg chg="mod">
          <ac:chgData name="Freimoser, Cem" userId="e42bc64c-4366-4d17-9bfb-3fe62e9a191e" providerId="ADAL" clId="{5AA582B3-7F70-4897-B35A-52833A87036B}" dt="2019-10-13T21:34:18.170" v="519"/>
          <ac:spMkLst>
            <pc:docMk/>
            <pc:sldMasterMk cId="3347166077" sldId="2147483660"/>
            <ac:spMk id="2" creationId="{00000000-0000-0000-0000-000000000000}"/>
          </ac:spMkLst>
        </pc:spChg>
        <pc:spChg chg="mod">
          <ac:chgData name="Freimoser, Cem" userId="e42bc64c-4366-4d17-9bfb-3fe62e9a191e" providerId="ADAL" clId="{5AA582B3-7F70-4897-B35A-52833A87036B}" dt="2019-10-13T21:34:18.170" v="519"/>
          <ac:spMkLst>
            <pc:docMk/>
            <pc:sldMasterMk cId="3347166077" sldId="2147483660"/>
            <ac:spMk id="3" creationId="{00000000-0000-0000-0000-000000000000}"/>
          </ac:spMkLst>
        </pc:spChg>
        <pc:spChg chg="mod">
          <ac:chgData name="Freimoser, Cem" userId="e42bc64c-4366-4d17-9bfb-3fe62e9a191e" providerId="ADAL" clId="{5AA582B3-7F70-4897-B35A-52833A87036B}" dt="2019-10-13T21:34:18.170" v="519"/>
          <ac:spMkLst>
            <pc:docMk/>
            <pc:sldMasterMk cId="3347166077" sldId="2147483660"/>
            <ac:spMk id="4" creationId="{00000000-0000-0000-0000-000000000000}"/>
          </ac:spMkLst>
        </pc:spChg>
        <pc:spChg chg="mod">
          <ac:chgData name="Freimoser, Cem" userId="e42bc64c-4366-4d17-9bfb-3fe62e9a191e" providerId="ADAL" clId="{5AA582B3-7F70-4897-B35A-52833A87036B}" dt="2019-10-13T21:34:18.170" v="519"/>
          <ac:spMkLst>
            <pc:docMk/>
            <pc:sldMasterMk cId="3347166077" sldId="2147483660"/>
            <ac:spMk id="5" creationId="{00000000-0000-0000-0000-000000000000}"/>
          </ac:spMkLst>
        </pc:spChg>
        <pc:spChg chg="mod">
          <ac:chgData name="Freimoser, Cem" userId="e42bc64c-4366-4d17-9bfb-3fe62e9a191e" providerId="ADAL" clId="{5AA582B3-7F70-4897-B35A-52833A87036B}" dt="2019-10-13T21:34:18.170" v="519"/>
          <ac:spMkLst>
            <pc:docMk/>
            <pc:sldMasterMk cId="3347166077" sldId="2147483660"/>
            <ac:spMk id="6" creationId="{00000000-0000-0000-0000-000000000000}"/>
          </ac:spMkLst>
        </pc:spChg>
        <pc:sldLayoutChg chg="modSp">
          <pc:chgData name="Freimoser, Cem" userId="e42bc64c-4366-4d17-9bfb-3fe62e9a191e" providerId="ADAL" clId="{5AA582B3-7F70-4897-B35A-52833A87036B}" dt="2019-10-13T21:34:18.170" v="519"/>
          <pc:sldLayoutMkLst>
            <pc:docMk/>
            <pc:sldMasterMk cId="3347166077" sldId="2147483660"/>
            <pc:sldLayoutMk cId="2891039608" sldId="2147483661"/>
          </pc:sldLayoutMkLst>
          <pc:spChg chg="mod">
            <ac:chgData name="Freimoser, Cem" userId="e42bc64c-4366-4d17-9bfb-3fe62e9a191e" providerId="ADAL" clId="{5AA582B3-7F70-4897-B35A-52833A87036B}" dt="2019-10-13T21:34:18.170" v="519"/>
            <ac:spMkLst>
              <pc:docMk/>
              <pc:sldMasterMk cId="3347166077" sldId="2147483660"/>
              <pc:sldLayoutMk cId="2891039608" sldId="2147483661"/>
              <ac:spMk id="2" creationId="{00000000-0000-0000-0000-000000000000}"/>
            </ac:spMkLst>
          </pc:spChg>
          <pc:spChg chg="mod">
            <ac:chgData name="Freimoser, Cem" userId="e42bc64c-4366-4d17-9bfb-3fe62e9a191e" providerId="ADAL" clId="{5AA582B3-7F70-4897-B35A-52833A87036B}" dt="2019-10-13T21:34:18.170" v="519"/>
            <ac:spMkLst>
              <pc:docMk/>
              <pc:sldMasterMk cId="3347166077" sldId="2147483660"/>
              <pc:sldLayoutMk cId="2891039608" sldId="2147483661"/>
              <ac:spMk id="3" creationId="{00000000-0000-0000-0000-000000000000}"/>
            </ac:spMkLst>
          </pc:spChg>
        </pc:sldLayoutChg>
        <pc:sldLayoutChg chg="modSp">
          <pc:chgData name="Freimoser, Cem" userId="e42bc64c-4366-4d17-9bfb-3fe62e9a191e" providerId="ADAL" clId="{5AA582B3-7F70-4897-B35A-52833A87036B}" dt="2019-10-13T21:34:18.170" v="519"/>
          <pc:sldLayoutMkLst>
            <pc:docMk/>
            <pc:sldMasterMk cId="3347166077" sldId="2147483660"/>
            <pc:sldLayoutMk cId="585462743" sldId="2147483663"/>
          </pc:sldLayoutMkLst>
          <pc:spChg chg="mod">
            <ac:chgData name="Freimoser, Cem" userId="e42bc64c-4366-4d17-9bfb-3fe62e9a191e" providerId="ADAL" clId="{5AA582B3-7F70-4897-B35A-52833A87036B}" dt="2019-10-13T21:34:18.170" v="519"/>
            <ac:spMkLst>
              <pc:docMk/>
              <pc:sldMasterMk cId="3347166077" sldId="2147483660"/>
              <pc:sldLayoutMk cId="585462743" sldId="2147483663"/>
              <ac:spMk id="2" creationId="{00000000-0000-0000-0000-000000000000}"/>
            </ac:spMkLst>
          </pc:spChg>
          <pc:spChg chg="mod">
            <ac:chgData name="Freimoser, Cem" userId="e42bc64c-4366-4d17-9bfb-3fe62e9a191e" providerId="ADAL" clId="{5AA582B3-7F70-4897-B35A-52833A87036B}" dt="2019-10-13T21:34:18.170" v="519"/>
            <ac:spMkLst>
              <pc:docMk/>
              <pc:sldMasterMk cId="3347166077" sldId="2147483660"/>
              <pc:sldLayoutMk cId="585462743" sldId="2147483663"/>
              <ac:spMk id="3" creationId="{00000000-0000-0000-0000-000000000000}"/>
            </ac:spMkLst>
          </pc:spChg>
        </pc:sldLayoutChg>
        <pc:sldLayoutChg chg="modSp">
          <pc:chgData name="Freimoser, Cem" userId="e42bc64c-4366-4d17-9bfb-3fe62e9a191e" providerId="ADAL" clId="{5AA582B3-7F70-4897-B35A-52833A87036B}" dt="2019-10-13T21:34:18.170" v="519"/>
          <pc:sldLayoutMkLst>
            <pc:docMk/>
            <pc:sldMasterMk cId="3347166077" sldId="2147483660"/>
            <pc:sldLayoutMk cId="1190499945" sldId="2147483664"/>
          </pc:sldLayoutMkLst>
          <pc:spChg chg="mod">
            <ac:chgData name="Freimoser, Cem" userId="e42bc64c-4366-4d17-9bfb-3fe62e9a191e" providerId="ADAL" clId="{5AA582B3-7F70-4897-B35A-52833A87036B}" dt="2019-10-13T21:34:18.170" v="519"/>
            <ac:spMkLst>
              <pc:docMk/>
              <pc:sldMasterMk cId="3347166077" sldId="2147483660"/>
              <pc:sldLayoutMk cId="1190499945" sldId="2147483664"/>
              <ac:spMk id="3" creationId="{00000000-0000-0000-0000-000000000000}"/>
            </ac:spMkLst>
          </pc:spChg>
          <pc:spChg chg="mod">
            <ac:chgData name="Freimoser, Cem" userId="e42bc64c-4366-4d17-9bfb-3fe62e9a191e" providerId="ADAL" clId="{5AA582B3-7F70-4897-B35A-52833A87036B}" dt="2019-10-13T21:34:18.170" v="519"/>
            <ac:spMkLst>
              <pc:docMk/>
              <pc:sldMasterMk cId="3347166077" sldId="2147483660"/>
              <pc:sldLayoutMk cId="1190499945" sldId="2147483664"/>
              <ac:spMk id="4" creationId="{00000000-0000-0000-0000-000000000000}"/>
            </ac:spMkLst>
          </pc:spChg>
        </pc:sldLayoutChg>
        <pc:sldLayoutChg chg="modSp">
          <pc:chgData name="Freimoser, Cem" userId="e42bc64c-4366-4d17-9bfb-3fe62e9a191e" providerId="ADAL" clId="{5AA582B3-7F70-4897-B35A-52833A87036B}" dt="2019-10-13T21:34:18.170" v="519"/>
          <pc:sldLayoutMkLst>
            <pc:docMk/>
            <pc:sldMasterMk cId="3347166077" sldId="2147483660"/>
            <pc:sldLayoutMk cId="2990176028" sldId="2147483665"/>
          </pc:sldLayoutMkLst>
          <pc:spChg chg="mod">
            <ac:chgData name="Freimoser, Cem" userId="e42bc64c-4366-4d17-9bfb-3fe62e9a191e" providerId="ADAL" clId="{5AA582B3-7F70-4897-B35A-52833A87036B}" dt="2019-10-13T21:34:18.170" v="519"/>
            <ac:spMkLst>
              <pc:docMk/>
              <pc:sldMasterMk cId="3347166077" sldId="2147483660"/>
              <pc:sldLayoutMk cId="2990176028" sldId="2147483665"/>
              <ac:spMk id="2" creationId="{00000000-0000-0000-0000-000000000000}"/>
            </ac:spMkLst>
          </pc:spChg>
          <pc:spChg chg="mod">
            <ac:chgData name="Freimoser, Cem" userId="e42bc64c-4366-4d17-9bfb-3fe62e9a191e" providerId="ADAL" clId="{5AA582B3-7F70-4897-B35A-52833A87036B}" dt="2019-10-13T21:34:18.170" v="519"/>
            <ac:spMkLst>
              <pc:docMk/>
              <pc:sldMasterMk cId="3347166077" sldId="2147483660"/>
              <pc:sldLayoutMk cId="2990176028" sldId="2147483665"/>
              <ac:spMk id="3" creationId="{00000000-0000-0000-0000-000000000000}"/>
            </ac:spMkLst>
          </pc:spChg>
          <pc:spChg chg="mod">
            <ac:chgData name="Freimoser, Cem" userId="e42bc64c-4366-4d17-9bfb-3fe62e9a191e" providerId="ADAL" clId="{5AA582B3-7F70-4897-B35A-52833A87036B}" dt="2019-10-13T21:34:18.170" v="519"/>
            <ac:spMkLst>
              <pc:docMk/>
              <pc:sldMasterMk cId="3347166077" sldId="2147483660"/>
              <pc:sldLayoutMk cId="2990176028" sldId="2147483665"/>
              <ac:spMk id="4" creationId="{00000000-0000-0000-0000-000000000000}"/>
            </ac:spMkLst>
          </pc:spChg>
          <pc:spChg chg="mod">
            <ac:chgData name="Freimoser, Cem" userId="e42bc64c-4366-4d17-9bfb-3fe62e9a191e" providerId="ADAL" clId="{5AA582B3-7F70-4897-B35A-52833A87036B}" dt="2019-10-13T21:34:18.170" v="519"/>
            <ac:spMkLst>
              <pc:docMk/>
              <pc:sldMasterMk cId="3347166077" sldId="2147483660"/>
              <pc:sldLayoutMk cId="2990176028" sldId="2147483665"/>
              <ac:spMk id="5" creationId="{00000000-0000-0000-0000-000000000000}"/>
            </ac:spMkLst>
          </pc:spChg>
          <pc:spChg chg="mod">
            <ac:chgData name="Freimoser, Cem" userId="e42bc64c-4366-4d17-9bfb-3fe62e9a191e" providerId="ADAL" clId="{5AA582B3-7F70-4897-B35A-52833A87036B}" dt="2019-10-13T21:34:18.170" v="519"/>
            <ac:spMkLst>
              <pc:docMk/>
              <pc:sldMasterMk cId="3347166077" sldId="2147483660"/>
              <pc:sldLayoutMk cId="2990176028" sldId="2147483665"/>
              <ac:spMk id="6" creationId="{00000000-0000-0000-0000-000000000000}"/>
            </ac:spMkLst>
          </pc:spChg>
        </pc:sldLayoutChg>
        <pc:sldLayoutChg chg="modSp">
          <pc:chgData name="Freimoser, Cem" userId="e42bc64c-4366-4d17-9bfb-3fe62e9a191e" providerId="ADAL" clId="{5AA582B3-7F70-4897-B35A-52833A87036B}" dt="2019-10-13T21:34:18.170" v="519"/>
          <pc:sldLayoutMkLst>
            <pc:docMk/>
            <pc:sldMasterMk cId="3347166077" sldId="2147483660"/>
            <pc:sldLayoutMk cId="2096046216" sldId="2147483668"/>
          </pc:sldLayoutMkLst>
          <pc:spChg chg="mod">
            <ac:chgData name="Freimoser, Cem" userId="e42bc64c-4366-4d17-9bfb-3fe62e9a191e" providerId="ADAL" clId="{5AA582B3-7F70-4897-B35A-52833A87036B}" dt="2019-10-13T21:34:18.170" v="519"/>
            <ac:spMkLst>
              <pc:docMk/>
              <pc:sldMasterMk cId="3347166077" sldId="2147483660"/>
              <pc:sldLayoutMk cId="2096046216" sldId="2147483668"/>
              <ac:spMk id="2" creationId="{00000000-0000-0000-0000-000000000000}"/>
            </ac:spMkLst>
          </pc:spChg>
          <pc:spChg chg="mod">
            <ac:chgData name="Freimoser, Cem" userId="e42bc64c-4366-4d17-9bfb-3fe62e9a191e" providerId="ADAL" clId="{5AA582B3-7F70-4897-B35A-52833A87036B}" dt="2019-10-13T21:34:18.170" v="519"/>
            <ac:spMkLst>
              <pc:docMk/>
              <pc:sldMasterMk cId="3347166077" sldId="2147483660"/>
              <pc:sldLayoutMk cId="2096046216" sldId="2147483668"/>
              <ac:spMk id="3" creationId="{00000000-0000-0000-0000-000000000000}"/>
            </ac:spMkLst>
          </pc:spChg>
          <pc:spChg chg="mod">
            <ac:chgData name="Freimoser, Cem" userId="e42bc64c-4366-4d17-9bfb-3fe62e9a191e" providerId="ADAL" clId="{5AA582B3-7F70-4897-B35A-52833A87036B}" dt="2019-10-13T21:34:18.170" v="519"/>
            <ac:spMkLst>
              <pc:docMk/>
              <pc:sldMasterMk cId="3347166077" sldId="2147483660"/>
              <pc:sldLayoutMk cId="2096046216" sldId="2147483668"/>
              <ac:spMk id="4" creationId="{00000000-0000-0000-0000-000000000000}"/>
            </ac:spMkLst>
          </pc:spChg>
        </pc:sldLayoutChg>
        <pc:sldLayoutChg chg="modSp">
          <pc:chgData name="Freimoser, Cem" userId="e42bc64c-4366-4d17-9bfb-3fe62e9a191e" providerId="ADAL" clId="{5AA582B3-7F70-4897-B35A-52833A87036B}" dt="2019-10-13T21:34:18.170" v="519"/>
          <pc:sldLayoutMkLst>
            <pc:docMk/>
            <pc:sldMasterMk cId="3347166077" sldId="2147483660"/>
            <pc:sldLayoutMk cId="2622016088" sldId="2147483669"/>
          </pc:sldLayoutMkLst>
          <pc:spChg chg="mod">
            <ac:chgData name="Freimoser, Cem" userId="e42bc64c-4366-4d17-9bfb-3fe62e9a191e" providerId="ADAL" clId="{5AA582B3-7F70-4897-B35A-52833A87036B}" dt="2019-10-13T21:34:18.170" v="519"/>
            <ac:spMkLst>
              <pc:docMk/>
              <pc:sldMasterMk cId="3347166077" sldId="2147483660"/>
              <pc:sldLayoutMk cId="2622016088" sldId="2147483669"/>
              <ac:spMk id="2" creationId="{00000000-0000-0000-0000-000000000000}"/>
            </ac:spMkLst>
          </pc:spChg>
          <pc:spChg chg="mod">
            <ac:chgData name="Freimoser, Cem" userId="e42bc64c-4366-4d17-9bfb-3fe62e9a191e" providerId="ADAL" clId="{5AA582B3-7F70-4897-B35A-52833A87036B}" dt="2019-10-13T21:34:18.170" v="519"/>
            <ac:spMkLst>
              <pc:docMk/>
              <pc:sldMasterMk cId="3347166077" sldId="2147483660"/>
              <pc:sldLayoutMk cId="2622016088" sldId="2147483669"/>
              <ac:spMk id="3" creationId="{00000000-0000-0000-0000-000000000000}"/>
            </ac:spMkLst>
          </pc:spChg>
          <pc:spChg chg="mod">
            <ac:chgData name="Freimoser, Cem" userId="e42bc64c-4366-4d17-9bfb-3fe62e9a191e" providerId="ADAL" clId="{5AA582B3-7F70-4897-B35A-52833A87036B}" dt="2019-10-13T21:34:18.170" v="519"/>
            <ac:spMkLst>
              <pc:docMk/>
              <pc:sldMasterMk cId="3347166077" sldId="2147483660"/>
              <pc:sldLayoutMk cId="2622016088" sldId="2147483669"/>
              <ac:spMk id="4" creationId="{00000000-0000-0000-0000-000000000000}"/>
            </ac:spMkLst>
          </pc:spChg>
        </pc:sldLayoutChg>
        <pc:sldLayoutChg chg="modSp">
          <pc:chgData name="Freimoser, Cem" userId="e42bc64c-4366-4d17-9bfb-3fe62e9a191e" providerId="ADAL" clId="{5AA582B3-7F70-4897-B35A-52833A87036B}" dt="2019-10-13T21:34:18.170" v="519"/>
          <pc:sldLayoutMkLst>
            <pc:docMk/>
            <pc:sldMasterMk cId="3347166077" sldId="2147483660"/>
            <pc:sldLayoutMk cId="1117500166" sldId="2147483671"/>
          </pc:sldLayoutMkLst>
          <pc:spChg chg="mod">
            <ac:chgData name="Freimoser, Cem" userId="e42bc64c-4366-4d17-9bfb-3fe62e9a191e" providerId="ADAL" clId="{5AA582B3-7F70-4897-B35A-52833A87036B}" dt="2019-10-13T21:34:18.170" v="519"/>
            <ac:spMkLst>
              <pc:docMk/>
              <pc:sldMasterMk cId="3347166077" sldId="2147483660"/>
              <pc:sldLayoutMk cId="1117500166" sldId="2147483671"/>
              <ac:spMk id="2" creationId="{00000000-0000-0000-0000-000000000000}"/>
            </ac:spMkLst>
          </pc:spChg>
          <pc:spChg chg="mod">
            <ac:chgData name="Freimoser, Cem" userId="e42bc64c-4366-4d17-9bfb-3fe62e9a191e" providerId="ADAL" clId="{5AA582B3-7F70-4897-B35A-52833A87036B}" dt="2019-10-13T21:34:18.170" v="519"/>
            <ac:spMkLst>
              <pc:docMk/>
              <pc:sldMasterMk cId="3347166077" sldId="2147483660"/>
              <pc:sldLayoutMk cId="1117500166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382D-8FB9-4637-AFDD-ADBB9AA0D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D2657-03FE-46B9-B485-017769633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7" indent="0" algn="ctr">
              <a:buNone/>
              <a:defRPr sz="2000"/>
            </a:lvl2pPr>
            <a:lvl3pPr marL="914434" indent="0" algn="ctr">
              <a:buNone/>
              <a:defRPr sz="1800"/>
            </a:lvl3pPr>
            <a:lvl4pPr marL="1371651" indent="0" algn="ctr">
              <a:buNone/>
              <a:defRPr sz="1600"/>
            </a:lvl4pPr>
            <a:lvl5pPr marL="1828869" indent="0" algn="ctr">
              <a:buNone/>
              <a:defRPr sz="1600"/>
            </a:lvl5pPr>
            <a:lvl6pPr marL="2286086" indent="0" algn="ctr">
              <a:buNone/>
              <a:defRPr sz="1600"/>
            </a:lvl6pPr>
            <a:lvl7pPr marL="2743303" indent="0" algn="ctr">
              <a:buNone/>
              <a:defRPr sz="1600"/>
            </a:lvl7pPr>
            <a:lvl8pPr marL="3200519" indent="0" algn="ctr">
              <a:buNone/>
              <a:defRPr sz="1600"/>
            </a:lvl8pPr>
            <a:lvl9pPr marL="365773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206BA-67B5-42AD-AC2D-0C603D92B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3504-31EF-418C-A527-7523E666A0F6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51C45-FF05-4BC1-9D25-FDFC957C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C0298-7150-4B85-A9CD-42A78F5A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4AAA-3119-473A-9173-178385070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51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CAB7-5B98-4120-B0AA-F78F36FD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69ED9-FFA6-4090-8537-CF02F13EB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26C1E-7854-42ED-BAA7-FB9F9BD5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3504-31EF-418C-A527-7523E666A0F6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2D1BC-79A0-4601-9EAF-D293CA9A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6B682-F4A8-49CF-BB33-EF9418EC8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4AAA-3119-473A-9173-178385070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59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9CFAC9-AE6D-4F9D-B245-6E81587B0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26E76-53B9-45BD-A194-FF0E44A59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CE6E5-C3CE-4715-8528-6A694FE1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3504-31EF-418C-A527-7523E666A0F6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4B805-CB42-4B0D-B9F8-2491A33C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49CB9-65EF-472F-9A6F-9F0E7ECD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4AAA-3119-473A-9173-178385070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84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9A78-94A7-4CE9-9E2C-9A7A05BB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0AF8B-0A40-402E-9E83-648D21C3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3938E-22FA-48CD-954A-5392C490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3504-31EF-418C-A527-7523E666A0F6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51D2F-DB2E-46D8-94AB-6C991D41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888F-0C91-4279-B3F9-689A5F94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4AAA-3119-473A-9173-178385070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38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2839-C414-48E2-B02F-23B9A5AE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55C5A-DC77-47CD-B0DA-F30DA3237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3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1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9C546-5628-4FA8-B4D1-A7C65FCC2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3504-31EF-418C-A527-7523E666A0F6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D6AF-AAA5-4E95-B65A-9DFF6CB3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FD60C-1A0B-40B9-A038-39DAA29A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4AAA-3119-473A-9173-178385070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6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8097-1CB9-471B-B482-83E75BC0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C36E7-6C6F-434F-9904-B83683D1D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91209-2FDF-447D-90BF-25C3ED9FF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B9F1F-FAD9-4818-B1EE-5D0B0672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3504-31EF-418C-A527-7523E666A0F6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B32D4-720E-4836-8DAC-2CD67A80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AC6EE-4E76-4D50-973B-B1D2F118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4AAA-3119-473A-9173-178385070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87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1433-4709-4F77-BB07-40B38218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E90C0-7516-49BC-835F-D8AC13212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7" indent="0">
              <a:buNone/>
              <a:defRPr sz="2000" b="1"/>
            </a:lvl2pPr>
            <a:lvl3pPr marL="914434" indent="0">
              <a:buNone/>
              <a:defRPr sz="1800" b="1"/>
            </a:lvl3pPr>
            <a:lvl4pPr marL="1371651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6" indent="0">
              <a:buNone/>
              <a:defRPr sz="1600" b="1"/>
            </a:lvl6pPr>
            <a:lvl7pPr marL="2743303" indent="0">
              <a:buNone/>
              <a:defRPr sz="1600" b="1"/>
            </a:lvl7pPr>
            <a:lvl8pPr marL="3200519" indent="0">
              <a:buNone/>
              <a:defRPr sz="1600" b="1"/>
            </a:lvl8pPr>
            <a:lvl9pPr marL="365773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50D70-A630-463A-99CC-062D161AA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930B46-83E0-4330-9D7A-4FCDC1300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7" indent="0">
              <a:buNone/>
              <a:defRPr sz="2000" b="1"/>
            </a:lvl2pPr>
            <a:lvl3pPr marL="914434" indent="0">
              <a:buNone/>
              <a:defRPr sz="1800" b="1"/>
            </a:lvl3pPr>
            <a:lvl4pPr marL="1371651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6" indent="0">
              <a:buNone/>
              <a:defRPr sz="1600" b="1"/>
            </a:lvl6pPr>
            <a:lvl7pPr marL="2743303" indent="0">
              <a:buNone/>
              <a:defRPr sz="1600" b="1"/>
            </a:lvl7pPr>
            <a:lvl8pPr marL="3200519" indent="0">
              <a:buNone/>
              <a:defRPr sz="1600" b="1"/>
            </a:lvl8pPr>
            <a:lvl9pPr marL="365773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0AC1AA-3492-4DCD-B9C3-63AC1FADA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7241-99F7-4194-8A19-371E9798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3504-31EF-418C-A527-7523E666A0F6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627DDD-B16E-4595-9B7F-B61D31C1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0B143-3F86-4B9A-9203-7DE48DD2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4AAA-3119-473A-9173-178385070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21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68DB-C2D2-41D0-BCE2-9DB4DF52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D08169-BD84-4CEB-881C-856AB59D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3504-31EF-418C-A527-7523E666A0F6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F97DF-6808-4971-A856-E0187722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A2ED1-B51D-4577-BA32-C25A84F7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4AAA-3119-473A-9173-178385070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19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D9421C-1E5A-4345-BD05-FF519C72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3504-31EF-418C-A527-7523E666A0F6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42611-3A24-49A0-9528-D17A2986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C5235-E432-404B-A68C-AE1DCCA2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4AAA-3119-473A-9173-178385070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66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F7C1-6DA8-49A5-9B76-C7CA23CB4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1B214-FC0C-4D26-A855-CB973C417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ADEDE-C464-45DF-AEFB-18342E90F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7" indent="0">
              <a:buNone/>
              <a:defRPr sz="1400"/>
            </a:lvl2pPr>
            <a:lvl3pPr marL="914434" indent="0">
              <a:buNone/>
              <a:defRPr sz="1200"/>
            </a:lvl3pPr>
            <a:lvl4pPr marL="1371651" indent="0">
              <a:buNone/>
              <a:defRPr sz="1000"/>
            </a:lvl4pPr>
            <a:lvl5pPr marL="1828869" indent="0">
              <a:buNone/>
              <a:defRPr sz="1000"/>
            </a:lvl5pPr>
            <a:lvl6pPr marL="2286086" indent="0">
              <a:buNone/>
              <a:defRPr sz="1000"/>
            </a:lvl6pPr>
            <a:lvl7pPr marL="2743303" indent="0">
              <a:buNone/>
              <a:defRPr sz="1000"/>
            </a:lvl7pPr>
            <a:lvl8pPr marL="3200519" indent="0">
              <a:buNone/>
              <a:defRPr sz="1000"/>
            </a:lvl8pPr>
            <a:lvl9pPr marL="365773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DF388-5C71-41E1-B4F7-5DE44B82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3504-31EF-418C-A527-7523E666A0F6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1E2EB-3DB4-4B89-9FFF-2EE7FA12A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64BF3-7AB5-4C9A-B513-5F957893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4AAA-3119-473A-9173-178385070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6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A0CE-D593-4D86-BF58-A012F9659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8658C8-8865-414E-9036-C698B2FFA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1"/>
            </a:lvl1pPr>
            <a:lvl2pPr marL="457217" indent="0">
              <a:buNone/>
              <a:defRPr sz="2800"/>
            </a:lvl2pPr>
            <a:lvl3pPr marL="914434" indent="0">
              <a:buNone/>
              <a:defRPr sz="2400"/>
            </a:lvl3pPr>
            <a:lvl4pPr marL="1371651" indent="0">
              <a:buNone/>
              <a:defRPr sz="2000"/>
            </a:lvl4pPr>
            <a:lvl5pPr marL="1828869" indent="0">
              <a:buNone/>
              <a:defRPr sz="2000"/>
            </a:lvl5pPr>
            <a:lvl6pPr marL="2286086" indent="0">
              <a:buNone/>
              <a:defRPr sz="2000"/>
            </a:lvl6pPr>
            <a:lvl7pPr marL="2743303" indent="0">
              <a:buNone/>
              <a:defRPr sz="2000"/>
            </a:lvl7pPr>
            <a:lvl8pPr marL="3200519" indent="0">
              <a:buNone/>
              <a:defRPr sz="2000"/>
            </a:lvl8pPr>
            <a:lvl9pPr marL="3657736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CF8E1-82E0-4D58-9C62-E3E44D5F4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7" indent="0">
              <a:buNone/>
              <a:defRPr sz="1400"/>
            </a:lvl2pPr>
            <a:lvl3pPr marL="914434" indent="0">
              <a:buNone/>
              <a:defRPr sz="1200"/>
            </a:lvl3pPr>
            <a:lvl4pPr marL="1371651" indent="0">
              <a:buNone/>
              <a:defRPr sz="1000"/>
            </a:lvl4pPr>
            <a:lvl5pPr marL="1828869" indent="0">
              <a:buNone/>
              <a:defRPr sz="1000"/>
            </a:lvl5pPr>
            <a:lvl6pPr marL="2286086" indent="0">
              <a:buNone/>
              <a:defRPr sz="1000"/>
            </a:lvl6pPr>
            <a:lvl7pPr marL="2743303" indent="0">
              <a:buNone/>
              <a:defRPr sz="1000"/>
            </a:lvl7pPr>
            <a:lvl8pPr marL="3200519" indent="0">
              <a:buNone/>
              <a:defRPr sz="1000"/>
            </a:lvl8pPr>
            <a:lvl9pPr marL="365773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03757-D66E-4A17-8BB4-B61FB8F4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3504-31EF-418C-A527-7523E666A0F6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1E2EB-5717-4247-900F-820A1206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A7646-4F4A-4A28-9C11-AEA56F4D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4AAA-3119-473A-9173-178385070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76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60E19-2EF1-4A15-94DF-55BC918FD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4A758-968E-44C9-926A-1E97AEF74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75315-F12B-4619-83D1-42FB21A6B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F3504-31EF-418C-A527-7523E666A0F6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C368B-66CE-43B2-8A0A-E9433D7EB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8E0B7-514D-4021-B08D-D186A7BCB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4AAA-3119-473A-9173-178385070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8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3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8" indent="-228608" algn="l" defTabSz="914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5" indent="-228608" algn="l" defTabSz="9144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2" indent="-228608" algn="l" defTabSz="9144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0" indent="-228608" algn="l" defTabSz="9144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7" indent="-228608" algn="l" defTabSz="9144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4" indent="-228608" algn="l" defTabSz="9144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11" indent="-228608" algn="l" defTabSz="9144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8" indent="-228608" algn="l" defTabSz="9144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5" indent="-228608" algn="l" defTabSz="9144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7" algn="l" defTabSz="9144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4" algn="l" defTabSz="9144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1" algn="l" defTabSz="9144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9" algn="l" defTabSz="9144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6" algn="l" defTabSz="9144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03" algn="l" defTabSz="9144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19" algn="l" defTabSz="9144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6" algn="l" defTabSz="9144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E07C52-9614-402C-ACFD-CC6BE24DAD32}"/>
              </a:ext>
            </a:extLst>
          </p:cNvPr>
          <p:cNvSpPr/>
          <p:nvPr/>
        </p:nvSpPr>
        <p:spPr>
          <a:xfrm>
            <a:off x="6064662" y="905578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E06B13-B245-4EE7-A7DA-D429BD977C96}"/>
              </a:ext>
            </a:extLst>
          </p:cNvPr>
          <p:cNvSpPr/>
          <p:nvPr/>
        </p:nvSpPr>
        <p:spPr>
          <a:xfrm>
            <a:off x="10512120" y="905578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39133-3679-4A6E-93F3-689E591932C5}"/>
              </a:ext>
            </a:extLst>
          </p:cNvPr>
          <p:cNvSpPr/>
          <p:nvPr/>
        </p:nvSpPr>
        <p:spPr>
          <a:xfrm>
            <a:off x="10512120" y="1744673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8CF492-5A7E-4838-B808-73BA525C0DAB}"/>
              </a:ext>
            </a:extLst>
          </p:cNvPr>
          <p:cNvSpPr/>
          <p:nvPr/>
        </p:nvSpPr>
        <p:spPr>
          <a:xfrm>
            <a:off x="10512120" y="2583767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87912-523E-4432-A99F-AECFFFC2A413}"/>
              </a:ext>
            </a:extLst>
          </p:cNvPr>
          <p:cNvSpPr/>
          <p:nvPr/>
        </p:nvSpPr>
        <p:spPr>
          <a:xfrm>
            <a:off x="10512120" y="342286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68BD7D-7CE3-404A-B3F1-5D1C46C8B366}"/>
              </a:ext>
            </a:extLst>
          </p:cNvPr>
          <p:cNvSpPr/>
          <p:nvPr/>
        </p:nvSpPr>
        <p:spPr>
          <a:xfrm>
            <a:off x="10512120" y="423798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E94934-CDC5-490B-88CB-F9AD32C31CDB}"/>
              </a:ext>
            </a:extLst>
          </p:cNvPr>
          <p:cNvSpPr/>
          <p:nvPr/>
        </p:nvSpPr>
        <p:spPr>
          <a:xfrm>
            <a:off x="8276346" y="1082677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B3CAE1-618E-49E6-866A-E0514F4C14C3}"/>
              </a:ext>
            </a:extLst>
          </p:cNvPr>
          <p:cNvSpPr/>
          <p:nvPr/>
        </p:nvSpPr>
        <p:spPr>
          <a:xfrm>
            <a:off x="8276346" y="2425154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51A591-3DCE-4FB4-8884-4B03834D66BD}"/>
              </a:ext>
            </a:extLst>
          </p:cNvPr>
          <p:cNvSpPr/>
          <p:nvPr/>
        </p:nvSpPr>
        <p:spPr>
          <a:xfrm>
            <a:off x="8300436" y="3767631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3770F09-106D-45A1-85FA-FE4A442DCDF4}"/>
              </a:ext>
            </a:extLst>
          </p:cNvPr>
          <p:cNvCxnSpPr>
            <a:cxnSpLocks/>
            <a:stCxn id="5" idx="3"/>
            <a:endCxn id="22" idx="2"/>
          </p:cNvCxnSpPr>
          <p:nvPr/>
        </p:nvCxnSpPr>
        <p:spPr>
          <a:xfrm>
            <a:off x="7136072" y="1325125"/>
            <a:ext cx="1140274" cy="26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79D2-623E-4913-B9B3-D9DA8867C86F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7136072" y="1586059"/>
            <a:ext cx="1140274" cy="57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9586D7-DD36-4300-90AD-4203DA2FDB3C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7136072" y="1586059"/>
            <a:ext cx="1140274" cy="141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F4C29B-84B8-4839-9D81-D5F178F0D75C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7136072" y="1586059"/>
            <a:ext cx="1140274" cy="225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EF22F9-2EA8-499D-89C4-2F32B790EA6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7136072" y="1586059"/>
            <a:ext cx="1140274" cy="307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1452D2-999B-4362-8184-469E263EC377}"/>
              </a:ext>
            </a:extLst>
          </p:cNvPr>
          <p:cNvCxnSpPr>
            <a:cxnSpLocks/>
            <a:stCxn id="5" idx="3"/>
            <a:endCxn id="23" idx="2"/>
          </p:cNvCxnSpPr>
          <p:nvPr/>
        </p:nvCxnSpPr>
        <p:spPr>
          <a:xfrm>
            <a:off x="7136072" y="1325125"/>
            <a:ext cx="1140274" cy="160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4638F5-07F1-41B0-B99F-157172CD5BB7}"/>
              </a:ext>
            </a:extLst>
          </p:cNvPr>
          <p:cNvCxnSpPr>
            <a:cxnSpLocks/>
            <a:stCxn id="5" idx="3"/>
            <a:endCxn id="24" idx="2"/>
          </p:cNvCxnSpPr>
          <p:nvPr/>
        </p:nvCxnSpPr>
        <p:spPr>
          <a:xfrm>
            <a:off x="7136072" y="1325125"/>
            <a:ext cx="1164364" cy="294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A465891-AA2F-4B26-BFA1-57AEBB2BEB5C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7136072" y="2164220"/>
            <a:ext cx="1140274" cy="76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807BA0-5A57-4BDD-B628-D31F4BB8F180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7136072" y="2164220"/>
            <a:ext cx="1164364" cy="210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F2C57BF-8E82-457D-9E1B-985B05D847B3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136072" y="2928536"/>
            <a:ext cx="1140274" cy="91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F4AD3C-F916-4186-843B-C633B25FE15B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7136072" y="3842409"/>
            <a:ext cx="1164364" cy="42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7381AE-39D8-4B20-B54A-39D1A030E77D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136072" y="2928536"/>
            <a:ext cx="1140274" cy="1728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A31274A-120F-4228-B86E-59B39945D1F6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7136072" y="4271013"/>
            <a:ext cx="1164364" cy="38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070F5CB-8FFF-4801-B381-14F3BD5F73FD}"/>
              </a:ext>
            </a:extLst>
          </p:cNvPr>
          <p:cNvCxnSpPr>
            <a:stCxn id="22" idx="6"/>
            <a:endCxn id="17" idx="1"/>
          </p:cNvCxnSpPr>
          <p:nvPr/>
        </p:nvCxnSpPr>
        <p:spPr>
          <a:xfrm flipV="1">
            <a:off x="9347756" y="1325125"/>
            <a:ext cx="1164364" cy="26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121224-DFE1-4084-8050-E84558D3630D}"/>
              </a:ext>
            </a:extLst>
          </p:cNvPr>
          <p:cNvCxnSpPr>
            <a:stCxn id="22" idx="6"/>
            <a:endCxn id="18" idx="1"/>
          </p:cNvCxnSpPr>
          <p:nvPr/>
        </p:nvCxnSpPr>
        <p:spPr>
          <a:xfrm>
            <a:off x="9347756" y="1586059"/>
            <a:ext cx="1164364" cy="57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0C1838A-A3C3-413E-92C8-6A5C15170BB8}"/>
              </a:ext>
            </a:extLst>
          </p:cNvPr>
          <p:cNvCxnSpPr>
            <a:stCxn id="22" idx="6"/>
            <a:endCxn id="19" idx="1"/>
          </p:cNvCxnSpPr>
          <p:nvPr/>
        </p:nvCxnSpPr>
        <p:spPr>
          <a:xfrm>
            <a:off x="9347756" y="1586059"/>
            <a:ext cx="1164364" cy="141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1578CE1-21E3-485A-A5F5-0FE1D6AF7E50}"/>
              </a:ext>
            </a:extLst>
          </p:cNvPr>
          <p:cNvCxnSpPr>
            <a:stCxn id="22" idx="6"/>
            <a:endCxn id="20" idx="1"/>
          </p:cNvCxnSpPr>
          <p:nvPr/>
        </p:nvCxnSpPr>
        <p:spPr>
          <a:xfrm>
            <a:off x="9347756" y="1586059"/>
            <a:ext cx="1164364" cy="225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78604B2-3EA8-4C24-8A2C-BA816EA7A6EB}"/>
              </a:ext>
            </a:extLst>
          </p:cNvPr>
          <p:cNvCxnSpPr>
            <a:stCxn id="22" idx="6"/>
            <a:endCxn id="21" idx="1"/>
          </p:cNvCxnSpPr>
          <p:nvPr/>
        </p:nvCxnSpPr>
        <p:spPr>
          <a:xfrm>
            <a:off x="9347756" y="1586059"/>
            <a:ext cx="1164364" cy="307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11AF583-2746-4188-8AAA-E5B3BCE98E93}"/>
              </a:ext>
            </a:extLst>
          </p:cNvPr>
          <p:cNvCxnSpPr>
            <a:stCxn id="23" idx="6"/>
            <a:endCxn id="17" idx="1"/>
          </p:cNvCxnSpPr>
          <p:nvPr/>
        </p:nvCxnSpPr>
        <p:spPr>
          <a:xfrm flipV="1">
            <a:off x="9347756" y="1325125"/>
            <a:ext cx="1164364" cy="160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1AB7C4E-32AE-4CA6-A98C-FFDB36F0510D}"/>
              </a:ext>
            </a:extLst>
          </p:cNvPr>
          <p:cNvCxnSpPr>
            <a:stCxn id="23" idx="6"/>
            <a:endCxn id="18" idx="1"/>
          </p:cNvCxnSpPr>
          <p:nvPr/>
        </p:nvCxnSpPr>
        <p:spPr>
          <a:xfrm flipV="1">
            <a:off x="9347756" y="2164220"/>
            <a:ext cx="1164364" cy="76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B84B914-6E81-482E-AD92-177F2B97F7AE}"/>
              </a:ext>
            </a:extLst>
          </p:cNvPr>
          <p:cNvCxnSpPr>
            <a:stCxn id="23" idx="6"/>
            <a:endCxn id="20" idx="1"/>
          </p:cNvCxnSpPr>
          <p:nvPr/>
        </p:nvCxnSpPr>
        <p:spPr>
          <a:xfrm>
            <a:off x="9347756" y="2928536"/>
            <a:ext cx="1164364" cy="91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887EA52-220B-4E31-89D1-C41B9D08AB1D}"/>
              </a:ext>
            </a:extLst>
          </p:cNvPr>
          <p:cNvCxnSpPr>
            <a:stCxn id="23" idx="6"/>
            <a:endCxn id="21" idx="1"/>
          </p:cNvCxnSpPr>
          <p:nvPr/>
        </p:nvCxnSpPr>
        <p:spPr>
          <a:xfrm>
            <a:off x="9347756" y="2928536"/>
            <a:ext cx="1164364" cy="1728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681F9D6-4CEA-4D3A-B3BD-A89043B205C0}"/>
              </a:ext>
            </a:extLst>
          </p:cNvPr>
          <p:cNvCxnSpPr>
            <a:stCxn id="24" idx="6"/>
            <a:endCxn id="17" idx="1"/>
          </p:cNvCxnSpPr>
          <p:nvPr/>
        </p:nvCxnSpPr>
        <p:spPr>
          <a:xfrm flipV="1">
            <a:off x="9371846" y="1325125"/>
            <a:ext cx="1140274" cy="294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91A7509-217A-46F7-8BA4-2FCB985B0A84}"/>
              </a:ext>
            </a:extLst>
          </p:cNvPr>
          <p:cNvCxnSpPr>
            <a:stCxn id="24" idx="6"/>
            <a:endCxn id="18" idx="1"/>
          </p:cNvCxnSpPr>
          <p:nvPr/>
        </p:nvCxnSpPr>
        <p:spPr>
          <a:xfrm flipV="1">
            <a:off x="9371846" y="2164220"/>
            <a:ext cx="1140274" cy="210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BEC925F-2323-42DD-8360-57C3BA9BC4AB}"/>
              </a:ext>
            </a:extLst>
          </p:cNvPr>
          <p:cNvCxnSpPr>
            <a:stCxn id="24" idx="6"/>
            <a:endCxn id="19" idx="1"/>
          </p:cNvCxnSpPr>
          <p:nvPr/>
        </p:nvCxnSpPr>
        <p:spPr>
          <a:xfrm flipV="1">
            <a:off x="9371846" y="3003314"/>
            <a:ext cx="1140274" cy="126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C1BAECA-9E47-489E-BD32-038088AD33F6}"/>
              </a:ext>
            </a:extLst>
          </p:cNvPr>
          <p:cNvCxnSpPr>
            <a:stCxn id="24" idx="6"/>
            <a:endCxn id="20" idx="1"/>
          </p:cNvCxnSpPr>
          <p:nvPr/>
        </p:nvCxnSpPr>
        <p:spPr>
          <a:xfrm flipV="1">
            <a:off x="9371846" y="3842409"/>
            <a:ext cx="1140274" cy="42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620A745-D470-41E3-91A0-1F620240E8B1}"/>
              </a:ext>
            </a:extLst>
          </p:cNvPr>
          <p:cNvCxnSpPr>
            <a:stCxn id="24" idx="6"/>
            <a:endCxn id="21" idx="1"/>
          </p:cNvCxnSpPr>
          <p:nvPr/>
        </p:nvCxnSpPr>
        <p:spPr>
          <a:xfrm>
            <a:off x="9371846" y="4271013"/>
            <a:ext cx="1140274" cy="38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6CFFDCC6-0B07-4965-833C-8A3625AA5756}"/>
              </a:ext>
            </a:extLst>
          </p:cNvPr>
          <p:cNvSpPr/>
          <p:nvPr/>
        </p:nvSpPr>
        <p:spPr>
          <a:xfrm>
            <a:off x="7088586" y="1270074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13FAE68-D4F3-49E2-A6EE-67F32D4FCE95}"/>
              </a:ext>
            </a:extLst>
          </p:cNvPr>
          <p:cNvSpPr/>
          <p:nvPr/>
        </p:nvSpPr>
        <p:spPr>
          <a:xfrm>
            <a:off x="7088586" y="1262710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CB81A3D-6A7E-4759-AD2E-72377533E5E0}"/>
              </a:ext>
            </a:extLst>
          </p:cNvPr>
          <p:cNvSpPr/>
          <p:nvPr/>
        </p:nvSpPr>
        <p:spPr>
          <a:xfrm>
            <a:off x="7085873" y="1264213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DB19D20-EB9E-4DBD-ADDF-9F26DEC63098}"/>
              </a:ext>
            </a:extLst>
          </p:cNvPr>
          <p:cNvSpPr/>
          <p:nvPr/>
        </p:nvSpPr>
        <p:spPr>
          <a:xfrm>
            <a:off x="7088586" y="2121641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A17A4A4-B695-422B-A5CC-346164DE294C}"/>
              </a:ext>
            </a:extLst>
          </p:cNvPr>
          <p:cNvSpPr/>
          <p:nvPr/>
        </p:nvSpPr>
        <p:spPr>
          <a:xfrm>
            <a:off x="7088586" y="2114277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1D6EB2D-A4BD-44D8-9FC6-192F488AB4C5}"/>
              </a:ext>
            </a:extLst>
          </p:cNvPr>
          <p:cNvSpPr/>
          <p:nvPr/>
        </p:nvSpPr>
        <p:spPr>
          <a:xfrm>
            <a:off x="7085873" y="2115780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7EC2A69-0A7B-4F30-8149-02FEF147B491}"/>
              </a:ext>
            </a:extLst>
          </p:cNvPr>
          <p:cNvSpPr/>
          <p:nvPr/>
        </p:nvSpPr>
        <p:spPr>
          <a:xfrm>
            <a:off x="7067208" y="2931015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EDD9EDC-438C-4503-8611-E01867511224}"/>
              </a:ext>
            </a:extLst>
          </p:cNvPr>
          <p:cNvSpPr/>
          <p:nvPr/>
        </p:nvSpPr>
        <p:spPr>
          <a:xfrm>
            <a:off x="7067208" y="2923651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9773A00-44ED-405B-BFC9-11C1639029A0}"/>
              </a:ext>
            </a:extLst>
          </p:cNvPr>
          <p:cNvSpPr/>
          <p:nvPr/>
        </p:nvSpPr>
        <p:spPr>
          <a:xfrm>
            <a:off x="7064495" y="2925154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7730166-0C23-424E-BF76-E8662FB74619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136072" y="2928536"/>
            <a:ext cx="1140274" cy="7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39C0136-5D62-4CD6-89C8-F558B7699EBB}"/>
              </a:ext>
            </a:extLst>
          </p:cNvPr>
          <p:cNvCxnSpPr>
            <a:stCxn id="89" idx="5"/>
            <a:endCxn id="24" idx="2"/>
          </p:cNvCxnSpPr>
          <p:nvPr/>
        </p:nvCxnSpPr>
        <p:spPr>
          <a:xfrm>
            <a:off x="7166122" y="3034911"/>
            <a:ext cx="1134314" cy="1236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1227080-9A0B-44CE-8DD0-8FF8A0F902FD}"/>
              </a:ext>
            </a:extLst>
          </p:cNvPr>
          <p:cNvSpPr/>
          <p:nvPr/>
        </p:nvSpPr>
        <p:spPr>
          <a:xfrm>
            <a:off x="7088586" y="3776612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D98FA21-E19C-469F-885E-498027A859AE}"/>
              </a:ext>
            </a:extLst>
          </p:cNvPr>
          <p:cNvSpPr/>
          <p:nvPr/>
        </p:nvSpPr>
        <p:spPr>
          <a:xfrm>
            <a:off x="7088586" y="3769248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9D89CC1-05D4-4136-BED0-DBB9270D285D}"/>
              </a:ext>
            </a:extLst>
          </p:cNvPr>
          <p:cNvSpPr/>
          <p:nvPr/>
        </p:nvSpPr>
        <p:spPr>
          <a:xfrm>
            <a:off x="7085873" y="3770751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153292B-B7C0-44A1-B3EC-CD91E0B98E29}"/>
              </a:ext>
            </a:extLst>
          </p:cNvPr>
          <p:cNvSpPr/>
          <p:nvPr/>
        </p:nvSpPr>
        <p:spPr>
          <a:xfrm>
            <a:off x="7088586" y="4589971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87B8315-7295-435D-B629-E313590B90F4}"/>
              </a:ext>
            </a:extLst>
          </p:cNvPr>
          <p:cNvSpPr/>
          <p:nvPr/>
        </p:nvSpPr>
        <p:spPr>
          <a:xfrm>
            <a:off x="7088586" y="4582607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3DF64ED-DB1B-4AD4-A764-FB14C472824F}"/>
              </a:ext>
            </a:extLst>
          </p:cNvPr>
          <p:cNvSpPr/>
          <p:nvPr/>
        </p:nvSpPr>
        <p:spPr>
          <a:xfrm>
            <a:off x="7085873" y="4584110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1EE7898-BE33-4C7F-A547-19E254406A4D}"/>
              </a:ext>
            </a:extLst>
          </p:cNvPr>
          <p:cNvCxnSpPr>
            <a:stCxn id="23" idx="6"/>
            <a:endCxn id="19" idx="1"/>
          </p:cNvCxnSpPr>
          <p:nvPr/>
        </p:nvCxnSpPr>
        <p:spPr>
          <a:xfrm>
            <a:off x="9347756" y="2928536"/>
            <a:ext cx="1164364" cy="7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673BFCD5-D6EA-4F2E-B898-1A8A65BB767E}"/>
              </a:ext>
            </a:extLst>
          </p:cNvPr>
          <p:cNvSpPr/>
          <p:nvPr/>
        </p:nvSpPr>
        <p:spPr>
          <a:xfrm>
            <a:off x="6063306" y="1679513"/>
            <a:ext cx="1071410" cy="33975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Z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Ü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H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L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K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93E59-B125-404F-AC5F-070C4162F55C}"/>
              </a:ext>
            </a:extLst>
          </p:cNvPr>
          <p:cNvSpPr/>
          <p:nvPr/>
        </p:nvSpPr>
        <p:spPr>
          <a:xfrm>
            <a:off x="6084844" y="1262694"/>
            <a:ext cx="1031046" cy="703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846FD57-DC01-48BE-8B1E-7BCBAAE891A8}"/>
              </a:ext>
            </a:extLst>
          </p:cNvPr>
          <p:cNvSpPr/>
          <p:nvPr/>
        </p:nvSpPr>
        <p:spPr>
          <a:xfrm>
            <a:off x="10513476" y="896955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1152DFE-1F71-469D-B129-496D97E6D6CC}"/>
              </a:ext>
            </a:extLst>
          </p:cNvPr>
          <p:cNvSpPr/>
          <p:nvPr/>
        </p:nvSpPr>
        <p:spPr>
          <a:xfrm>
            <a:off x="10512120" y="1670890"/>
            <a:ext cx="1071410" cy="33975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CEE92C5-2942-4A6F-9000-E82BE25BFA58}"/>
              </a:ext>
            </a:extLst>
          </p:cNvPr>
          <p:cNvSpPr/>
          <p:nvPr/>
        </p:nvSpPr>
        <p:spPr>
          <a:xfrm>
            <a:off x="10533658" y="1254071"/>
            <a:ext cx="1031046" cy="703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95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E07C52-9614-402C-ACFD-CC6BE24DAD32}"/>
              </a:ext>
            </a:extLst>
          </p:cNvPr>
          <p:cNvSpPr/>
          <p:nvPr/>
        </p:nvSpPr>
        <p:spPr>
          <a:xfrm>
            <a:off x="6064662" y="905578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B93FA5-2F3A-47EB-B184-6C3C5C1C3CC1}"/>
              </a:ext>
            </a:extLst>
          </p:cNvPr>
          <p:cNvSpPr/>
          <p:nvPr/>
        </p:nvSpPr>
        <p:spPr>
          <a:xfrm>
            <a:off x="6064662" y="1744673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17D544-A563-477D-B8F8-B049B7705D60}"/>
              </a:ext>
            </a:extLst>
          </p:cNvPr>
          <p:cNvSpPr/>
          <p:nvPr/>
        </p:nvSpPr>
        <p:spPr>
          <a:xfrm>
            <a:off x="6064662" y="2583767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8A6F9F-9053-48C0-8A99-C4F4EE6C32B8}"/>
              </a:ext>
            </a:extLst>
          </p:cNvPr>
          <p:cNvSpPr/>
          <p:nvPr/>
        </p:nvSpPr>
        <p:spPr>
          <a:xfrm>
            <a:off x="6064662" y="342286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D31BD1-7794-4A80-9777-2D4A01EFF8D2}"/>
              </a:ext>
            </a:extLst>
          </p:cNvPr>
          <p:cNvSpPr/>
          <p:nvPr/>
        </p:nvSpPr>
        <p:spPr>
          <a:xfrm>
            <a:off x="6064662" y="423798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E06B13-B245-4EE7-A7DA-D429BD977C96}"/>
              </a:ext>
            </a:extLst>
          </p:cNvPr>
          <p:cNvSpPr/>
          <p:nvPr/>
        </p:nvSpPr>
        <p:spPr>
          <a:xfrm>
            <a:off x="10512120" y="905578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39133-3679-4A6E-93F3-689E591932C5}"/>
              </a:ext>
            </a:extLst>
          </p:cNvPr>
          <p:cNvSpPr/>
          <p:nvPr/>
        </p:nvSpPr>
        <p:spPr>
          <a:xfrm>
            <a:off x="10512120" y="1744673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8CF492-5A7E-4838-B808-73BA525C0DAB}"/>
              </a:ext>
            </a:extLst>
          </p:cNvPr>
          <p:cNvSpPr/>
          <p:nvPr/>
        </p:nvSpPr>
        <p:spPr>
          <a:xfrm>
            <a:off x="10512120" y="2583767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87912-523E-4432-A99F-AECFFFC2A413}"/>
              </a:ext>
            </a:extLst>
          </p:cNvPr>
          <p:cNvSpPr/>
          <p:nvPr/>
        </p:nvSpPr>
        <p:spPr>
          <a:xfrm>
            <a:off x="10512120" y="342286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68BD7D-7CE3-404A-B3F1-5D1C46C8B366}"/>
              </a:ext>
            </a:extLst>
          </p:cNvPr>
          <p:cNvSpPr/>
          <p:nvPr/>
        </p:nvSpPr>
        <p:spPr>
          <a:xfrm>
            <a:off x="10512120" y="423798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E94934-CDC5-490B-88CB-F9AD32C31CDB}"/>
              </a:ext>
            </a:extLst>
          </p:cNvPr>
          <p:cNvSpPr/>
          <p:nvPr/>
        </p:nvSpPr>
        <p:spPr>
          <a:xfrm>
            <a:off x="8276346" y="1082677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B3CAE1-618E-49E6-866A-E0514F4C14C3}"/>
              </a:ext>
            </a:extLst>
          </p:cNvPr>
          <p:cNvSpPr/>
          <p:nvPr/>
        </p:nvSpPr>
        <p:spPr>
          <a:xfrm>
            <a:off x="8276346" y="2425154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51A591-3DCE-4FB4-8884-4B03834D66BD}"/>
              </a:ext>
            </a:extLst>
          </p:cNvPr>
          <p:cNvSpPr/>
          <p:nvPr/>
        </p:nvSpPr>
        <p:spPr>
          <a:xfrm>
            <a:off x="8300436" y="3767631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3770F09-106D-45A1-85FA-FE4A442DCDF4}"/>
              </a:ext>
            </a:extLst>
          </p:cNvPr>
          <p:cNvCxnSpPr>
            <a:stCxn id="5" idx="3"/>
            <a:endCxn id="22" idx="2"/>
          </p:cNvCxnSpPr>
          <p:nvPr/>
        </p:nvCxnSpPr>
        <p:spPr>
          <a:xfrm>
            <a:off x="7136072" y="1325125"/>
            <a:ext cx="1140274" cy="26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79D2-623E-4913-B9B3-D9DA8867C86F}"/>
              </a:ext>
            </a:extLst>
          </p:cNvPr>
          <p:cNvCxnSpPr>
            <a:stCxn id="6" idx="3"/>
            <a:endCxn id="22" idx="2"/>
          </p:cNvCxnSpPr>
          <p:nvPr/>
        </p:nvCxnSpPr>
        <p:spPr>
          <a:xfrm flipV="1">
            <a:off x="7136072" y="1586059"/>
            <a:ext cx="1140274" cy="57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9586D7-DD36-4300-90AD-4203DA2FDB3C}"/>
              </a:ext>
            </a:extLst>
          </p:cNvPr>
          <p:cNvCxnSpPr>
            <a:stCxn id="7" idx="3"/>
            <a:endCxn id="22" idx="2"/>
          </p:cNvCxnSpPr>
          <p:nvPr/>
        </p:nvCxnSpPr>
        <p:spPr>
          <a:xfrm flipV="1">
            <a:off x="7136072" y="1586059"/>
            <a:ext cx="1140274" cy="141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F4C29B-84B8-4839-9D81-D5F178F0D75C}"/>
              </a:ext>
            </a:extLst>
          </p:cNvPr>
          <p:cNvCxnSpPr>
            <a:stCxn id="8" idx="3"/>
            <a:endCxn id="22" idx="2"/>
          </p:cNvCxnSpPr>
          <p:nvPr/>
        </p:nvCxnSpPr>
        <p:spPr>
          <a:xfrm flipV="1">
            <a:off x="7136072" y="1586059"/>
            <a:ext cx="1140274" cy="225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EF22F9-2EA8-499D-89C4-2F32B790EA6B}"/>
              </a:ext>
            </a:extLst>
          </p:cNvPr>
          <p:cNvCxnSpPr>
            <a:stCxn id="9" idx="3"/>
            <a:endCxn id="22" idx="2"/>
          </p:cNvCxnSpPr>
          <p:nvPr/>
        </p:nvCxnSpPr>
        <p:spPr>
          <a:xfrm flipV="1">
            <a:off x="7136072" y="1586059"/>
            <a:ext cx="1140274" cy="307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1452D2-999B-4362-8184-469E263EC377}"/>
              </a:ext>
            </a:extLst>
          </p:cNvPr>
          <p:cNvCxnSpPr>
            <a:stCxn id="5" idx="3"/>
            <a:endCxn id="23" idx="2"/>
          </p:cNvCxnSpPr>
          <p:nvPr/>
        </p:nvCxnSpPr>
        <p:spPr>
          <a:xfrm>
            <a:off x="7136072" y="1325125"/>
            <a:ext cx="1140274" cy="160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4638F5-07F1-41B0-B99F-157172CD5BB7}"/>
              </a:ext>
            </a:extLst>
          </p:cNvPr>
          <p:cNvCxnSpPr>
            <a:stCxn id="5" idx="3"/>
            <a:endCxn id="24" idx="2"/>
          </p:cNvCxnSpPr>
          <p:nvPr/>
        </p:nvCxnSpPr>
        <p:spPr>
          <a:xfrm>
            <a:off x="7136072" y="1325125"/>
            <a:ext cx="1164364" cy="294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A465891-AA2F-4B26-BFA1-57AEBB2BEB5C}"/>
              </a:ext>
            </a:extLst>
          </p:cNvPr>
          <p:cNvCxnSpPr>
            <a:stCxn id="6" idx="3"/>
            <a:endCxn id="23" idx="2"/>
          </p:cNvCxnSpPr>
          <p:nvPr/>
        </p:nvCxnSpPr>
        <p:spPr>
          <a:xfrm>
            <a:off x="7136072" y="2164220"/>
            <a:ext cx="1140274" cy="76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807BA0-5A57-4BDD-B628-D31F4BB8F180}"/>
              </a:ext>
            </a:extLst>
          </p:cNvPr>
          <p:cNvCxnSpPr>
            <a:stCxn id="6" idx="3"/>
            <a:endCxn id="24" idx="2"/>
          </p:cNvCxnSpPr>
          <p:nvPr/>
        </p:nvCxnSpPr>
        <p:spPr>
          <a:xfrm>
            <a:off x="7136072" y="2164220"/>
            <a:ext cx="1164364" cy="210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F2C57BF-8E82-457D-9E1B-985B05D847B3}"/>
              </a:ext>
            </a:extLst>
          </p:cNvPr>
          <p:cNvCxnSpPr>
            <a:stCxn id="8" idx="3"/>
            <a:endCxn id="23" idx="2"/>
          </p:cNvCxnSpPr>
          <p:nvPr/>
        </p:nvCxnSpPr>
        <p:spPr>
          <a:xfrm flipV="1">
            <a:off x="7136072" y="2928536"/>
            <a:ext cx="1140274" cy="91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F4AD3C-F916-4186-843B-C633B25FE15B}"/>
              </a:ext>
            </a:extLst>
          </p:cNvPr>
          <p:cNvCxnSpPr>
            <a:cxnSpLocks/>
            <a:stCxn id="8" idx="3"/>
            <a:endCxn id="24" idx="2"/>
          </p:cNvCxnSpPr>
          <p:nvPr/>
        </p:nvCxnSpPr>
        <p:spPr>
          <a:xfrm>
            <a:off x="7136072" y="3842409"/>
            <a:ext cx="1164364" cy="42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7381AE-39D8-4B20-B54A-39D1A030E77D}"/>
              </a:ext>
            </a:extLst>
          </p:cNvPr>
          <p:cNvCxnSpPr>
            <a:stCxn id="9" idx="3"/>
            <a:endCxn id="23" idx="2"/>
          </p:cNvCxnSpPr>
          <p:nvPr/>
        </p:nvCxnSpPr>
        <p:spPr>
          <a:xfrm flipV="1">
            <a:off x="7136072" y="2928536"/>
            <a:ext cx="1140274" cy="1728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A31274A-120F-4228-B86E-59B39945D1F6}"/>
              </a:ext>
            </a:extLst>
          </p:cNvPr>
          <p:cNvCxnSpPr>
            <a:stCxn id="9" idx="3"/>
            <a:endCxn id="24" idx="2"/>
          </p:cNvCxnSpPr>
          <p:nvPr/>
        </p:nvCxnSpPr>
        <p:spPr>
          <a:xfrm flipV="1">
            <a:off x="7136072" y="4271013"/>
            <a:ext cx="1164364" cy="38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070F5CB-8FFF-4801-B381-14F3BD5F73FD}"/>
              </a:ext>
            </a:extLst>
          </p:cNvPr>
          <p:cNvCxnSpPr>
            <a:stCxn id="22" idx="6"/>
            <a:endCxn id="17" idx="1"/>
          </p:cNvCxnSpPr>
          <p:nvPr/>
        </p:nvCxnSpPr>
        <p:spPr>
          <a:xfrm flipV="1">
            <a:off x="9347756" y="1325125"/>
            <a:ext cx="1164364" cy="26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121224-DFE1-4084-8050-E84558D3630D}"/>
              </a:ext>
            </a:extLst>
          </p:cNvPr>
          <p:cNvCxnSpPr>
            <a:stCxn id="22" idx="6"/>
            <a:endCxn id="18" idx="1"/>
          </p:cNvCxnSpPr>
          <p:nvPr/>
        </p:nvCxnSpPr>
        <p:spPr>
          <a:xfrm>
            <a:off x="9347756" y="1586059"/>
            <a:ext cx="1164364" cy="57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0C1838A-A3C3-413E-92C8-6A5C15170BB8}"/>
              </a:ext>
            </a:extLst>
          </p:cNvPr>
          <p:cNvCxnSpPr>
            <a:stCxn id="22" idx="6"/>
            <a:endCxn id="19" idx="1"/>
          </p:cNvCxnSpPr>
          <p:nvPr/>
        </p:nvCxnSpPr>
        <p:spPr>
          <a:xfrm>
            <a:off x="9347756" y="1586059"/>
            <a:ext cx="1164364" cy="141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1578CE1-21E3-485A-A5F5-0FE1D6AF7E50}"/>
              </a:ext>
            </a:extLst>
          </p:cNvPr>
          <p:cNvCxnSpPr>
            <a:stCxn id="22" idx="6"/>
            <a:endCxn id="20" idx="1"/>
          </p:cNvCxnSpPr>
          <p:nvPr/>
        </p:nvCxnSpPr>
        <p:spPr>
          <a:xfrm>
            <a:off x="9347756" y="1586059"/>
            <a:ext cx="1164364" cy="225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78604B2-3EA8-4C24-8A2C-BA816EA7A6EB}"/>
              </a:ext>
            </a:extLst>
          </p:cNvPr>
          <p:cNvCxnSpPr>
            <a:stCxn id="22" idx="6"/>
            <a:endCxn id="21" idx="1"/>
          </p:cNvCxnSpPr>
          <p:nvPr/>
        </p:nvCxnSpPr>
        <p:spPr>
          <a:xfrm>
            <a:off x="9347756" y="1586059"/>
            <a:ext cx="1164364" cy="307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11AF583-2746-4188-8AAA-E5B3BCE98E93}"/>
              </a:ext>
            </a:extLst>
          </p:cNvPr>
          <p:cNvCxnSpPr>
            <a:stCxn id="23" idx="6"/>
            <a:endCxn id="17" idx="1"/>
          </p:cNvCxnSpPr>
          <p:nvPr/>
        </p:nvCxnSpPr>
        <p:spPr>
          <a:xfrm flipV="1">
            <a:off x="9347756" y="1325125"/>
            <a:ext cx="1164364" cy="160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1AB7C4E-32AE-4CA6-A98C-FFDB36F0510D}"/>
              </a:ext>
            </a:extLst>
          </p:cNvPr>
          <p:cNvCxnSpPr>
            <a:stCxn id="23" idx="6"/>
            <a:endCxn id="18" idx="1"/>
          </p:cNvCxnSpPr>
          <p:nvPr/>
        </p:nvCxnSpPr>
        <p:spPr>
          <a:xfrm flipV="1">
            <a:off x="9347756" y="2164220"/>
            <a:ext cx="1164364" cy="76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B84B914-6E81-482E-AD92-177F2B97F7AE}"/>
              </a:ext>
            </a:extLst>
          </p:cNvPr>
          <p:cNvCxnSpPr>
            <a:stCxn id="23" idx="6"/>
            <a:endCxn id="20" idx="1"/>
          </p:cNvCxnSpPr>
          <p:nvPr/>
        </p:nvCxnSpPr>
        <p:spPr>
          <a:xfrm>
            <a:off x="9347756" y="2928536"/>
            <a:ext cx="1164364" cy="91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887EA52-220B-4E31-89D1-C41B9D08AB1D}"/>
              </a:ext>
            </a:extLst>
          </p:cNvPr>
          <p:cNvCxnSpPr>
            <a:stCxn id="23" idx="6"/>
            <a:endCxn id="21" idx="1"/>
          </p:cNvCxnSpPr>
          <p:nvPr/>
        </p:nvCxnSpPr>
        <p:spPr>
          <a:xfrm>
            <a:off x="9347756" y="2928536"/>
            <a:ext cx="1164364" cy="1728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681F9D6-4CEA-4D3A-B3BD-A89043B205C0}"/>
              </a:ext>
            </a:extLst>
          </p:cNvPr>
          <p:cNvCxnSpPr>
            <a:stCxn id="24" idx="6"/>
            <a:endCxn id="17" idx="1"/>
          </p:cNvCxnSpPr>
          <p:nvPr/>
        </p:nvCxnSpPr>
        <p:spPr>
          <a:xfrm flipV="1">
            <a:off x="9371846" y="1325125"/>
            <a:ext cx="1140274" cy="294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91A7509-217A-46F7-8BA4-2FCB985B0A84}"/>
              </a:ext>
            </a:extLst>
          </p:cNvPr>
          <p:cNvCxnSpPr>
            <a:stCxn id="24" idx="6"/>
            <a:endCxn id="18" idx="1"/>
          </p:cNvCxnSpPr>
          <p:nvPr/>
        </p:nvCxnSpPr>
        <p:spPr>
          <a:xfrm flipV="1">
            <a:off x="9371846" y="2164220"/>
            <a:ext cx="1140274" cy="210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BEC925F-2323-42DD-8360-57C3BA9BC4AB}"/>
              </a:ext>
            </a:extLst>
          </p:cNvPr>
          <p:cNvCxnSpPr>
            <a:stCxn id="24" idx="6"/>
            <a:endCxn id="19" idx="1"/>
          </p:cNvCxnSpPr>
          <p:nvPr/>
        </p:nvCxnSpPr>
        <p:spPr>
          <a:xfrm flipV="1">
            <a:off x="9371846" y="3003314"/>
            <a:ext cx="1140274" cy="126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C1BAECA-9E47-489E-BD32-038088AD33F6}"/>
              </a:ext>
            </a:extLst>
          </p:cNvPr>
          <p:cNvCxnSpPr>
            <a:stCxn id="24" idx="6"/>
            <a:endCxn id="20" idx="1"/>
          </p:cNvCxnSpPr>
          <p:nvPr/>
        </p:nvCxnSpPr>
        <p:spPr>
          <a:xfrm flipV="1">
            <a:off x="9371846" y="3842409"/>
            <a:ext cx="1140274" cy="42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620A745-D470-41E3-91A0-1F620240E8B1}"/>
              </a:ext>
            </a:extLst>
          </p:cNvPr>
          <p:cNvCxnSpPr>
            <a:stCxn id="24" idx="6"/>
            <a:endCxn id="21" idx="1"/>
          </p:cNvCxnSpPr>
          <p:nvPr/>
        </p:nvCxnSpPr>
        <p:spPr>
          <a:xfrm>
            <a:off x="9371846" y="4271013"/>
            <a:ext cx="1140274" cy="38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6CFFDCC6-0B07-4965-833C-8A3625AA5756}"/>
              </a:ext>
            </a:extLst>
          </p:cNvPr>
          <p:cNvSpPr/>
          <p:nvPr/>
        </p:nvSpPr>
        <p:spPr>
          <a:xfrm>
            <a:off x="10455458" y="4575576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13FAE68-D4F3-49E2-A6EE-67F32D4FCE95}"/>
              </a:ext>
            </a:extLst>
          </p:cNvPr>
          <p:cNvSpPr/>
          <p:nvPr/>
        </p:nvSpPr>
        <p:spPr>
          <a:xfrm>
            <a:off x="10446513" y="4571676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CB81A3D-6A7E-4759-AD2E-72377533E5E0}"/>
              </a:ext>
            </a:extLst>
          </p:cNvPr>
          <p:cNvSpPr/>
          <p:nvPr/>
        </p:nvSpPr>
        <p:spPr>
          <a:xfrm>
            <a:off x="10452587" y="4577223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DB19D20-EB9E-4DBD-ADDF-9F26DEC63098}"/>
              </a:ext>
            </a:extLst>
          </p:cNvPr>
          <p:cNvSpPr/>
          <p:nvPr/>
        </p:nvSpPr>
        <p:spPr>
          <a:xfrm>
            <a:off x="10459067" y="3769198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A17A4A4-B695-422B-A5CC-346164DE294C}"/>
              </a:ext>
            </a:extLst>
          </p:cNvPr>
          <p:cNvSpPr/>
          <p:nvPr/>
        </p:nvSpPr>
        <p:spPr>
          <a:xfrm>
            <a:off x="10454222" y="3765756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1D6EB2D-A4BD-44D8-9FC6-192F488AB4C5}"/>
              </a:ext>
            </a:extLst>
          </p:cNvPr>
          <p:cNvSpPr/>
          <p:nvPr/>
        </p:nvSpPr>
        <p:spPr>
          <a:xfrm>
            <a:off x="10452588" y="3767477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7EC2A69-0A7B-4F30-8149-02FEF147B491}"/>
              </a:ext>
            </a:extLst>
          </p:cNvPr>
          <p:cNvSpPr/>
          <p:nvPr/>
        </p:nvSpPr>
        <p:spPr>
          <a:xfrm>
            <a:off x="10457672" y="2943042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EDD9EDC-438C-4503-8611-E01867511224}"/>
              </a:ext>
            </a:extLst>
          </p:cNvPr>
          <p:cNvSpPr/>
          <p:nvPr/>
        </p:nvSpPr>
        <p:spPr>
          <a:xfrm>
            <a:off x="10459068" y="2942875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9773A00-44ED-405B-BFC9-11C1639029A0}"/>
              </a:ext>
            </a:extLst>
          </p:cNvPr>
          <p:cNvSpPr/>
          <p:nvPr/>
        </p:nvSpPr>
        <p:spPr>
          <a:xfrm>
            <a:off x="10459068" y="2943222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7730166-0C23-424E-BF76-E8662FB74619}"/>
              </a:ext>
            </a:extLst>
          </p:cNvPr>
          <p:cNvCxnSpPr>
            <a:stCxn id="7" idx="3"/>
            <a:endCxn id="23" idx="2"/>
          </p:cNvCxnSpPr>
          <p:nvPr/>
        </p:nvCxnSpPr>
        <p:spPr>
          <a:xfrm flipV="1">
            <a:off x="7136072" y="2928536"/>
            <a:ext cx="1140274" cy="7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39C0136-5D62-4CD6-89C8-F558B7699EBB}"/>
              </a:ext>
            </a:extLst>
          </p:cNvPr>
          <p:cNvCxnSpPr>
            <a:cxnSpLocks/>
            <a:stCxn id="7" idx="3"/>
            <a:endCxn id="24" idx="2"/>
          </p:cNvCxnSpPr>
          <p:nvPr/>
        </p:nvCxnSpPr>
        <p:spPr>
          <a:xfrm>
            <a:off x="7136072" y="3003314"/>
            <a:ext cx="1164364" cy="126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1227080-9A0B-44CE-8DD0-8FF8A0F902FD}"/>
              </a:ext>
            </a:extLst>
          </p:cNvPr>
          <p:cNvSpPr/>
          <p:nvPr/>
        </p:nvSpPr>
        <p:spPr>
          <a:xfrm>
            <a:off x="10440934" y="2124065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D98FA21-E19C-469F-885E-498027A859AE}"/>
              </a:ext>
            </a:extLst>
          </p:cNvPr>
          <p:cNvSpPr/>
          <p:nvPr/>
        </p:nvSpPr>
        <p:spPr>
          <a:xfrm>
            <a:off x="10440543" y="2129965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9D89CC1-05D4-4136-BED0-DBB9270D285D}"/>
              </a:ext>
            </a:extLst>
          </p:cNvPr>
          <p:cNvSpPr/>
          <p:nvPr/>
        </p:nvSpPr>
        <p:spPr>
          <a:xfrm>
            <a:off x="10440543" y="2123900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153292B-B7C0-44A1-B3EC-CD91E0B98E29}"/>
              </a:ext>
            </a:extLst>
          </p:cNvPr>
          <p:cNvSpPr/>
          <p:nvPr/>
        </p:nvSpPr>
        <p:spPr>
          <a:xfrm>
            <a:off x="10440542" y="1298124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87B8315-7295-435D-B629-E313590B90F4}"/>
              </a:ext>
            </a:extLst>
          </p:cNvPr>
          <p:cNvSpPr/>
          <p:nvPr/>
        </p:nvSpPr>
        <p:spPr>
          <a:xfrm>
            <a:off x="10440543" y="1290871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3DF64ED-DB1B-4AD4-A764-FB14C472824F}"/>
              </a:ext>
            </a:extLst>
          </p:cNvPr>
          <p:cNvSpPr/>
          <p:nvPr/>
        </p:nvSpPr>
        <p:spPr>
          <a:xfrm>
            <a:off x="10440544" y="1298221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E752324-88CC-479D-8893-ED20BB7556EF}"/>
              </a:ext>
            </a:extLst>
          </p:cNvPr>
          <p:cNvCxnSpPr>
            <a:stCxn id="23" idx="6"/>
            <a:endCxn id="19" idx="1"/>
          </p:cNvCxnSpPr>
          <p:nvPr/>
        </p:nvCxnSpPr>
        <p:spPr>
          <a:xfrm>
            <a:off x="9347756" y="2928536"/>
            <a:ext cx="1164364" cy="7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0234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E07C52-9614-402C-ACFD-CC6BE24DAD32}"/>
              </a:ext>
            </a:extLst>
          </p:cNvPr>
          <p:cNvSpPr/>
          <p:nvPr/>
        </p:nvSpPr>
        <p:spPr>
          <a:xfrm>
            <a:off x="6064662" y="905578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B93FA5-2F3A-47EB-B184-6C3C5C1C3CC1}"/>
              </a:ext>
            </a:extLst>
          </p:cNvPr>
          <p:cNvSpPr/>
          <p:nvPr/>
        </p:nvSpPr>
        <p:spPr>
          <a:xfrm>
            <a:off x="6064662" y="1744673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17D544-A563-477D-B8F8-B049B7705D60}"/>
              </a:ext>
            </a:extLst>
          </p:cNvPr>
          <p:cNvSpPr/>
          <p:nvPr/>
        </p:nvSpPr>
        <p:spPr>
          <a:xfrm>
            <a:off x="6064662" y="2583767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8A6F9F-9053-48C0-8A99-C4F4EE6C32B8}"/>
              </a:ext>
            </a:extLst>
          </p:cNvPr>
          <p:cNvSpPr/>
          <p:nvPr/>
        </p:nvSpPr>
        <p:spPr>
          <a:xfrm>
            <a:off x="6064662" y="342286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D31BD1-7794-4A80-9777-2D4A01EFF8D2}"/>
              </a:ext>
            </a:extLst>
          </p:cNvPr>
          <p:cNvSpPr/>
          <p:nvPr/>
        </p:nvSpPr>
        <p:spPr>
          <a:xfrm>
            <a:off x="6064662" y="423798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E94934-CDC5-490B-88CB-F9AD32C31CDB}"/>
              </a:ext>
            </a:extLst>
          </p:cNvPr>
          <p:cNvSpPr/>
          <p:nvPr/>
        </p:nvSpPr>
        <p:spPr>
          <a:xfrm>
            <a:off x="8276346" y="1082677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B3CAE1-618E-49E6-866A-E0514F4C14C3}"/>
              </a:ext>
            </a:extLst>
          </p:cNvPr>
          <p:cNvSpPr/>
          <p:nvPr/>
        </p:nvSpPr>
        <p:spPr>
          <a:xfrm>
            <a:off x="8276346" y="2425154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51A591-3DCE-4FB4-8884-4B03834D66BD}"/>
              </a:ext>
            </a:extLst>
          </p:cNvPr>
          <p:cNvSpPr/>
          <p:nvPr/>
        </p:nvSpPr>
        <p:spPr>
          <a:xfrm>
            <a:off x="8300436" y="3767631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3770F09-106D-45A1-85FA-FE4A442DCDF4}"/>
              </a:ext>
            </a:extLst>
          </p:cNvPr>
          <p:cNvCxnSpPr>
            <a:stCxn id="5" idx="3"/>
            <a:endCxn id="22" idx="2"/>
          </p:cNvCxnSpPr>
          <p:nvPr/>
        </p:nvCxnSpPr>
        <p:spPr>
          <a:xfrm>
            <a:off x="7136072" y="1325125"/>
            <a:ext cx="1140274" cy="26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79D2-623E-4913-B9B3-D9DA8867C86F}"/>
              </a:ext>
            </a:extLst>
          </p:cNvPr>
          <p:cNvCxnSpPr>
            <a:stCxn id="6" idx="3"/>
            <a:endCxn id="22" idx="2"/>
          </p:cNvCxnSpPr>
          <p:nvPr/>
        </p:nvCxnSpPr>
        <p:spPr>
          <a:xfrm flipV="1">
            <a:off x="7136072" y="1586059"/>
            <a:ext cx="1140274" cy="57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9586D7-DD36-4300-90AD-4203DA2FDB3C}"/>
              </a:ext>
            </a:extLst>
          </p:cNvPr>
          <p:cNvCxnSpPr>
            <a:stCxn id="7" idx="3"/>
            <a:endCxn id="22" idx="2"/>
          </p:cNvCxnSpPr>
          <p:nvPr/>
        </p:nvCxnSpPr>
        <p:spPr>
          <a:xfrm flipV="1">
            <a:off x="7136072" y="1586059"/>
            <a:ext cx="1140274" cy="141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F4C29B-84B8-4839-9D81-D5F178F0D75C}"/>
              </a:ext>
            </a:extLst>
          </p:cNvPr>
          <p:cNvCxnSpPr>
            <a:stCxn id="8" idx="3"/>
            <a:endCxn id="22" idx="2"/>
          </p:cNvCxnSpPr>
          <p:nvPr/>
        </p:nvCxnSpPr>
        <p:spPr>
          <a:xfrm flipV="1">
            <a:off x="7136072" y="1586059"/>
            <a:ext cx="1140274" cy="225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EF22F9-2EA8-499D-89C4-2F32B790EA6B}"/>
              </a:ext>
            </a:extLst>
          </p:cNvPr>
          <p:cNvCxnSpPr>
            <a:stCxn id="9" idx="3"/>
            <a:endCxn id="22" idx="2"/>
          </p:cNvCxnSpPr>
          <p:nvPr/>
        </p:nvCxnSpPr>
        <p:spPr>
          <a:xfrm flipV="1">
            <a:off x="7136072" y="1586059"/>
            <a:ext cx="1140274" cy="307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1452D2-999B-4362-8184-469E263EC377}"/>
              </a:ext>
            </a:extLst>
          </p:cNvPr>
          <p:cNvCxnSpPr>
            <a:stCxn id="5" idx="3"/>
            <a:endCxn id="23" idx="2"/>
          </p:cNvCxnSpPr>
          <p:nvPr/>
        </p:nvCxnSpPr>
        <p:spPr>
          <a:xfrm>
            <a:off x="7136072" y="1325125"/>
            <a:ext cx="1140274" cy="160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4638F5-07F1-41B0-B99F-157172CD5BB7}"/>
              </a:ext>
            </a:extLst>
          </p:cNvPr>
          <p:cNvCxnSpPr>
            <a:stCxn id="5" idx="3"/>
            <a:endCxn id="24" idx="2"/>
          </p:cNvCxnSpPr>
          <p:nvPr/>
        </p:nvCxnSpPr>
        <p:spPr>
          <a:xfrm>
            <a:off x="7136072" y="1325125"/>
            <a:ext cx="1164364" cy="294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A465891-AA2F-4B26-BFA1-57AEBB2BEB5C}"/>
              </a:ext>
            </a:extLst>
          </p:cNvPr>
          <p:cNvCxnSpPr>
            <a:stCxn id="6" idx="3"/>
            <a:endCxn id="23" idx="2"/>
          </p:cNvCxnSpPr>
          <p:nvPr/>
        </p:nvCxnSpPr>
        <p:spPr>
          <a:xfrm>
            <a:off x="7136072" y="2164220"/>
            <a:ext cx="1140274" cy="76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807BA0-5A57-4BDD-B628-D31F4BB8F180}"/>
              </a:ext>
            </a:extLst>
          </p:cNvPr>
          <p:cNvCxnSpPr>
            <a:stCxn id="6" idx="3"/>
            <a:endCxn id="24" idx="2"/>
          </p:cNvCxnSpPr>
          <p:nvPr/>
        </p:nvCxnSpPr>
        <p:spPr>
          <a:xfrm>
            <a:off x="7136072" y="2164220"/>
            <a:ext cx="1164364" cy="210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F2C57BF-8E82-457D-9E1B-985B05D847B3}"/>
              </a:ext>
            </a:extLst>
          </p:cNvPr>
          <p:cNvCxnSpPr>
            <a:stCxn id="8" idx="3"/>
            <a:endCxn id="23" idx="2"/>
          </p:cNvCxnSpPr>
          <p:nvPr/>
        </p:nvCxnSpPr>
        <p:spPr>
          <a:xfrm flipV="1">
            <a:off x="7136072" y="2928536"/>
            <a:ext cx="1140274" cy="91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F4AD3C-F916-4186-843B-C633B25FE15B}"/>
              </a:ext>
            </a:extLst>
          </p:cNvPr>
          <p:cNvCxnSpPr>
            <a:cxnSpLocks/>
            <a:stCxn id="8" idx="3"/>
            <a:endCxn id="24" idx="2"/>
          </p:cNvCxnSpPr>
          <p:nvPr/>
        </p:nvCxnSpPr>
        <p:spPr>
          <a:xfrm>
            <a:off x="7136072" y="3842409"/>
            <a:ext cx="1164364" cy="42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7381AE-39D8-4B20-B54A-39D1A030E77D}"/>
              </a:ext>
            </a:extLst>
          </p:cNvPr>
          <p:cNvCxnSpPr>
            <a:stCxn id="9" idx="3"/>
            <a:endCxn id="23" idx="2"/>
          </p:cNvCxnSpPr>
          <p:nvPr/>
        </p:nvCxnSpPr>
        <p:spPr>
          <a:xfrm flipV="1">
            <a:off x="7136072" y="2928536"/>
            <a:ext cx="1140274" cy="1728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A31274A-120F-4228-B86E-59B39945D1F6}"/>
              </a:ext>
            </a:extLst>
          </p:cNvPr>
          <p:cNvCxnSpPr>
            <a:stCxn id="9" idx="3"/>
            <a:endCxn id="24" idx="2"/>
          </p:cNvCxnSpPr>
          <p:nvPr/>
        </p:nvCxnSpPr>
        <p:spPr>
          <a:xfrm flipV="1">
            <a:off x="7136072" y="4271013"/>
            <a:ext cx="1164364" cy="38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7730166-0C23-424E-BF76-E8662FB74619}"/>
              </a:ext>
            </a:extLst>
          </p:cNvPr>
          <p:cNvCxnSpPr>
            <a:stCxn id="7" idx="3"/>
            <a:endCxn id="23" idx="2"/>
          </p:cNvCxnSpPr>
          <p:nvPr/>
        </p:nvCxnSpPr>
        <p:spPr>
          <a:xfrm flipV="1">
            <a:off x="7136072" y="2928536"/>
            <a:ext cx="1140274" cy="7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39C0136-5D62-4CD6-89C8-F558B7699EBB}"/>
              </a:ext>
            </a:extLst>
          </p:cNvPr>
          <p:cNvCxnSpPr>
            <a:cxnSpLocks/>
            <a:stCxn id="7" idx="3"/>
            <a:endCxn id="24" idx="2"/>
          </p:cNvCxnSpPr>
          <p:nvPr/>
        </p:nvCxnSpPr>
        <p:spPr>
          <a:xfrm>
            <a:off x="7136072" y="3003314"/>
            <a:ext cx="1164364" cy="126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4492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E07C52-9614-402C-ACFD-CC6BE24DAD32}"/>
              </a:ext>
            </a:extLst>
          </p:cNvPr>
          <p:cNvSpPr/>
          <p:nvPr/>
        </p:nvSpPr>
        <p:spPr>
          <a:xfrm>
            <a:off x="6064662" y="905578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B93FA5-2F3A-47EB-B184-6C3C5C1C3CC1}"/>
              </a:ext>
            </a:extLst>
          </p:cNvPr>
          <p:cNvSpPr/>
          <p:nvPr/>
        </p:nvSpPr>
        <p:spPr>
          <a:xfrm>
            <a:off x="6064662" y="1744673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17D544-A563-477D-B8F8-B049B7705D60}"/>
              </a:ext>
            </a:extLst>
          </p:cNvPr>
          <p:cNvSpPr/>
          <p:nvPr/>
        </p:nvSpPr>
        <p:spPr>
          <a:xfrm>
            <a:off x="6064662" y="2583767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8A6F9F-9053-48C0-8A99-C4F4EE6C32B8}"/>
              </a:ext>
            </a:extLst>
          </p:cNvPr>
          <p:cNvSpPr/>
          <p:nvPr/>
        </p:nvSpPr>
        <p:spPr>
          <a:xfrm>
            <a:off x="6064662" y="342286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D31BD1-7794-4A80-9777-2D4A01EFF8D2}"/>
              </a:ext>
            </a:extLst>
          </p:cNvPr>
          <p:cNvSpPr/>
          <p:nvPr/>
        </p:nvSpPr>
        <p:spPr>
          <a:xfrm>
            <a:off x="6064662" y="423798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E94934-CDC5-490B-88CB-F9AD32C31CDB}"/>
              </a:ext>
            </a:extLst>
          </p:cNvPr>
          <p:cNvSpPr/>
          <p:nvPr/>
        </p:nvSpPr>
        <p:spPr>
          <a:xfrm>
            <a:off x="8276346" y="1082677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B3CAE1-618E-49E6-866A-E0514F4C14C3}"/>
              </a:ext>
            </a:extLst>
          </p:cNvPr>
          <p:cNvSpPr/>
          <p:nvPr/>
        </p:nvSpPr>
        <p:spPr>
          <a:xfrm>
            <a:off x="8276346" y="2425154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51A591-3DCE-4FB4-8884-4B03834D66BD}"/>
              </a:ext>
            </a:extLst>
          </p:cNvPr>
          <p:cNvSpPr/>
          <p:nvPr/>
        </p:nvSpPr>
        <p:spPr>
          <a:xfrm>
            <a:off x="8300436" y="3767631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3770F09-106D-45A1-85FA-FE4A442DCDF4}"/>
              </a:ext>
            </a:extLst>
          </p:cNvPr>
          <p:cNvCxnSpPr>
            <a:stCxn id="5" idx="3"/>
            <a:endCxn id="22" idx="2"/>
          </p:cNvCxnSpPr>
          <p:nvPr/>
        </p:nvCxnSpPr>
        <p:spPr>
          <a:xfrm>
            <a:off x="7136072" y="1325125"/>
            <a:ext cx="1140274" cy="26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79D2-623E-4913-B9B3-D9DA8867C86F}"/>
              </a:ext>
            </a:extLst>
          </p:cNvPr>
          <p:cNvCxnSpPr>
            <a:stCxn id="6" idx="3"/>
            <a:endCxn id="22" idx="2"/>
          </p:cNvCxnSpPr>
          <p:nvPr/>
        </p:nvCxnSpPr>
        <p:spPr>
          <a:xfrm flipV="1">
            <a:off x="7136072" y="1586059"/>
            <a:ext cx="1140274" cy="57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9586D7-DD36-4300-90AD-4203DA2FDB3C}"/>
              </a:ext>
            </a:extLst>
          </p:cNvPr>
          <p:cNvCxnSpPr>
            <a:stCxn id="7" idx="3"/>
            <a:endCxn id="22" idx="2"/>
          </p:cNvCxnSpPr>
          <p:nvPr/>
        </p:nvCxnSpPr>
        <p:spPr>
          <a:xfrm flipV="1">
            <a:off x="7136072" y="1586059"/>
            <a:ext cx="1140274" cy="141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F4C29B-84B8-4839-9D81-D5F178F0D75C}"/>
              </a:ext>
            </a:extLst>
          </p:cNvPr>
          <p:cNvCxnSpPr>
            <a:stCxn id="8" idx="3"/>
            <a:endCxn id="22" idx="2"/>
          </p:cNvCxnSpPr>
          <p:nvPr/>
        </p:nvCxnSpPr>
        <p:spPr>
          <a:xfrm flipV="1">
            <a:off x="7136072" y="1586059"/>
            <a:ext cx="1140274" cy="225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EF22F9-2EA8-499D-89C4-2F32B790EA6B}"/>
              </a:ext>
            </a:extLst>
          </p:cNvPr>
          <p:cNvCxnSpPr>
            <a:stCxn id="9" idx="3"/>
            <a:endCxn id="22" idx="2"/>
          </p:cNvCxnSpPr>
          <p:nvPr/>
        </p:nvCxnSpPr>
        <p:spPr>
          <a:xfrm flipV="1">
            <a:off x="7136072" y="1586059"/>
            <a:ext cx="1140274" cy="307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1452D2-999B-4362-8184-469E263EC377}"/>
              </a:ext>
            </a:extLst>
          </p:cNvPr>
          <p:cNvCxnSpPr>
            <a:stCxn id="5" idx="3"/>
            <a:endCxn id="23" idx="2"/>
          </p:cNvCxnSpPr>
          <p:nvPr/>
        </p:nvCxnSpPr>
        <p:spPr>
          <a:xfrm>
            <a:off x="7136072" y="1325125"/>
            <a:ext cx="1140274" cy="160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4638F5-07F1-41B0-B99F-157172CD5BB7}"/>
              </a:ext>
            </a:extLst>
          </p:cNvPr>
          <p:cNvCxnSpPr>
            <a:stCxn id="5" idx="3"/>
            <a:endCxn id="24" idx="2"/>
          </p:cNvCxnSpPr>
          <p:nvPr/>
        </p:nvCxnSpPr>
        <p:spPr>
          <a:xfrm>
            <a:off x="7136072" y="1325125"/>
            <a:ext cx="1164364" cy="294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A465891-AA2F-4B26-BFA1-57AEBB2BEB5C}"/>
              </a:ext>
            </a:extLst>
          </p:cNvPr>
          <p:cNvCxnSpPr>
            <a:stCxn id="6" idx="3"/>
            <a:endCxn id="23" idx="2"/>
          </p:cNvCxnSpPr>
          <p:nvPr/>
        </p:nvCxnSpPr>
        <p:spPr>
          <a:xfrm>
            <a:off x="7136072" y="2164220"/>
            <a:ext cx="1140274" cy="76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807BA0-5A57-4BDD-B628-D31F4BB8F180}"/>
              </a:ext>
            </a:extLst>
          </p:cNvPr>
          <p:cNvCxnSpPr>
            <a:stCxn id="6" idx="3"/>
            <a:endCxn id="24" idx="2"/>
          </p:cNvCxnSpPr>
          <p:nvPr/>
        </p:nvCxnSpPr>
        <p:spPr>
          <a:xfrm>
            <a:off x="7136072" y="2164220"/>
            <a:ext cx="1164364" cy="210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F2C57BF-8E82-457D-9E1B-985B05D847B3}"/>
              </a:ext>
            </a:extLst>
          </p:cNvPr>
          <p:cNvCxnSpPr>
            <a:stCxn id="8" idx="3"/>
            <a:endCxn id="23" idx="2"/>
          </p:cNvCxnSpPr>
          <p:nvPr/>
        </p:nvCxnSpPr>
        <p:spPr>
          <a:xfrm flipV="1">
            <a:off x="7136072" y="2928536"/>
            <a:ext cx="1140274" cy="91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F4AD3C-F916-4186-843B-C633B25FE15B}"/>
              </a:ext>
            </a:extLst>
          </p:cNvPr>
          <p:cNvCxnSpPr>
            <a:cxnSpLocks/>
            <a:stCxn id="8" idx="3"/>
            <a:endCxn id="24" idx="2"/>
          </p:cNvCxnSpPr>
          <p:nvPr/>
        </p:nvCxnSpPr>
        <p:spPr>
          <a:xfrm>
            <a:off x="7136072" y="3842409"/>
            <a:ext cx="1164364" cy="42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7381AE-39D8-4B20-B54A-39D1A030E77D}"/>
              </a:ext>
            </a:extLst>
          </p:cNvPr>
          <p:cNvCxnSpPr>
            <a:stCxn id="9" idx="3"/>
            <a:endCxn id="23" idx="2"/>
          </p:cNvCxnSpPr>
          <p:nvPr/>
        </p:nvCxnSpPr>
        <p:spPr>
          <a:xfrm flipV="1">
            <a:off x="7136072" y="2928536"/>
            <a:ext cx="1140274" cy="1728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A31274A-120F-4228-B86E-59B39945D1F6}"/>
              </a:ext>
            </a:extLst>
          </p:cNvPr>
          <p:cNvCxnSpPr>
            <a:stCxn id="9" idx="3"/>
            <a:endCxn id="24" idx="2"/>
          </p:cNvCxnSpPr>
          <p:nvPr/>
        </p:nvCxnSpPr>
        <p:spPr>
          <a:xfrm flipV="1">
            <a:off x="7136072" y="4271013"/>
            <a:ext cx="1164364" cy="38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7730166-0C23-424E-BF76-E8662FB74619}"/>
              </a:ext>
            </a:extLst>
          </p:cNvPr>
          <p:cNvCxnSpPr>
            <a:stCxn id="7" idx="3"/>
            <a:endCxn id="23" idx="2"/>
          </p:cNvCxnSpPr>
          <p:nvPr/>
        </p:nvCxnSpPr>
        <p:spPr>
          <a:xfrm flipV="1">
            <a:off x="7136072" y="2928536"/>
            <a:ext cx="1140274" cy="7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39C0136-5D62-4CD6-89C8-F558B7699EBB}"/>
              </a:ext>
            </a:extLst>
          </p:cNvPr>
          <p:cNvCxnSpPr>
            <a:cxnSpLocks/>
            <a:stCxn id="7" idx="3"/>
            <a:endCxn id="24" idx="2"/>
          </p:cNvCxnSpPr>
          <p:nvPr/>
        </p:nvCxnSpPr>
        <p:spPr>
          <a:xfrm>
            <a:off x="7136072" y="3003314"/>
            <a:ext cx="1164364" cy="126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58E7FCE-6F75-4D7F-81EB-E06290A794B6}"/>
              </a:ext>
            </a:extLst>
          </p:cNvPr>
          <p:cNvSpPr/>
          <p:nvPr/>
        </p:nvSpPr>
        <p:spPr>
          <a:xfrm>
            <a:off x="10187314" y="1166511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7AB1E0-9F4D-496E-A7C6-B0C8AB2BE140}"/>
              </a:ext>
            </a:extLst>
          </p:cNvPr>
          <p:cNvSpPr/>
          <p:nvPr/>
        </p:nvSpPr>
        <p:spPr>
          <a:xfrm>
            <a:off x="10187314" y="2508988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F7655C-D0B2-4AB6-B066-297AB6C86B6A}"/>
              </a:ext>
            </a:extLst>
          </p:cNvPr>
          <p:cNvSpPr/>
          <p:nvPr/>
        </p:nvSpPr>
        <p:spPr>
          <a:xfrm>
            <a:off x="10187314" y="3851463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EC1A23-5731-49FC-8E01-C67456233BC3}"/>
              </a:ext>
            </a:extLst>
          </p:cNvPr>
          <p:cNvCxnSpPr>
            <a:stCxn id="22" idx="6"/>
            <a:endCxn id="30" idx="1"/>
          </p:cNvCxnSpPr>
          <p:nvPr/>
        </p:nvCxnSpPr>
        <p:spPr>
          <a:xfrm flipV="1">
            <a:off x="9347756" y="1586058"/>
            <a:ext cx="8395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752195-F39B-4D5F-BB72-E58724C484A6}"/>
              </a:ext>
            </a:extLst>
          </p:cNvPr>
          <p:cNvCxnSpPr>
            <a:stCxn id="23" idx="6"/>
            <a:endCxn id="32" idx="1"/>
          </p:cNvCxnSpPr>
          <p:nvPr/>
        </p:nvCxnSpPr>
        <p:spPr>
          <a:xfrm flipV="1">
            <a:off x="9347756" y="2928535"/>
            <a:ext cx="8395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DEB119-13F9-436F-85A5-F1D27771B853}"/>
              </a:ext>
            </a:extLst>
          </p:cNvPr>
          <p:cNvCxnSpPr>
            <a:stCxn id="24" idx="6"/>
            <a:endCxn id="34" idx="1"/>
          </p:cNvCxnSpPr>
          <p:nvPr/>
        </p:nvCxnSpPr>
        <p:spPr>
          <a:xfrm flipV="1">
            <a:off x="9371846" y="4271010"/>
            <a:ext cx="815468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1C835BD3-EAE2-459B-84C6-EDF76761CBF8}"/>
              </a:ext>
            </a:extLst>
          </p:cNvPr>
          <p:cNvSpPr/>
          <p:nvPr/>
        </p:nvSpPr>
        <p:spPr>
          <a:xfrm>
            <a:off x="7088586" y="1270074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78D9B34-289C-442A-9F3C-B51917BCC9B8}"/>
              </a:ext>
            </a:extLst>
          </p:cNvPr>
          <p:cNvSpPr/>
          <p:nvPr/>
        </p:nvSpPr>
        <p:spPr>
          <a:xfrm>
            <a:off x="7088586" y="1262710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41A52C4-FADD-4410-AA26-AE243DD3F14F}"/>
              </a:ext>
            </a:extLst>
          </p:cNvPr>
          <p:cNvSpPr/>
          <p:nvPr/>
        </p:nvSpPr>
        <p:spPr>
          <a:xfrm>
            <a:off x="7085873" y="1264213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5E64B27-06BE-4CD9-8CF2-C091AF2A2BF8}"/>
              </a:ext>
            </a:extLst>
          </p:cNvPr>
          <p:cNvSpPr/>
          <p:nvPr/>
        </p:nvSpPr>
        <p:spPr>
          <a:xfrm>
            <a:off x="7088586" y="2121641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7E3B090-D2C7-4F7A-8527-A31C5E255848}"/>
              </a:ext>
            </a:extLst>
          </p:cNvPr>
          <p:cNvSpPr/>
          <p:nvPr/>
        </p:nvSpPr>
        <p:spPr>
          <a:xfrm>
            <a:off x="7088586" y="2114277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0A7B43B-360B-4CD0-9FFA-9239F2D060EC}"/>
              </a:ext>
            </a:extLst>
          </p:cNvPr>
          <p:cNvSpPr/>
          <p:nvPr/>
        </p:nvSpPr>
        <p:spPr>
          <a:xfrm>
            <a:off x="7085873" y="2115780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B059E6C-3C66-4C4E-87DF-F1519164033C}"/>
              </a:ext>
            </a:extLst>
          </p:cNvPr>
          <p:cNvSpPr/>
          <p:nvPr/>
        </p:nvSpPr>
        <p:spPr>
          <a:xfrm>
            <a:off x="7067208" y="2931015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DE802F2-153B-4F6D-88CC-29E0DC55EFFA}"/>
              </a:ext>
            </a:extLst>
          </p:cNvPr>
          <p:cNvSpPr/>
          <p:nvPr/>
        </p:nvSpPr>
        <p:spPr>
          <a:xfrm>
            <a:off x="7067208" y="2923651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1F62F24-729D-4AEB-B0F9-C91DF2027764}"/>
              </a:ext>
            </a:extLst>
          </p:cNvPr>
          <p:cNvSpPr/>
          <p:nvPr/>
        </p:nvSpPr>
        <p:spPr>
          <a:xfrm>
            <a:off x="7064495" y="2925154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E315149-F324-4BC6-B728-EFA53360869E}"/>
              </a:ext>
            </a:extLst>
          </p:cNvPr>
          <p:cNvSpPr/>
          <p:nvPr/>
        </p:nvSpPr>
        <p:spPr>
          <a:xfrm>
            <a:off x="7088586" y="3776612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EEDDE13-DF54-4691-8E4A-0AF88A9B09D8}"/>
              </a:ext>
            </a:extLst>
          </p:cNvPr>
          <p:cNvSpPr/>
          <p:nvPr/>
        </p:nvSpPr>
        <p:spPr>
          <a:xfrm>
            <a:off x="7088586" y="3769248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7D9001B-DC57-4023-8F9D-18999BF76929}"/>
              </a:ext>
            </a:extLst>
          </p:cNvPr>
          <p:cNvSpPr/>
          <p:nvPr/>
        </p:nvSpPr>
        <p:spPr>
          <a:xfrm>
            <a:off x="7085873" y="3770751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56FEC24-6594-432E-BB0D-D8832B54FD50}"/>
              </a:ext>
            </a:extLst>
          </p:cNvPr>
          <p:cNvSpPr/>
          <p:nvPr/>
        </p:nvSpPr>
        <p:spPr>
          <a:xfrm>
            <a:off x="7088586" y="4589971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CB5661B-204E-4EEA-BCBC-FEACA5271B73}"/>
              </a:ext>
            </a:extLst>
          </p:cNvPr>
          <p:cNvSpPr/>
          <p:nvPr/>
        </p:nvSpPr>
        <p:spPr>
          <a:xfrm>
            <a:off x="7088586" y="4582607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7223875-F9A9-4992-A2CC-9B2106854C58}"/>
              </a:ext>
            </a:extLst>
          </p:cNvPr>
          <p:cNvSpPr/>
          <p:nvPr/>
        </p:nvSpPr>
        <p:spPr>
          <a:xfrm>
            <a:off x="7085873" y="4584110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984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E07C52-9614-402C-ACFD-CC6BE24DAD32}"/>
              </a:ext>
            </a:extLst>
          </p:cNvPr>
          <p:cNvSpPr/>
          <p:nvPr/>
        </p:nvSpPr>
        <p:spPr>
          <a:xfrm>
            <a:off x="6064662" y="905578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B93FA5-2F3A-47EB-B184-6C3C5C1C3CC1}"/>
              </a:ext>
            </a:extLst>
          </p:cNvPr>
          <p:cNvSpPr/>
          <p:nvPr/>
        </p:nvSpPr>
        <p:spPr>
          <a:xfrm>
            <a:off x="6064662" y="1744673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17D544-A563-477D-B8F8-B049B7705D60}"/>
              </a:ext>
            </a:extLst>
          </p:cNvPr>
          <p:cNvSpPr/>
          <p:nvPr/>
        </p:nvSpPr>
        <p:spPr>
          <a:xfrm>
            <a:off x="6064662" y="2583767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8A6F9F-9053-48C0-8A99-C4F4EE6C32B8}"/>
              </a:ext>
            </a:extLst>
          </p:cNvPr>
          <p:cNvSpPr/>
          <p:nvPr/>
        </p:nvSpPr>
        <p:spPr>
          <a:xfrm>
            <a:off x="6064662" y="342286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D31BD1-7794-4A80-9777-2D4A01EFF8D2}"/>
              </a:ext>
            </a:extLst>
          </p:cNvPr>
          <p:cNvSpPr/>
          <p:nvPr/>
        </p:nvSpPr>
        <p:spPr>
          <a:xfrm>
            <a:off x="6064662" y="423798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E94934-CDC5-490B-88CB-F9AD32C31CDB}"/>
              </a:ext>
            </a:extLst>
          </p:cNvPr>
          <p:cNvSpPr/>
          <p:nvPr/>
        </p:nvSpPr>
        <p:spPr>
          <a:xfrm>
            <a:off x="8276346" y="1082677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B3CAE1-618E-49E6-866A-E0514F4C14C3}"/>
              </a:ext>
            </a:extLst>
          </p:cNvPr>
          <p:cNvSpPr/>
          <p:nvPr/>
        </p:nvSpPr>
        <p:spPr>
          <a:xfrm>
            <a:off x="8276346" y="2425154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51A591-3DCE-4FB4-8884-4B03834D66BD}"/>
              </a:ext>
            </a:extLst>
          </p:cNvPr>
          <p:cNvSpPr/>
          <p:nvPr/>
        </p:nvSpPr>
        <p:spPr>
          <a:xfrm>
            <a:off x="8300436" y="3767631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3770F09-106D-45A1-85FA-FE4A442DCDF4}"/>
              </a:ext>
            </a:extLst>
          </p:cNvPr>
          <p:cNvCxnSpPr>
            <a:stCxn id="5" idx="3"/>
            <a:endCxn id="22" idx="2"/>
          </p:cNvCxnSpPr>
          <p:nvPr/>
        </p:nvCxnSpPr>
        <p:spPr>
          <a:xfrm>
            <a:off x="7136072" y="1325125"/>
            <a:ext cx="1140274" cy="26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79D2-623E-4913-B9B3-D9DA8867C86F}"/>
              </a:ext>
            </a:extLst>
          </p:cNvPr>
          <p:cNvCxnSpPr>
            <a:stCxn id="6" idx="3"/>
            <a:endCxn id="22" idx="2"/>
          </p:cNvCxnSpPr>
          <p:nvPr/>
        </p:nvCxnSpPr>
        <p:spPr>
          <a:xfrm flipV="1">
            <a:off x="7136072" y="1586059"/>
            <a:ext cx="1140274" cy="57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9586D7-DD36-4300-90AD-4203DA2FDB3C}"/>
              </a:ext>
            </a:extLst>
          </p:cNvPr>
          <p:cNvCxnSpPr>
            <a:stCxn id="7" idx="3"/>
            <a:endCxn id="22" idx="2"/>
          </p:cNvCxnSpPr>
          <p:nvPr/>
        </p:nvCxnSpPr>
        <p:spPr>
          <a:xfrm flipV="1">
            <a:off x="7136072" y="1586059"/>
            <a:ext cx="1140274" cy="141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F4C29B-84B8-4839-9D81-D5F178F0D75C}"/>
              </a:ext>
            </a:extLst>
          </p:cNvPr>
          <p:cNvCxnSpPr>
            <a:stCxn id="8" idx="3"/>
            <a:endCxn id="22" idx="2"/>
          </p:cNvCxnSpPr>
          <p:nvPr/>
        </p:nvCxnSpPr>
        <p:spPr>
          <a:xfrm flipV="1">
            <a:off x="7136072" y="1586059"/>
            <a:ext cx="1140274" cy="225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EF22F9-2EA8-499D-89C4-2F32B790EA6B}"/>
              </a:ext>
            </a:extLst>
          </p:cNvPr>
          <p:cNvCxnSpPr>
            <a:stCxn id="9" idx="3"/>
            <a:endCxn id="22" idx="2"/>
          </p:cNvCxnSpPr>
          <p:nvPr/>
        </p:nvCxnSpPr>
        <p:spPr>
          <a:xfrm flipV="1">
            <a:off x="7136072" y="1586059"/>
            <a:ext cx="1140274" cy="307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1452D2-999B-4362-8184-469E263EC377}"/>
              </a:ext>
            </a:extLst>
          </p:cNvPr>
          <p:cNvCxnSpPr>
            <a:stCxn id="5" idx="3"/>
            <a:endCxn id="23" idx="2"/>
          </p:cNvCxnSpPr>
          <p:nvPr/>
        </p:nvCxnSpPr>
        <p:spPr>
          <a:xfrm>
            <a:off x="7136072" y="1325125"/>
            <a:ext cx="1140274" cy="160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4638F5-07F1-41B0-B99F-157172CD5BB7}"/>
              </a:ext>
            </a:extLst>
          </p:cNvPr>
          <p:cNvCxnSpPr>
            <a:stCxn id="5" idx="3"/>
            <a:endCxn id="24" idx="2"/>
          </p:cNvCxnSpPr>
          <p:nvPr/>
        </p:nvCxnSpPr>
        <p:spPr>
          <a:xfrm>
            <a:off x="7136072" y="1325125"/>
            <a:ext cx="1164364" cy="294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A465891-AA2F-4B26-BFA1-57AEBB2BEB5C}"/>
              </a:ext>
            </a:extLst>
          </p:cNvPr>
          <p:cNvCxnSpPr>
            <a:stCxn id="6" idx="3"/>
            <a:endCxn id="23" idx="2"/>
          </p:cNvCxnSpPr>
          <p:nvPr/>
        </p:nvCxnSpPr>
        <p:spPr>
          <a:xfrm>
            <a:off x="7136072" y="2164220"/>
            <a:ext cx="1140274" cy="76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807BA0-5A57-4BDD-B628-D31F4BB8F180}"/>
              </a:ext>
            </a:extLst>
          </p:cNvPr>
          <p:cNvCxnSpPr>
            <a:stCxn id="6" idx="3"/>
            <a:endCxn id="24" idx="2"/>
          </p:cNvCxnSpPr>
          <p:nvPr/>
        </p:nvCxnSpPr>
        <p:spPr>
          <a:xfrm>
            <a:off x="7136072" y="2164220"/>
            <a:ext cx="1164364" cy="210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F2C57BF-8E82-457D-9E1B-985B05D847B3}"/>
              </a:ext>
            </a:extLst>
          </p:cNvPr>
          <p:cNvCxnSpPr>
            <a:stCxn id="8" idx="3"/>
            <a:endCxn id="23" idx="2"/>
          </p:cNvCxnSpPr>
          <p:nvPr/>
        </p:nvCxnSpPr>
        <p:spPr>
          <a:xfrm flipV="1">
            <a:off x="7136072" y="2928536"/>
            <a:ext cx="1140274" cy="91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F4AD3C-F916-4186-843B-C633B25FE15B}"/>
              </a:ext>
            </a:extLst>
          </p:cNvPr>
          <p:cNvCxnSpPr>
            <a:cxnSpLocks/>
            <a:stCxn id="8" idx="3"/>
            <a:endCxn id="24" idx="2"/>
          </p:cNvCxnSpPr>
          <p:nvPr/>
        </p:nvCxnSpPr>
        <p:spPr>
          <a:xfrm>
            <a:off x="7136072" y="3842409"/>
            <a:ext cx="1164364" cy="42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7381AE-39D8-4B20-B54A-39D1A030E77D}"/>
              </a:ext>
            </a:extLst>
          </p:cNvPr>
          <p:cNvCxnSpPr>
            <a:stCxn id="9" idx="3"/>
            <a:endCxn id="23" idx="2"/>
          </p:cNvCxnSpPr>
          <p:nvPr/>
        </p:nvCxnSpPr>
        <p:spPr>
          <a:xfrm flipV="1">
            <a:off x="7136072" y="2928536"/>
            <a:ext cx="1140274" cy="1728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A31274A-120F-4228-B86E-59B39945D1F6}"/>
              </a:ext>
            </a:extLst>
          </p:cNvPr>
          <p:cNvCxnSpPr>
            <a:stCxn id="9" idx="3"/>
            <a:endCxn id="24" idx="2"/>
          </p:cNvCxnSpPr>
          <p:nvPr/>
        </p:nvCxnSpPr>
        <p:spPr>
          <a:xfrm flipV="1">
            <a:off x="7136072" y="4271013"/>
            <a:ext cx="1164364" cy="38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7730166-0C23-424E-BF76-E8662FB74619}"/>
              </a:ext>
            </a:extLst>
          </p:cNvPr>
          <p:cNvCxnSpPr>
            <a:stCxn id="7" idx="3"/>
            <a:endCxn id="23" idx="2"/>
          </p:cNvCxnSpPr>
          <p:nvPr/>
        </p:nvCxnSpPr>
        <p:spPr>
          <a:xfrm flipV="1">
            <a:off x="7136072" y="2928536"/>
            <a:ext cx="1140274" cy="7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39C0136-5D62-4CD6-89C8-F558B7699EBB}"/>
              </a:ext>
            </a:extLst>
          </p:cNvPr>
          <p:cNvCxnSpPr>
            <a:cxnSpLocks/>
            <a:stCxn id="7" idx="3"/>
            <a:endCxn id="24" idx="2"/>
          </p:cNvCxnSpPr>
          <p:nvPr/>
        </p:nvCxnSpPr>
        <p:spPr>
          <a:xfrm>
            <a:off x="7136072" y="3003314"/>
            <a:ext cx="1164364" cy="126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58E7FCE-6F75-4D7F-81EB-E06290A794B6}"/>
              </a:ext>
            </a:extLst>
          </p:cNvPr>
          <p:cNvSpPr/>
          <p:nvPr/>
        </p:nvSpPr>
        <p:spPr>
          <a:xfrm>
            <a:off x="10187314" y="1166511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0.1345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7AB1E0-9F4D-496E-A7C6-B0C8AB2BE140}"/>
              </a:ext>
            </a:extLst>
          </p:cNvPr>
          <p:cNvSpPr/>
          <p:nvPr/>
        </p:nvSpPr>
        <p:spPr>
          <a:xfrm>
            <a:off x="10187314" y="2508988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0.6789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F7655C-D0B2-4AB6-B066-297AB6C86B6A}"/>
              </a:ext>
            </a:extLst>
          </p:cNvPr>
          <p:cNvSpPr/>
          <p:nvPr/>
        </p:nvSpPr>
        <p:spPr>
          <a:xfrm>
            <a:off x="10187314" y="3851463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0.3546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EC1A23-5731-49FC-8E01-C67456233BC3}"/>
              </a:ext>
            </a:extLst>
          </p:cNvPr>
          <p:cNvCxnSpPr>
            <a:stCxn id="22" idx="6"/>
            <a:endCxn id="30" idx="1"/>
          </p:cNvCxnSpPr>
          <p:nvPr/>
        </p:nvCxnSpPr>
        <p:spPr>
          <a:xfrm flipV="1">
            <a:off x="9347756" y="1586058"/>
            <a:ext cx="8395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752195-F39B-4D5F-BB72-E58724C484A6}"/>
              </a:ext>
            </a:extLst>
          </p:cNvPr>
          <p:cNvCxnSpPr>
            <a:stCxn id="23" idx="6"/>
            <a:endCxn id="32" idx="1"/>
          </p:cNvCxnSpPr>
          <p:nvPr/>
        </p:nvCxnSpPr>
        <p:spPr>
          <a:xfrm flipV="1">
            <a:off x="9347756" y="2928535"/>
            <a:ext cx="8395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DEB119-13F9-436F-85A5-F1D27771B853}"/>
              </a:ext>
            </a:extLst>
          </p:cNvPr>
          <p:cNvCxnSpPr>
            <a:stCxn id="24" idx="6"/>
            <a:endCxn id="34" idx="1"/>
          </p:cNvCxnSpPr>
          <p:nvPr/>
        </p:nvCxnSpPr>
        <p:spPr>
          <a:xfrm flipV="1">
            <a:off x="9371846" y="4271010"/>
            <a:ext cx="815468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8CED81F9-9396-4F4F-AB33-4A0AACC8588A}"/>
              </a:ext>
            </a:extLst>
          </p:cNvPr>
          <p:cNvSpPr/>
          <p:nvPr/>
        </p:nvSpPr>
        <p:spPr>
          <a:xfrm>
            <a:off x="10085246" y="4200883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D0DDB58-A9F8-4E74-911A-6F7DF5DD2605}"/>
              </a:ext>
            </a:extLst>
          </p:cNvPr>
          <p:cNvSpPr/>
          <p:nvPr/>
        </p:nvSpPr>
        <p:spPr>
          <a:xfrm>
            <a:off x="10098687" y="1521918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8DBD2E-9FE5-410C-BFDC-6C9028314240}"/>
              </a:ext>
            </a:extLst>
          </p:cNvPr>
          <p:cNvSpPr/>
          <p:nvPr/>
        </p:nvSpPr>
        <p:spPr>
          <a:xfrm>
            <a:off x="10098687" y="2866018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C056622-F9E3-4BE3-B0EA-ED491927CFEE}"/>
              </a:ext>
            </a:extLst>
          </p:cNvPr>
          <p:cNvSpPr/>
          <p:nvPr/>
        </p:nvSpPr>
        <p:spPr>
          <a:xfrm>
            <a:off x="10085245" y="4200514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A3736AE-7106-4E34-8CD3-E36491FA501E}"/>
              </a:ext>
            </a:extLst>
          </p:cNvPr>
          <p:cNvSpPr/>
          <p:nvPr/>
        </p:nvSpPr>
        <p:spPr>
          <a:xfrm>
            <a:off x="10098392" y="2868276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31ECD4C-7800-4F94-BA87-7AA2F8FA8E49}"/>
              </a:ext>
            </a:extLst>
          </p:cNvPr>
          <p:cNvSpPr/>
          <p:nvPr/>
        </p:nvSpPr>
        <p:spPr>
          <a:xfrm>
            <a:off x="10098391" y="1521764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BFD9913-BB72-4B8D-AB89-B0C3A9DDC9C0}"/>
              </a:ext>
            </a:extLst>
          </p:cNvPr>
          <p:cNvSpPr/>
          <p:nvPr/>
        </p:nvSpPr>
        <p:spPr>
          <a:xfrm>
            <a:off x="10098391" y="1522332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F558E38-70DA-4647-91F2-C6CBE4087872}"/>
              </a:ext>
            </a:extLst>
          </p:cNvPr>
          <p:cNvSpPr/>
          <p:nvPr/>
        </p:nvSpPr>
        <p:spPr>
          <a:xfrm>
            <a:off x="10085244" y="4195985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15CA77A-30A0-4009-B9E3-25786D44B7B6}"/>
              </a:ext>
            </a:extLst>
          </p:cNvPr>
          <p:cNvSpPr/>
          <p:nvPr/>
        </p:nvSpPr>
        <p:spPr>
          <a:xfrm>
            <a:off x="10098392" y="2866880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EA0E776-BCD8-4A33-A0A3-50FD34BAED9D}"/>
              </a:ext>
            </a:extLst>
          </p:cNvPr>
          <p:cNvSpPr/>
          <p:nvPr/>
        </p:nvSpPr>
        <p:spPr>
          <a:xfrm>
            <a:off x="10087315" y="4200145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66CC99C-17E2-463E-B2BD-149989C175E7}"/>
              </a:ext>
            </a:extLst>
          </p:cNvPr>
          <p:cNvSpPr/>
          <p:nvPr/>
        </p:nvSpPr>
        <p:spPr>
          <a:xfrm>
            <a:off x="10098097" y="2865389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5239C1C-1210-4BA6-BE84-8AF8BC6C8B51}"/>
              </a:ext>
            </a:extLst>
          </p:cNvPr>
          <p:cNvSpPr/>
          <p:nvPr/>
        </p:nvSpPr>
        <p:spPr>
          <a:xfrm>
            <a:off x="10101873" y="1523293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4E6FCF6-3138-460C-80C2-5F53197A0100}"/>
              </a:ext>
            </a:extLst>
          </p:cNvPr>
          <p:cNvSpPr/>
          <p:nvPr/>
        </p:nvSpPr>
        <p:spPr>
          <a:xfrm>
            <a:off x="10090921" y="4202333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C664F0C-E66A-4CE3-9243-E31E6D58C5BB}"/>
              </a:ext>
            </a:extLst>
          </p:cNvPr>
          <p:cNvSpPr/>
          <p:nvPr/>
        </p:nvSpPr>
        <p:spPr>
          <a:xfrm>
            <a:off x="10098096" y="2862813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0072938-12F1-44AA-A700-AD40BC7B8181}"/>
              </a:ext>
            </a:extLst>
          </p:cNvPr>
          <p:cNvSpPr/>
          <p:nvPr/>
        </p:nvSpPr>
        <p:spPr>
          <a:xfrm>
            <a:off x="10098096" y="1521764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35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E07C52-9614-402C-ACFD-CC6BE24DAD32}"/>
              </a:ext>
            </a:extLst>
          </p:cNvPr>
          <p:cNvSpPr/>
          <p:nvPr/>
        </p:nvSpPr>
        <p:spPr>
          <a:xfrm>
            <a:off x="6064662" y="905578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B93FA5-2F3A-47EB-B184-6C3C5C1C3CC1}"/>
              </a:ext>
            </a:extLst>
          </p:cNvPr>
          <p:cNvSpPr/>
          <p:nvPr/>
        </p:nvSpPr>
        <p:spPr>
          <a:xfrm>
            <a:off x="6064662" y="1744673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17D544-A563-477D-B8F8-B049B7705D60}"/>
              </a:ext>
            </a:extLst>
          </p:cNvPr>
          <p:cNvSpPr/>
          <p:nvPr/>
        </p:nvSpPr>
        <p:spPr>
          <a:xfrm>
            <a:off x="6064662" y="2583767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8A6F9F-9053-48C0-8A99-C4F4EE6C32B8}"/>
              </a:ext>
            </a:extLst>
          </p:cNvPr>
          <p:cNvSpPr/>
          <p:nvPr/>
        </p:nvSpPr>
        <p:spPr>
          <a:xfrm>
            <a:off x="6064662" y="342286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D31BD1-7794-4A80-9777-2D4A01EFF8D2}"/>
              </a:ext>
            </a:extLst>
          </p:cNvPr>
          <p:cNvSpPr/>
          <p:nvPr/>
        </p:nvSpPr>
        <p:spPr>
          <a:xfrm>
            <a:off x="6064662" y="423798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E06B13-B245-4EE7-A7DA-D429BD977C96}"/>
              </a:ext>
            </a:extLst>
          </p:cNvPr>
          <p:cNvSpPr/>
          <p:nvPr/>
        </p:nvSpPr>
        <p:spPr>
          <a:xfrm>
            <a:off x="10512120" y="905578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39133-3679-4A6E-93F3-689E591932C5}"/>
              </a:ext>
            </a:extLst>
          </p:cNvPr>
          <p:cNvSpPr/>
          <p:nvPr/>
        </p:nvSpPr>
        <p:spPr>
          <a:xfrm>
            <a:off x="10512120" y="1744673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8CF492-5A7E-4838-B808-73BA525C0DAB}"/>
              </a:ext>
            </a:extLst>
          </p:cNvPr>
          <p:cNvSpPr/>
          <p:nvPr/>
        </p:nvSpPr>
        <p:spPr>
          <a:xfrm>
            <a:off x="10512120" y="2583767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87912-523E-4432-A99F-AECFFFC2A413}"/>
              </a:ext>
            </a:extLst>
          </p:cNvPr>
          <p:cNvSpPr/>
          <p:nvPr/>
        </p:nvSpPr>
        <p:spPr>
          <a:xfrm>
            <a:off x="10512120" y="342286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68BD7D-7CE3-404A-B3F1-5D1C46C8B366}"/>
              </a:ext>
            </a:extLst>
          </p:cNvPr>
          <p:cNvSpPr/>
          <p:nvPr/>
        </p:nvSpPr>
        <p:spPr>
          <a:xfrm>
            <a:off x="10512120" y="423798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E94934-CDC5-490B-88CB-F9AD32C31CDB}"/>
              </a:ext>
            </a:extLst>
          </p:cNvPr>
          <p:cNvSpPr/>
          <p:nvPr/>
        </p:nvSpPr>
        <p:spPr>
          <a:xfrm>
            <a:off x="8276346" y="1082677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B3CAE1-618E-49E6-866A-E0514F4C14C3}"/>
              </a:ext>
            </a:extLst>
          </p:cNvPr>
          <p:cNvSpPr/>
          <p:nvPr/>
        </p:nvSpPr>
        <p:spPr>
          <a:xfrm>
            <a:off x="8276346" y="2425154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51A591-3DCE-4FB4-8884-4B03834D66BD}"/>
              </a:ext>
            </a:extLst>
          </p:cNvPr>
          <p:cNvSpPr/>
          <p:nvPr/>
        </p:nvSpPr>
        <p:spPr>
          <a:xfrm>
            <a:off x="8300436" y="3767631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3770F09-106D-45A1-85FA-FE4A442DCDF4}"/>
              </a:ext>
            </a:extLst>
          </p:cNvPr>
          <p:cNvCxnSpPr>
            <a:stCxn id="5" idx="3"/>
            <a:endCxn id="22" idx="2"/>
          </p:cNvCxnSpPr>
          <p:nvPr/>
        </p:nvCxnSpPr>
        <p:spPr>
          <a:xfrm>
            <a:off x="7136072" y="1325125"/>
            <a:ext cx="1140274" cy="26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79D2-623E-4913-B9B3-D9DA8867C86F}"/>
              </a:ext>
            </a:extLst>
          </p:cNvPr>
          <p:cNvCxnSpPr>
            <a:stCxn id="6" idx="3"/>
            <a:endCxn id="22" idx="2"/>
          </p:cNvCxnSpPr>
          <p:nvPr/>
        </p:nvCxnSpPr>
        <p:spPr>
          <a:xfrm flipV="1">
            <a:off x="7136072" y="1586059"/>
            <a:ext cx="1140274" cy="57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9586D7-DD36-4300-90AD-4203DA2FDB3C}"/>
              </a:ext>
            </a:extLst>
          </p:cNvPr>
          <p:cNvCxnSpPr>
            <a:stCxn id="7" idx="3"/>
            <a:endCxn id="22" idx="2"/>
          </p:cNvCxnSpPr>
          <p:nvPr/>
        </p:nvCxnSpPr>
        <p:spPr>
          <a:xfrm flipV="1">
            <a:off x="7136072" y="1586059"/>
            <a:ext cx="1140274" cy="141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F4C29B-84B8-4839-9D81-D5F178F0D75C}"/>
              </a:ext>
            </a:extLst>
          </p:cNvPr>
          <p:cNvCxnSpPr>
            <a:stCxn id="8" idx="3"/>
            <a:endCxn id="22" idx="2"/>
          </p:cNvCxnSpPr>
          <p:nvPr/>
        </p:nvCxnSpPr>
        <p:spPr>
          <a:xfrm flipV="1">
            <a:off x="7136072" y="1586059"/>
            <a:ext cx="1140274" cy="225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EF22F9-2EA8-499D-89C4-2F32B790EA6B}"/>
              </a:ext>
            </a:extLst>
          </p:cNvPr>
          <p:cNvCxnSpPr>
            <a:stCxn id="9" idx="3"/>
            <a:endCxn id="22" idx="2"/>
          </p:cNvCxnSpPr>
          <p:nvPr/>
        </p:nvCxnSpPr>
        <p:spPr>
          <a:xfrm flipV="1">
            <a:off x="7136072" y="1586059"/>
            <a:ext cx="1140274" cy="307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1452D2-999B-4362-8184-469E263EC377}"/>
              </a:ext>
            </a:extLst>
          </p:cNvPr>
          <p:cNvCxnSpPr>
            <a:stCxn id="5" idx="3"/>
            <a:endCxn id="23" idx="2"/>
          </p:cNvCxnSpPr>
          <p:nvPr/>
        </p:nvCxnSpPr>
        <p:spPr>
          <a:xfrm>
            <a:off x="7136072" y="1325125"/>
            <a:ext cx="1140274" cy="160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4638F5-07F1-41B0-B99F-157172CD5BB7}"/>
              </a:ext>
            </a:extLst>
          </p:cNvPr>
          <p:cNvCxnSpPr>
            <a:stCxn id="5" idx="3"/>
            <a:endCxn id="24" idx="2"/>
          </p:cNvCxnSpPr>
          <p:nvPr/>
        </p:nvCxnSpPr>
        <p:spPr>
          <a:xfrm>
            <a:off x="7136072" y="1325125"/>
            <a:ext cx="1164364" cy="294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A465891-AA2F-4B26-BFA1-57AEBB2BEB5C}"/>
              </a:ext>
            </a:extLst>
          </p:cNvPr>
          <p:cNvCxnSpPr>
            <a:stCxn id="6" idx="3"/>
            <a:endCxn id="23" idx="2"/>
          </p:cNvCxnSpPr>
          <p:nvPr/>
        </p:nvCxnSpPr>
        <p:spPr>
          <a:xfrm>
            <a:off x="7136072" y="2164220"/>
            <a:ext cx="1140274" cy="76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807BA0-5A57-4BDD-B628-D31F4BB8F180}"/>
              </a:ext>
            </a:extLst>
          </p:cNvPr>
          <p:cNvCxnSpPr>
            <a:stCxn id="6" idx="3"/>
            <a:endCxn id="24" idx="2"/>
          </p:cNvCxnSpPr>
          <p:nvPr/>
        </p:nvCxnSpPr>
        <p:spPr>
          <a:xfrm>
            <a:off x="7136072" y="2164220"/>
            <a:ext cx="1164364" cy="210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F2C57BF-8E82-457D-9E1B-985B05D847B3}"/>
              </a:ext>
            </a:extLst>
          </p:cNvPr>
          <p:cNvCxnSpPr>
            <a:stCxn id="8" idx="3"/>
            <a:endCxn id="23" idx="2"/>
          </p:cNvCxnSpPr>
          <p:nvPr/>
        </p:nvCxnSpPr>
        <p:spPr>
          <a:xfrm flipV="1">
            <a:off x="7136072" y="2928536"/>
            <a:ext cx="1140274" cy="91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F4AD3C-F916-4186-843B-C633B25FE15B}"/>
              </a:ext>
            </a:extLst>
          </p:cNvPr>
          <p:cNvCxnSpPr>
            <a:cxnSpLocks/>
            <a:stCxn id="8" idx="3"/>
            <a:endCxn id="24" idx="2"/>
          </p:cNvCxnSpPr>
          <p:nvPr/>
        </p:nvCxnSpPr>
        <p:spPr>
          <a:xfrm>
            <a:off x="7136072" y="3842409"/>
            <a:ext cx="1164364" cy="42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7381AE-39D8-4B20-B54A-39D1A030E77D}"/>
              </a:ext>
            </a:extLst>
          </p:cNvPr>
          <p:cNvCxnSpPr>
            <a:stCxn id="9" idx="3"/>
            <a:endCxn id="23" idx="2"/>
          </p:cNvCxnSpPr>
          <p:nvPr/>
        </p:nvCxnSpPr>
        <p:spPr>
          <a:xfrm flipV="1">
            <a:off x="7136072" y="2928536"/>
            <a:ext cx="1140274" cy="1728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A31274A-120F-4228-B86E-59B39945D1F6}"/>
              </a:ext>
            </a:extLst>
          </p:cNvPr>
          <p:cNvCxnSpPr>
            <a:stCxn id="9" idx="3"/>
            <a:endCxn id="24" idx="2"/>
          </p:cNvCxnSpPr>
          <p:nvPr/>
        </p:nvCxnSpPr>
        <p:spPr>
          <a:xfrm flipV="1">
            <a:off x="7136072" y="4271013"/>
            <a:ext cx="1164364" cy="38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070F5CB-8FFF-4801-B381-14F3BD5F73FD}"/>
              </a:ext>
            </a:extLst>
          </p:cNvPr>
          <p:cNvCxnSpPr>
            <a:stCxn id="22" idx="6"/>
            <a:endCxn id="17" idx="1"/>
          </p:cNvCxnSpPr>
          <p:nvPr/>
        </p:nvCxnSpPr>
        <p:spPr>
          <a:xfrm flipV="1">
            <a:off x="9347756" y="1325125"/>
            <a:ext cx="1164364" cy="26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121224-DFE1-4084-8050-E84558D3630D}"/>
              </a:ext>
            </a:extLst>
          </p:cNvPr>
          <p:cNvCxnSpPr>
            <a:stCxn id="22" idx="6"/>
            <a:endCxn id="18" idx="1"/>
          </p:cNvCxnSpPr>
          <p:nvPr/>
        </p:nvCxnSpPr>
        <p:spPr>
          <a:xfrm>
            <a:off x="9347756" y="1586059"/>
            <a:ext cx="1164364" cy="57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0C1838A-A3C3-413E-92C8-6A5C15170BB8}"/>
              </a:ext>
            </a:extLst>
          </p:cNvPr>
          <p:cNvCxnSpPr>
            <a:stCxn id="22" idx="6"/>
            <a:endCxn id="19" idx="1"/>
          </p:cNvCxnSpPr>
          <p:nvPr/>
        </p:nvCxnSpPr>
        <p:spPr>
          <a:xfrm>
            <a:off x="9347756" y="1586059"/>
            <a:ext cx="1164364" cy="141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1578CE1-21E3-485A-A5F5-0FE1D6AF7E50}"/>
              </a:ext>
            </a:extLst>
          </p:cNvPr>
          <p:cNvCxnSpPr>
            <a:stCxn id="22" idx="6"/>
            <a:endCxn id="20" idx="1"/>
          </p:cNvCxnSpPr>
          <p:nvPr/>
        </p:nvCxnSpPr>
        <p:spPr>
          <a:xfrm>
            <a:off x="9347756" y="1586059"/>
            <a:ext cx="1164364" cy="225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78604B2-3EA8-4C24-8A2C-BA816EA7A6EB}"/>
              </a:ext>
            </a:extLst>
          </p:cNvPr>
          <p:cNvCxnSpPr>
            <a:stCxn id="22" idx="6"/>
            <a:endCxn id="21" idx="1"/>
          </p:cNvCxnSpPr>
          <p:nvPr/>
        </p:nvCxnSpPr>
        <p:spPr>
          <a:xfrm>
            <a:off x="9347756" y="1586059"/>
            <a:ext cx="1164364" cy="307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11AF583-2746-4188-8AAA-E5B3BCE98E93}"/>
              </a:ext>
            </a:extLst>
          </p:cNvPr>
          <p:cNvCxnSpPr>
            <a:stCxn id="23" idx="6"/>
            <a:endCxn id="17" idx="1"/>
          </p:cNvCxnSpPr>
          <p:nvPr/>
        </p:nvCxnSpPr>
        <p:spPr>
          <a:xfrm flipV="1">
            <a:off x="9347756" y="1325125"/>
            <a:ext cx="1164364" cy="160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1AB7C4E-32AE-4CA6-A98C-FFDB36F0510D}"/>
              </a:ext>
            </a:extLst>
          </p:cNvPr>
          <p:cNvCxnSpPr>
            <a:stCxn id="23" idx="6"/>
            <a:endCxn id="18" idx="1"/>
          </p:cNvCxnSpPr>
          <p:nvPr/>
        </p:nvCxnSpPr>
        <p:spPr>
          <a:xfrm flipV="1">
            <a:off x="9347756" y="2164220"/>
            <a:ext cx="1164364" cy="76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B84B914-6E81-482E-AD92-177F2B97F7AE}"/>
              </a:ext>
            </a:extLst>
          </p:cNvPr>
          <p:cNvCxnSpPr>
            <a:stCxn id="23" idx="6"/>
            <a:endCxn id="20" idx="1"/>
          </p:cNvCxnSpPr>
          <p:nvPr/>
        </p:nvCxnSpPr>
        <p:spPr>
          <a:xfrm>
            <a:off x="9347756" y="2928536"/>
            <a:ext cx="1164364" cy="91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887EA52-220B-4E31-89D1-C41B9D08AB1D}"/>
              </a:ext>
            </a:extLst>
          </p:cNvPr>
          <p:cNvCxnSpPr>
            <a:stCxn id="23" idx="6"/>
            <a:endCxn id="21" idx="1"/>
          </p:cNvCxnSpPr>
          <p:nvPr/>
        </p:nvCxnSpPr>
        <p:spPr>
          <a:xfrm>
            <a:off x="9347756" y="2928536"/>
            <a:ext cx="1164364" cy="1728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681F9D6-4CEA-4D3A-B3BD-A89043B205C0}"/>
              </a:ext>
            </a:extLst>
          </p:cNvPr>
          <p:cNvCxnSpPr>
            <a:stCxn id="24" idx="6"/>
            <a:endCxn id="17" idx="1"/>
          </p:cNvCxnSpPr>
          <p:nvPr/>
        </p:nvCxnSpPr>
        <p:spPr>
          <a:xfrm flipV="1">
            <a:off x="9371846" y="1325125"/>
            <a:ext cx="1140274" cy="294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91A7509-217A-46F7-8BA4-2FCB985B0A84}"/>
              </a:ext>
            </a:extLst>
          </p:cNvPr>
          <p:cNvCxnSpPr>
            <a:stCxn id="24" idx="6"/>
            <a:endCxn id="18" idx="1"/>
          </p:cNvCxnSpPr>
          <p:nvPr/>
        </p:nvCxnSpPr>
        <p:spPr>
          <a:xfrm flipV="1">
            <a:off x="9371846" y="2164220"/>
            <a:ext cx="1140274" cy="210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BEC925F-2323-42DD-8360-57C3BA9BC4AB}"/>
              </a:ext>
            </a:extLst>
          </p:cNvPr>
          <p:cNvCxnSpPr>
            <a:stCxn id="24" idx="6"/>
            <a:endCxn id="19" idx="1"/>
          </p:cNvCxnSpPr>
          <p:nvPr/>
        </p:nvCxnSpPr>
        <p:spPr>
          <a:xfrm flipV="1">
            <a:off x="9371846" y="3003314"/>
            <a:ext cx="1140274" cy="126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C1BAECA-9E47-489E-BD32-038088AD33F6}"/>
              </a:ext>
            </a:extLst>
          </p:cNvPr>
          <p:cNvCxnSpPr>
            <a:stCxn id="24" idx="6"/>
            <a:endCxn id="20" idx="1"/>
          </p:cNvCxnSpPr>
          <p:nvPr/>
        </p:nvCxnSpPr>
        <p:spPr>
          <a:xfrm flipV="1">
            <a:off x="9371846" y="3842409"/>
            <a:ext cx="1140274" cy="42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620A745-D470-41E3-91A0-1F620240E8B1}"/>
              </a:ext>
            </a:extLst>
          </p:cNvPr>
          <p:cNvCxnSpPr>
            <a:stCxn id="24" idx="6"/>
            <a:endCxn id="21" idx="1"/>
          </p:cNvCxnSpPr>
          <p:nvPr/>
        </p:nvCxnSpPr>
        <p:spPr>
          <a:xfrm>
            <a:off x="9371846" y="4271013"/>
            <a:ext cx="1140274" cy="38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6CFFDCC6-0B07-4965-833C-8A3625AA5756}"/>
              </a:ext>
            </a:extLst>
          </p:cNvPr>
          <p:cNvSpPr/>
          <p:nvPr/>
        </p:nvSpPr>
        <p:spPr>
          <a:xfrm>
            <a:off x="7088586" y="1270074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13FAE68-D4F3-49E2-A6EE-67F32D4FCE95}"/>
              </a:ext>
            </a:extLst>
          </p:cNvPr>
          <p:cNvSpPr/>
          <p:nvPr/>
        </p:nvSpPr>
        <p:spPr>
          <a:xfrm>
            <a:off x="7088586" y="1262710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CB81A3D-6A7E-4759-AD2E-72377533E5E0}"/>
              </a:ext>
            </a:extLst>
          </p:cNvPr>
          <p:cNvSpPr/>
          <p:nvPr/>
        </p:nvSpPr>
        <p:spPr>
          <a:xfrm>
            <a:off x="7085873" y="1264213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DB19D20-EB9E-4DBD-ADDF-9F26DEC63098}"/>
              </a:ext>
            </a:extLst>
          </p:cNvPr>
          <p:cNvSpPr/>
          <p:nvPr/>
        </p:nvSpPr>
        <p:spPr>
          <a:xfrm>
            <a:off x="7088586" y="2121641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A17A4A4-B695-422B-A5CC-346164DE294C}"/>
              </a:ext>
            </a:extLst>
          </p:cNvPr>
          <p:cNvSpPr/>
          <p:nvPr/>
        </p:nvSpPr>
        <p:spPr>
          <a:xfrm>
            <a:off x="7088586" y="2114277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1D6EB2D-A4BD-44D8-9FC6-192F488AB4C5}"/>
              </a:ext>
            </a:extLst>
          </p:cNvPr>
          <p:cNvSpPr/>
          <p:nvPr/>
        </p:nvSpPr>
        <p:spPr>
          <a:xfrm>
            <a:off x="7085873" y="2115780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7EC2A69-0A7B-4F30-8149-02FEF147B491}"/>
              </a:ext>
            </a:extLst>
          </p:cNvPr>
          <p:cNvSpPr/>
          <p:nvPr/>
        </p:nvSpPr>
        <p:spPr>
          <a:xfrm>
            <a:off x="7067208" y="2931015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EDD9EDC-438C-4503-8611-E01867511224}"/>
              </a:ext>
            </a:extLst>
          </p:cNvPr>
          <p:cNvSpPr/>
          <p:nvPr/>
        </p:nvSpPr>
        <p:spPr>
          <a:xfrm>
            <a:off x="7067208" y="2923651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9773A00-44ED-405B-BFC9-11C1639029A0}"/>
              </a:ext>
            </a:extLst>
          </p:cNvPr>
          <p:cNvSpPr/>
          <p:nvPr/>
        </p:nvSpPr>
        <p:spPr>
          <a:xfrm>
            <a:off x="7064495" y="2925154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7730166-0C23-424E-BF76-E8662FB74619}"/>
              </a:ext>
            </a:extLst>
          </p:cNvPr>
          <p:cNvCxnSpPr>
            <a:stCxn id="7" idx="3"/>
            <a:endCxn id="23" idx="2"/>
          </p:cNvCxnSpPr>
          <p:nvPr/>
        </p:nvCxnSpPr>
        <p:spPr>
          <a:xfrm flipV="1">
            <a:off x="7136072" y="2928536"/>
            <a:ext cx="1140274" cy="7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39C0136-5D62-4CD6-89C8-F558B7699EBB}"/>
              </a:ext>
            </a:extLst>
          </p:cNvPr>
          <p:cNvCxnSpPr>
            <a:stCxn id="89" idx="5"/>
            <a:endCxn id="24" idx="2"/>
          </p:cNvCxnSpPr>
          <p:nvPr/>
        </p:nvCxnSpPr>
        <p:spPr>
          <a:xfrm>
            <a:off x="7166122" y="3034911"/>
            <a:ext cx="1134314" cy="1236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1227080-9A0B-44CE-8DD0-8FF8A0F902FD}"/>
              </a:ext>
            </a:extLst>
          </p:cNvPr>
          <p:cNvSpPr/>
          <p:nvPr/>
        </p:nvSpPr>
        <p:spPr>
          <a:xfrm>
            <a:off x="7088586" y="3776612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D98FA21-E19C-469F-885E-498027A859AE}"/>
              </a:ext>
            </a:extLst>
          </p:cNvPr>
          <p:cNvSpPr/>
          <p:nvPr/>
        </p:nvSpPr>
        <p:spPr>
          <a:xfrm>
            <a:off x="7088586" y="3769248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9D89CC1-05D4-4136-BED0-DBB9270D285D}"/>
              </a:ext>
            </a:extLst>
          </p:cNvPr>
          <p:cNvSpPr/>
          <p:nvPr/>
        </p:nvSpPr>
        <p:spPr>
          <a:xfrm>
            <a:off x="7085873" y="3770751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153292B-B7C0-44A1-B3EC-CD91E0B98E29}"/>
              </a:ext>
            </a:extLst>
          </p:cNvPr>
          <p:cNvSpPr/>
          <p:nvPr/>
        </p:nvSpPr>
        <p:spPr>
          <a:xfrm>
            <a:off x="7088586" y="4589971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87B8315-7295-435D-B629-E313590B90F4}"/>
              </a:ext>
            </a:extLst>
          </p:cNvPr>
          <p:cNvSpPr/>
          <p:nvPr/>
        </p:nvSpPr>
        <p:spPr>
          <a:xfrm>
            <a:off x="7088586" y="4582607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3DF64ED-DB1B-4AD4-A764-FB14C472824F}"/>
              </a:ext>
            </a:extLst>
          </p:cNvPr>
          <p:cNvSpPr/>
          <p:nvPr/>
        </p:nvSpPr>
        <p:spPr>
          <a:xfrm>
            <a:off x="7085873" y="4584110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1EE7898-BE33-4C7F-A547-19E254406A4D}"/>
              </a:ext>
            </a:extLst>
          </p:cNvPr>
          <p:cNvCxnSpPr>
            <a:stCxn id="23" idx="6"/>
            <a:endCxn id="19" idx="1"/>
          </p:cNvCxnSpPr>
          <p:nvPr/>
        </p:nvCxnSpPr>
        <p:spPr>
          <a:xfrm>
            <a:off x="9347756" y="2928536"/>
            <a:ext cx="1164364" cy="7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858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E07C52-9614-402C-ACFD-CC6BE24DAD32}"/>
              </a:ext>
            </a:extLst>
          </p:cNvPr>
          <p:cNvSpPr/>
          <p:nvPr/>
        </p:nvSpPr>
        <p:spPr>
          <a:xfrm>
            <a:off x="6064662" y="905578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B93FA5-2F3A-47EB-B184-6C3C5C1C3CC1}"/>
              </a:ext>
            </a:extLst>
          </p:cNvPr>
          <p:cNvSpPr/>
          <p:nvPr/>
        </p:nvSpPr>
        <p:spPr>
          <a:xfrm>
            <a:off x="6064662" y="1744673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17D544-A563-477D-B8F8-B049B7705D60}"/>
              </a:ext>
            </a:extLst>
          </p:cNvPr>
          <p:cNvSpPr/>
          <p:nvPr/>
        </p:nvSpPr>
        <p:spPr>
          <a:xfrm>
            <a:off x="6064662" y="2583767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8A6F9F-9053-48C0-8A99-C4F4EE6C32B8}"/>
              </a:ext>
            </a:extLst>
          </p:cNvPr>
          <p:cNvSpPr/>
          <p:nvPr/>
        </p:nvSpPr>
        <p:spPr>
          <a:xfrm>
            <a:off x="6064662" y="342286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D31BD1-7794-4A80-9777-2D4A01EFF8D2}"/>
              </a:ext>
            </a:extLst>
          </p:cNvPr>
          <p:cNvSpPr/>
          <p:nvPr/>
        </p:nvSpPr>
        <p:spPr>
          <a:xfrm>
            <a:off x="6064662" y="423798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E06B13-B245-4EE7-A7DA-D429BD977C96}"/>
              </a:ext>
            </a:extLst>
          </p:cNvPr>
          <p:cNvSpPr/>
          <p:nvPr/>
        </p:nvSpPr>
        <p:spPr>
          <a:xfrm>
            <a:off x="10512120" y="905578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39133-3679-4A6E-93F3-689E591932C5}"/>
              </a:ext>
            </a:extLst>
          </p:cNvPr>
          <p:cNvSpPr/>
          <p:nvPr/>
        </p:nvSpPr>
        <p:spPr>
          <a:xfrm>
            <a:off x="10512120" y="1744673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8CF492-5A7E-4838-B808-73BA525C0DAB}"/>
              </a:ext>
            </a:extLst>
          </p:cNvPr>
          <p:cNvSpPr/>
          <p:nvPr/>
        </p:nvSpPr>
        <p:spPr>
          <a:xfrm>
            <a:off x="10512120" y="2583767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87912-523E-4432-A99F-AECFFFC2A413}"/>
              </a:ext>
            </a:extLst>
          </p:cNvPr>
          <p:cNvSpPr/>
          <p:nvPr/>
        </p:nvSpPr>
        <p:spPr>
          <a:xfrm>
            <a:off x="10512120" y="342286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68BD7D-7CE3-404A-B3F1-5D1C46C8B366}"/>
              </a:ext>
            </a:extLst>
          </p:cNvPr>
          <p:cNvSpPr/>
          <p:nvPr/>
        </p:nvSpPr>
        <p:spPr>
          <a:xfrm>
            <a:off x="10512120" y="423798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E94934-CDC5-490B-88CB-F9AD32C31CDB}"/>
              </a:ext>
            </a:extLst>
          </p:cNvPr>
          <p:cNvSpPr/>
          <p:nvPr/>
        </p:nvSpPr>
        <p:spPr>
          <a:xfrm>
            <a:off x="8276346" y="1082677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B3CAE1-618E-49E6-866A-E0514F4C14C3}"/>
              </a:ext>
            </a:extLst>
          </p:cNvPr>
          <p:cNvSpPr/>
          <p:nvPr/>
        </p:nvSpPr>
        <p:spPr>
          <a:xfrm>
            <a:off x="8276346" y="2425154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51A591-3DCE-4FB4-8884-4B03834D66BD}"/>
              </a:ext>
            </a:extLst>
          </p:cNvPr>
          <p:cNvSpPr/>
          <p:nvPr/>
        </p:nvSpPr>
        <p:spPr>
          <a:xfrm>
            <a:off x="8300436" y="3767631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3770F09-106D-45A1-85FA-FE4A442DCDF4}"/>
              </a:ext>
            </a:extLst>
          </p:cNvPr>
          <p:cNvCxnSpPr>
            <a:stCxn id="5" idx="3"/>
            <a:endCxn id="22" idx="2"/>
          </p:cNvCxnSpPr>
          <p:nvPr/>
        </p:nvCxnSpPr>
        <p:spPr>
          <a:xfrm>
            <a:off x="7136072" y="1325125"/>
            <a:ext cx="1140274" cy="26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79D2-623E-4913-B9B3-D9DA8867C86F}"/>
              </a:ext>
            </a:extLst>
          </p:cNvPr>
          <p:cNvCxnSpPr>
            <a:stCxn id="6" idx="3"/>
            <a:endCxn id="22" idx="2"/>
          </p:cNvCxnSpPr>
          <p:nvPr/>
        </p:nvCxnSpPr>
        <p:spPr>
          <a:xfrm flipV="1">
            <a:off x="7136072" y="1586059"/>
            <a:ext cx="1140274" cy="57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9586D7-DD36-4300-90AD-4203DA2FDB3C}"/>
              </a:ext>
            </a:extLst>
          </p:cNvPr>
          <p:cNvCxnSpPr>
            <a:stCxn id="7" idx="3"/>
            <a:endCxn id="22" idx="2"/>
          </p:cNvCxnSpPr>
          <p:nvPr/>
        </p:nvCxnSpPr>
        <p:spPr>
          <a:xfrm flipV="1">
            <a:off x="7136072" y="1586059"/>
            <a:ext cx="1140274" cy="141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F4C29B-84B8-4839-9D81-D5F178F0D75C}"/>
              </a:ext>
            </a:extLst>
          </p:cNvPr>
          <p:cNvCxnSpPr>
            <a:stCxn id="8" idx="3"/>
            <a:endCxn id="22" idx="2"/>
          </p:cNvCxnSpPr>
          <p:nvPr/>
        </p:nvCxnSpPr>
        <p:spPr>
          <a:xfrm flipV="1">
            <a:off x="7136072" y="1586059"/>
            <a:ext cx="1140274" cy="225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EF22F9-2EA8-499D-89C4-2F32B790EA6B}"/>
              </a:ext>
            </a:extLst>
          </p:cNvPr>
          <p:cNvCxnSpPr>
            <a:stCxn id="9" idx="3"/>
            <a:endCxn id="22" idx="2"/>
          </p:cNvCxnSpPr>
          <p:nvPr/>
        </p:nvCxnSpPr>
        <p:spPr>
          <a:xfrm flipV="1">
            <a:off x="7136072" y="1586059"/>
            <a:ext cx="1140274" cy="307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1452D2-999B-4362-8184-469E263EC377}"/>
              </a:ext>
            </a:extLst>
          </p:cNvPr>
          <p:cNvCxnSpPr>
            <a:stCxn id="5" idx="3"/>
            <a:endCxn id="23" idx="2"/>
          </p:cNvCxnSpPr>
          <p:nvPr/>
        </p:nvCxnSpPr>
        <p:spPr>
          <a:xfrm>
            <a:off x="7136072" y="1325125"/>
            <a:ext cx="1140274" cy="160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4638F5-07F1-41B0-B99F-157172CD5BB7}"/>
              </a:ext>
            </a:extLst>
          </p:cNvPr>
          <p:cNvCxnSpPr>
            <a:stCxn id="5" idx="3"/>
            <a:endCxn id="24" idx="2"/>
          </p:cNvCxnSpPr>
          <p:nvPr/>
        </p:nvCxnSpPr>
        <p:spPr>
          <a:xfrm>
            <a:off x="7136072" y="1325125"/>
            <a:ext cx="1164364" cy="294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A465891-AA2F-4B26-BFA1-57AEBB2BEB5C}"/>
              </a:ext>
            </a:extLst>
          </p:cNvPr>
          <p:cNvCxnSpPr>
            <a:stCxn id="6" idx="3"/>
            <a:endCxn id="23" idx="2"/>
          </p:cNvCxnSpPr>
          <p:nvPr/>
        </p:nvCxnSpPr>
        <p:spPr>
          <a:xfrm>
            <a:off x="7136072" y="2164220"/>
            <a:ext cx="1140274" cy="76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807BA0-5A57-4BDD-B628-D31F4BB8F180}"/>
              </a:ext>
            </a:extLst>
          </p:cNvPr>
          <p:cNvCxnSpPr>
            <a:stCxn id="6" idx="3"/>
            <a:endCxn id="24" idx="2"/>
          </p:cNvCxnSpPr>
          <p:nvPr/>
        </p:nvCxnSpPr>
        <p:spPr>
          <a:xfrm>
            <a:off x="7136072" y="2164220"/>
            <a:ext cx="1164364" cy="210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F2C57BF-8E82-457D-9E1B-985B05D847B3}"/>
              </a:ext>
            </a:extLst>
          </p:cNvPr>
          <p:cNvCxnSpPr>
            <a:stCxn id="8" idx="3"/>
            <a:endCxn id="23" idx="2"/>
          </p:cNvCxnSpPr>
          <p:nvPr/>
        </p:nvCxnSpPr>
        <p:spPr>
          <a:xfrm flipV="1">
            <a:off x="7136072" y="2928536"/>
            <a:ext cx="1140274" cy="91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F4AD3C-F916-4186-843B-C633B25FE15B}"/>
              </a:ext>
            </a:extLst>
          </p:cNvPr>
          <p:cNvCxnSpPr>
            <a:cxnSpLocks/>
            <a:stCxn id="8" idx="3"/>
            <a:endCxn id="24" idx="2"/>
          </p:cNvCxnSpPr>
          <p:nvPr/>
        </p:nvCxnSpPr>
        <p:spPr>
          <a:xfrm>
            <a:off x="7136072" y="3842409"/>
            <a:ext cx="1164364" cy="42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7381AE-39D8-4B20-B54A-39D1A030E77D}"/>
              </a:ext>
            </a:extLst>
          </p:cNvPr>
          <p:cNvCxnSpPr>
            <a:stCxn id="9" idx="3"/>
            <a:endCxn id="23" idx="2"/>
          </p:cNvCxnSpPr>
          <p:nvPr/>
        </p:nvCxnSpPr>
        <p:spPr>
          <a:xfrm flipV="1">
            <a:off x="7136072" y="2928536"/>
            <a:ext cx="1140274" cy="1728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A31274A-120F-4228-B86E-59B39945D1F6}"/>
              </a:ext>
            </a:extLst>
          </p:cNvPr>
          <p:cNvCxnSpPr>
            <a:stCxn id="9" idx="3"/>
            <a:endCxn id="24" idx="2"/>
          </p:cNvCxnSpPr>
          <p:nvPr/>
        </p:nvCxnSpPr>
        <p:spPr>
          <a:xfrm flipV="1">
            <a:off x="7136072" y="4271013"/>
            <a:ext cx="1164364" cy="38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070F5CB-8FFF-4801-B381-14F3BD5F73FD}"/>
              </a:ext>
            </a:extLst>
          </p:cNvPr>
          <p:cNvCxnSpPr>
            <a:stCxn id="22" idx="6"/>
            <a:endCxn id="17" idx="1"/>
          </p:cNvCxnSpPr>
          <p:nvPr/>
        </p:nvCxnSpPr>
        <p:spPr>
          <a:xfrm flipV="1">
            <a:off x="9347756" y="1325125"/>
            <a:ext cx="1164364" cy="26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121224-DFE1-4084-8050-E84558D3630D}"/>
              </a:ext>
            </a:extLst>
          </p:cNvPr>
          <p:cNvCxnSpPr>
            <a:stCxn id="22" idx="6"/>
            <a:endCxn id="18" idx="1"/>
          </p:cNvCxnSpPr>
          <p:nvPr/>
        </p:nvCxnSpPr>
        <p:spPr>
          <a:xfrm>
            <a:off x="9347756" y="1586059"/>
            <a:ext cx="1164364" cy="57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0C1838A-A3C3-413E-92C8-6A5C15170BB8}"/>
              </a:ext>
            </a:extLst>
          </p:cNvPr>
          <p:cNvCxnSpPr>
            <a:stCxn id="22" idx="6"/>
            <a:endCxn id="19" idx="1"/>
          </p:cNvCxnSpPr>
          <p:nvPr/>
        </p:nvCxnSpPr>
        <p:spPr>
          <a:xfrm>
            <a:off x="9347756" y="1586059"/>
            <a:ext cx="1164364" cy="141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1578CE1-21E3-485A-A5F5-0FE1D6AF7E50}"/>
              </a:ext>
            </a:extLst>
          </p:cNvPr>
          <p:cNvCxnSpPr>
            <a:stCxn id="22" idx="6"/>
            <a:endCxn id="20" idx="1"/>
          </p:cNvCxnSpPr>
          <p:nvPr/>
        </p:nvCxnSpPr>
        <p:spPr>
          <a:xfrm>
            <a:off x="9347756" y="1586059"/>
            <a:ext cx="1164364" cy="225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78604B2-3EA8-4C24-8A2C-BA816EA7A6EB}"/>
              </a:ext>
            </a:extLst>
          </p:cNvPr>
          <p:cNvCxnSpPr>
            <a:stCxn id="22" idx="6"/>
            <a:endCxn id="21" idx="1"/>
          </p:cNvCxnSpPr>
          <p:nvPr/>
        </p:nvCxnSpPr>
        <p:spPr>
          <a:xfrm>
            <a:off x="9347756" y="1586059"/>
            <a:ext cx="1164364" cy="307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11AF583-2746-4188-8AAA-E5B3BCE98E93}"/>
              </a:ext>
            </a:extLst>
          </p:cNvPr>
          <p:cNvCxnSpPr>
            <a:stCxn id="23" idx="6"/>
            <a:endCxn id="17" idx="1"/>
          </p:cNvCxnSpPr>
          <p:nvPr/>
        </p:nvCxnSpPr>
        <p:spPr>
          <a:xfrm flipV="1">
            <a:off x="9347756" y="1325125"/>
            <a:ext cx="1164364" cy="160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1AB7C4E-32AE-4CA6-A98C-FFDB36F0510D}"/>
              </a:ext>
            </a:extLst>
          </p:cNvPr>
          <p:cNvCxnSpPr>
            <a:stCxn id="23" idx="6"/>
            <a:endCxn id="18" idx="1"/>
          </p:cNvCxnSpPr>
          <p:nvPr/>
        </p:nvCxnSpPr>
        <p:spPr>
          <a:xfrm flipV="1">
            <a:off x="9347756" y="2164220"/>
            <a:ext cx="1164364" cy="76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B84B914-6E81-482E-AD92-177F2B97F7AE}"/>
              </a:ext>
            </a:extLst>
          </p:cNvPr>
          <p:cNvCxnSpPr>
            <a:stCxn id="23" idx="6"/>
            <a:endCxn id="20" idx="1"/>
          </p:cNvCxnSpPr>
          <p:nvPr/>
        </p:nvCxnSpPr>
        <p:spPr>
          <a:xfrm>
            <a:off x="9347756" y="2928536"/>
            <a:ext cx="1164364" cy="91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887EA52-220B-4E31-89D1-C41B9D08AB1D}"/>
              </a:ext>
            </a:extLst>
          </p:cNvPr>
          <p:cNvCxnSpPr>
            <a:stCxn id="23" idx="6"/>
            <a:endCxn id="21" idx="1"/>
          </p:cNvCxnSpPr>
          <p:nvPr/>
        </p:nvCxnSpPr>
        <p:spPr>
          <a:xfrm>
            <a:off x="9347756" y="2928536"/>
            <a:ext cx="1164364" cy="1728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681F9D6-4CEA-4D3A-B3BD-A89043B205C0}"/>
              </a:ext>
            </a:extLst>
          </p:cNvPr>
          <p:cNvCxnSpPr>
            <a:stCxn id="24" idx="6"/>
            <a:endCxn id="17" idx="1"/>
          </p:cNvCxnSpPr>
          <p:nvPr/>
        </p:nvCxnSpPr>
        <p:spPr>
          <a:xfrm flipV="1">
            <a:off x="9371846" y="1325125"/>
            <a:ext cx="1140274" cy="294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91A7509-217A-46F7-8BA4-2FCB985B0A84}"/>
              </a:ext>
            </a:extLst>
          </p:cNvPr>
          <p:cNvCxnSpPr>
            <a:stCxn id="24" idx="6"/>
            <a:endCxn id="18" idx="1"/>
          </p:cNvCxnSpPr>
          <p:nvPr/>
        </p:nvCxnSpPr>
        <p:spPr>
          <a:xfrm flipV="1">
            <a:off x="9371846" y="2164220"/>
            <a:ext cx="1140274" cy="210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BEC925F-2323-42DD-8360-57C3BA9BC4AB}"/>
              </a:ext>
            </a:extLst>
          </p:cNvPr>
          <p:cNvCxnSpPr>
            <a:stCxn id="24" idx="6"/>
            <a:endCxn id="19" idx="1"/>
          </p:cNvCxnSpPr>
          <p:nvPr/>
        </p:nvCxnSpPr>
        <p:spPr>
          <a:xfrm flipV="1">
            <a:off x="9371846" y="3003314"/>
            <a:ext cx="1140274" cy="126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C1BAECA-9E47-489E-BD32-038088AD33F6}"/>
              </a:ext>
            </a:extLst>
          </p:cNvPr>
          <p:cNvCxnSpPr>
            <a:stCxn id="24" idx="6"/>
            <a:endCxn id="20" idx="1"/>
          </p:cNvCxnSpPr>
          <p:nvPr/>
        </p:nvCxnSpPr>
        <p:spPr>
          <a:xfrm flipV="1">
            <a:off x="9371846" y="3842409"/>
            <a:ext cx="1140274" cy="42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620A745-D470-41E3-91A0-1F620240E8B1}"/>
              </a:ext>
            </a:extLst>
          </p:cNvPr>
          <p:cNvCxnSpPr>
            <a:stCxn id="24" idx="6"/>
            <a:endCxn id="21" idx="1"/>
          </p:cNvCxnSpPr>
          <p:nvPr/>
        </p:nvCxnSpPr>
        <p:spPr>
          <a:xfrm>
            <a:off x="9371846" y="4271013"/>
            <a:ext cx="1140274" cy="38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6CFFDCC6-0B07-4965-833C-8A3625AA5756}"/>
              </a:ext>
            </a:extLst>
          </p:cNvPr>
          <p:cNvSpPr/>
          <p:nvPr/>
        </p:nvSpPr>
        <p:spPr>
          <a:xfrm>
            <a:off x="8240904" y="4202560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13FAE68-D4F3-49E2-A6EE-67F32D4FCE95}"/>
              </a:ext>
            </a:extLst>
          </p:cNvPr>
          <p:cNvSpPr/>
          <p:nvPr/>
        </p:nvSpPr>
        <p:spPr>
          <a:xfrm>
            <a:off x="8204769" y="1548104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CB81A3D-6A7E-4759-AD2E-72377533E5E0}"/>
              </a:ext>
            </a:extLst>
          </p:cNvPr>
          <p:cNvSpPr/>
          <p:nvPr/>
        </p:nvSpPr>
        <p:spPr>
          <a:xfrm>
            <a:off x="8204768" y="2871606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DB19D20-EB9E-4DBD-ADDF-9F26DEC63098}"/>
              </a:ext>
            </a:extLst>
          </p:cNvPr>
          <p:cNvSpPr/>
          <p:nvPr/>
        </p:nvSpPr>
        <p:spPr>
          <a:xfrm>
            <a:off x="8240903" y="4202191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A17A4A4-B695-422B-A5CC-346164DE294C}"/>
              </a:ext>
            </a:extLst>
          </p:cNvPr>
          <p:cNvSpPr/>
          <p:nvPr/>
        </p:nvSpPr>
        <p:spPr>
          <a:xfrm>
            <a:off x="8204473" y="2873864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1D6EB2D-A4BD-44D8-9FC6-192F488AB4C5}"/>
              </a:ext>
            </a:extLst>
          </p:cNvPr>
          <p:cNvSpPr/>
          <p:nvPr/>
        </p:nvSpPr>
        <p:spPr>
          <a:xfrm>
            <a:off x="8204473" y="1547950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7EC2A69-0A7B-4F30-8149-02FEF147B491}"/>
              </a:ext>
            </a:extLst>
          </p:cNvPr>
          <p:cNvSpPr/>
          <p:nvPr/>
        </p:nvSpPr>
        <p:spPr>
          <a:xfrm>
            <a:off x="8204473" y="1548518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EDD9EDC-438C-4503-8611-E01867511224}"/>
              </a:ext>
            </a:extLst>
          </p:cNvPr>
          <p:cNvSpPr/>
          <p:nvPr/>
        </p:nvSpPr>
        <p:spPr>
          <a:xfrm>
            <a:off x="8240902" y="4197662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9773A00-44ED-405B-BFC9-11C1639029A0}"/>
              </a:ext>
            </a:extLst>
          </p:cNvPr>
          <p:cNvSpPr/>
          <p:nvPr/>
        </p:nvSpPr>
        <p:spPr>
          <a:xfrm>
            <a:off x="8204473" y="2872468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7730166-0C23-424E-BF76-E8662FB74619}"/>
              </a:ext>
            </a:extLst>
          </p:cNvPr>
          <p:cNvCxnSpPr>
            <a:stCxn id="7" idx="3"/>
            <a:endCxn id="23" idx="2"/>
          </p:cNvCxnSpPr>
          <p:nvPr/>
        </p:nvCxnSpPr>
        <p:spPr>
          <a:xfrm flipV="1">
            <a:off x="7136072" y="2928536"/>
            <a:ext cx="1140274" cy="7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39C0136-5D62-4CD6-89C8-F558B7699EBB}"/>
              </a:ext>
            </a:extLst>
          </p:cNvPr>
          <p:cNvCxnSpPr>
            <a:cxnSpLocks/>
            <a:stCxn id="7" idx="3"/>
            <a:endCxn id="24" idx="2"/>
          </p:cNvCxnSpPr>
          <p:nvPr/>
        </p:nvCxnSpPr>
        <p:spPr>
          <a:xfrm>
            <a:off x="7136072" y="3003314"/>
            <a:ext cx="1164364" cy="126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1227080-9A0B-44CE-8DD0-8FF8A0F902FD}"/>
              </a:ext>
            </a:extLst>
          </p:cNvPr>
          <p:cNvSpPr/>
          <p:nvPr/>
        </p:nvSpPr>
        <p:spPr>
          <a:xfrm>
            <a:off x="8242973" y="4201822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D98FA21-E19C-469F-885E-498027A859AE}"/>
              </a:ext>
            </a:extLst>
          </p:cNvPr>
          <p:cNvSpPr/>
          <p:nvPr/>
        </p:nvSpPr>
        <p:spPr>
          <a:xfrm>
            <a:off x="8204178" y="2870977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9D89CC1-05D4-4136-BED0-DBB9270D285D}"/>
              </a:ext>
            </a:extLst>
          </p:cNvPr>
          <p:cNvSpPr/>
          <p:nvPr/>
        </p:nvSpPr>
        <p:spPr>
          <a:xfrm>
            <a:off x="8207955" y="1549479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153292B-B7C0-44A1-B3EC-CD91E0B98E29}"/>
              </a:ext>
            </a:extLst>
          </p:cNvPr>
          <p:cNvSpPr/>
          <p:nvPr/>
        </p:nvSpPr>
        <p:spPr>
          <a:xfrm>
            <a:off x="8246579" y="4204010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87B8315-7295-435D-B629-E313590B90F4}"/>
              </a:ext>
            </a:extLst>
          </p:cNvPr>
          <p:cNvSpPr/>
          <p:nvPr/>
        </p:nvSpPr>
        <p:spPr>
          <a:xfrm>
            <a:off x="8204177" y="2868401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3DF64ED-DB1B-4AD4-A764-FB14C472824F}"/>
              </a:ext>
            </a:extLst>
          </p:cNvPr>
          <p:cNvSpPr/>
          <p:nvPr/>
        </p:nvSpPr>
        <p:spPr>
          <a:xfrm>
            <a:off x="8204178" y="1547950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394661-A5AB-4E53-9FC2-4AEFFB33EAAA}"/>
              </a:ext>
            </a:extLst>
          </p:cNvPr>
          <p:cNvCxnSpPr>
            <a:stCxn id="23" idx="6"/>
            <a:endCxn id="19" idx="1"/>
          </p:cNvCxnSpPr>
          <p:nvPr/>
        </p:nvCxnSpPr>
        <p:spPr>
          <a:xfrm>
            <a:off x="9347756" y="2928536"/>
            <a:ext cx="1164364" cy="7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9206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E07C52-9614-402C-ACFD-CC6BE24DAD32}"/>
              </a:ext>
            </a:extLst>
          </p:cNvPr>
          <p:cNvSpPr/>
          <p:nvPr/>
        </p:nvSpPr>
        <p:spPr>
          <a:xfrm>
            <a:off x="6064662" y="905578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B93FA5-2F3A-47EB-B184-6C3C5C1C3CC1}"/>
              </a:ext>
            </a:extLst>
          </p:cNvPr>
          <p:cNvSpPr/>
          <p:nvPr/>
        </p:nvSpPr>
        <p:spPr>
          <a:xfrm>
            <a:off x="6064662" y="1744673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17D544-A563-477D-B8F8-B049B7705D60}"/>
              </a:ext>
            </a:extLst>
          </p:cNvPr>
          <p:cNvSpPr/>
          <p:nvPr/>
        </p:nvSpPr>
        <p:spPr>
          <a:xfrm>
            <a:off x="6064662" y="2583767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8A6F9F-9053-48C0-8A99-C4F4EE6C32B8}"/>
              </a:ext>
            </a:extLst>
          </p:cNvPr>
          <p:cNvSpPr/>
          <p:nvPr/>
        </p:nvSpPr>
        <p:spPr>
          <a:xfrm>
            <a:off x="6064662" y="342286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D31BD1-7794-4A80-9777-2D4A01EFF8D2}"/>
              </a:ext>
            </a:extLst>
          </p:cNvPr>
          <p:cNvSpPr/>
          <p:nvPr/>
        </p:nvSpPr>
        <p:spPr>
          <a:xfrm>
            <a:off x="6064662" y="423798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E06B13-B245-4EE7-A7DA-D429BD977C96}"/>
              </a:ext>
            </a:extLst>
          </p:cNvPr>
          <p:cNvSpPr/>
          <p:nvPr/>
        </p:nvSpPr>
        <p:spPr>
          <a:xfrm>
            <a:off x="10512120" y="905578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39133-3679-4A6E-93F3-689E591932C5}"/>
              </a:ext>
            </a:extLst>
          </p:cNvPr>
          <p:cNvSpPr/>
          <p:nvPr/>
        </p:nvSpPr>
        <p:spPr>
          <a:xfrm>
            <a:off x="10512120" y="1744673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8CF492-5A7E-4838-B808-73BA525C0DAB}"/>
              </a:ext>
            </a:extLst>
          </p:cNvPr>
          <p:cNvSpPr/>
          <p:nvPr/>
        </p:nvSpPr>
        <p:spPr>
          <a:xfrm>
            <a:off x="10512120" y="2583767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87912-523E-4432-A99F-AECFFFC2A413}"/>
              </a:ext>
            </a:extLst>
          </p:cNvPr>
          <p:cNvSpPr/>
          <p:nvPr/>
        </p:nvSpPr>
        <p:spPr>
          <a:xfrm>
            <a:off x="10512120" y="342286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68BD7D-7CE3-404A-B3F1-5D1C46C8B366}"/>
              </a:ext>
            </a:extLst>
          </p:cNvPr>
          <p:cNvSpPr/>
          <p:nvPr/>
        </p:nvSpPr>
        <p:spPr>
          <a:xfrm>
            <a:off x="10512120" y="423798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E94934-CDC5-490B-88CB-F9AD32C31CDB}"/>
              </a:ext>
            </a:extLst>
          </p:cNvPr>
          <p:cNvSpPr/>
          <p:nvPr/>
        </p:nvSpPr>
        <p:spPr>
          <a:xfrm>
            <a:off x="8276346" y="1082677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B3CAE1-618E-49E6-866A-E0514F4C14C3}"/>
              </a:ext>
            </a:extLst>
          </p:cNvPr>
          <p:cNvSpPr/>
          <p:nvPr/>
        </p:nvSpPr>
        <p:spPr>
          <a:xfrm>
            <a:off x="8276346" y="2425154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51A591-3DCE-4FB4-8884-4B03834D66BD}"/>
              </a:ext>
            </a:extLst>
          </p:cNvPr>
          <p:cNvSpPr/>
          <p:nvPr/>
        </p:nvSpPr>
        <p:spPr>
          <a:xfrm>
            <a:off x="8300436" y="3767631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3770F09-106D-45A1-85FA-FE4A442DCDF4}"/>
              </a:ext>
            </a:extLst>
          </p:cNvPr>
          <p:cNvCxnSpPr>
            <a:stCxn id="5" idx="3"/>
            <a:endCxn id="22" idx="2"/>
          </p:cNvCxnSpPr>
          <p:nvPr/>
        </p:nvCxnSpPr>
        <p:spPr>
          <a:xfrm>
            <a:off x="7136072" y="1325125"/>
            <a:ext cx="1140274" cy="26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79D2-623E-4913-B9B3-D9DA8867C86F}"/>
              </a:ext>
            </a:extLst>
          </p:cNvPr>
          <p:cNvCxnSpPr>
            <a:stCxn id="6" idx="3"/>
            <a:endCxn id="22" idx="2"/>
          </p:cNvCxnSpPr>
          <p:nvPr/>
        </p:nvCxnSpPr>
        <p:spPr>
          <a:xfrm flipV="1">
            <a:off x="7136072" y="1586059"/>
            <a:ext cx="1140274" cy="57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9586D7-DD36-4300-90AD-4203DA2FDB3C}"/>
              </a:ext>
            </a:extLst>
          </p:cNvPr>
          <p:cNvCxnSpPr>
            <a:stCxn id="7" idx="3"/>
            <a:endCxn id="22" idx="2"/>
          </p:cNvCxnSpPr>
          <p:nvPr/>
        </p:nvCxnSpPr>
        <p:spPr>
          <a:xfrm flipV="1">
            <a:off x="7136072" y="1586059"/>
            <a:ext cx="1140274" cy="141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F4C29B-84B8-4839-9D81-D5F178F0D75C}"/>
              </a:ext>
            </a:extLst>
          </p:cNvPr>
          <p:cNvCxnSpPr>
            <a:stCxn id="8" idx="3"/>
            <a:endCxn id="22" idx="2"/>
          </p:cNvCxnSpPr>
          <p:nvPr/>
        </p:nvCxnSpPr>
        <p:spPr>
          <a:xfrm flipV="1">
            <a:off x="7136072" y="1586059"/>
            <a:ext cx="1140274" cy="225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EF22F9-2EA8-499D-89C4-2F32B790EA6B}"/>
              </a:ext>
            </a:extLst>
          </p:cNvPr>
          <p:cNvCxnSpPr>
            <a:stCxn id="9" idx="3"/>
            <a:endCxn id="22" idx="2"/>
          </p:cNvCxnSpPr>
          <p:nvPr/>
        </p:nvCxnSpPr>
        <p:spPr>
          <a:xfrm flipV="1">
            <a:off x="7136072" y="1586059"/>
            <a:ext cx="1140274" cy="307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1452D2-999B-4362-8184-469E263EC377}"/>
              </a:ext>
            </a:extLst>
          </p:cNvPr>
          <p:cNvCxnSpPr>
            <a:stCxn id="5" idx="3"/>
            <a:endCxn id="23" idx="2"/>
          </p:cNvCxnSpPr>
          <p:nvPr/>
        </p:nvCxnSpPr>
        <p:spPr>
          <a:xfrm>
            <a:off x="7136072" y="1325125"/>
            <a:ext cx="1140274" cy="160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4638F5-07F1-41B0-B99F-157172CD5BB7}"/>
              </a:ext>
            </a:extLst>
          </p:cNvPr>
          <p:cNvCxnSpPr>
            <a:stCxn id="5" idx="3"/>
            <a:endCxn id="24" idx="2"/>
          </p:cNvCxnSpPr>
          <p:nvPr/>
        </p:nvCxnSpPr>
        <p:spPr>
          <a:xfrm>
            <a:off x="7136072" y="1325125"/>
            <a:ext cx="1164364" cy="294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A465891-AA2F-4B26-BFA1-57AEBB2BEB5C}"/>
              </a:ext>
            </a:extLst>
          </p:cNvPr>
          <p:cNvCxnSpPr>
            <a:stCxn id="6" idx="3"/>
            <a:endCxn id="23" idx="2"/>
          </p:cNvCxnSpPr>
          <p:nvPr/>
        </p:nvCxnSpPr>
        <p:spPr>
          <a:xfrm>
            <a:off x="7136072" y="2164220"/>
            <a:ext cx="1140274" cy="76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807BA0-5A57-4BDD-B628-D31F4BB8F180}"/>
              </a:ext>
            </a:extLst>
          </p:cNvPr>
          <p:cNvCxnSpPr>
            <a:stCxn id="6" idx="3"/>
            <a:endCxn id="24" idx="2"/>
          </p:cNvCxnSpPr>
          <p:nvPr/>
        </p:nvCxnSpPr>
        <p:spPr>
          <a:xfrm>
            <a:off x="7136072" y="2164220"/>
            <a:ext cx="1164364" cy="210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F2C57BF-8E82-457D-9E1B-985B05D847B3}"/>
              </a:ext>
            </a:extLst>
          </p:cNvPr>
          <p:cNvCxnSpPr>
            <a:stCxn id="8" idx="3"/>
            <a:endCxn id="23" idx="2"/>
          </p:cNvCxnSpPr>
          <p:nvPr/>
        </p:nvCxnSpPr>
        <p:spPr>
          <a:xfrm flipV="1">
            <a:off x="7136072" y="2928536"/>
            <a:ext cx="1140274" cy="91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F4AD3C-F916-4186-843B-C633B25FE15B}"/>
              </a:ext>
            </a:extLst>
          </p:cNvPr>
          <p:cNvCxnSpPr>
            <a:cxnSpLocks/>
            <a:stCxn id="8" idx="3"/>
            <a:endCxn id="24" idx="2"/>
          </p:cNvCxnSpPr>
          <p:nvPr/>
        </p:nvCxnSpPr>
        <p:spPr>
          <a:xfrm>
            <a:off x="7136072" y="3842409"/>
            <a:ext cx="1164364" cy="42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7381AE-39D8-4B20-B54A-39D1A030E77D}"/>
              </a:ext>
            </a:extLst>
          </p:cNvPr>
          <p:cNvCxnSpPr>
            <a:stCxn id="9" idx="3"/>
            <a:endCxn id="23" idx="2"/>
          </p:cNvCxnSpPr>
          <p:nvPr/>
        </p:nvCxnSpPr>
        <p:spPr>
          <a:xfrm flipV="1">
            <a:off x="7136072" y="2928536"/>
            <a:ext cx="1140274" cy="1728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A31274A-120F-4228-B86E-59B39945D1F6}"/>
              </a:ext>
            </a:extLst>
          </p:cNvPr>
          <p:cNvCxnSpPr>
            <a:stCxn id="9" idx="3"/>
            <a:endCxn id="24" idx="2"/>
          </p:cNvCxnSpPr>
          <p:nvPr/>
        </p:nvCxnSpPr>
        <p:spPr>
          <a:xfrm flipV="1">
            <a:off x="7136072" y="4271013"/>
            <a:ext cx="1164364" cy="38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070F5CB-8FFF-4801-B381-14F3BD5F73FD}"/>
              </a:ext>
            </a:extLst>
          </p:cNvPr>
          <p:cNvCxnSpPr>
            <a:stCxn id="22" idx="6"/>
            <a:endCxn id="17" idx="1"/>
          </p:cNvCxnSpPr>
          <p:nvPr/>
        </p:nvCxnSpPr>
        <p:spPr>
          <a:xfrm flipV="1">
            <a:off x="9347756" y="1325125"/>
            <a:ext cx="1164364" cy="26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121224-DFE1-4084-8050-E84558D3630D}"/>
              </a:ext>
            </a:extLst>
          </p:cNvPr>
          <p:cNvCxnSpPr>
            <a:stCxn id="22" idx="6"/>
            <a:endCxn id="18" idx="1"/>
          </p:cNvCxnSpPr>
          <p:nvPr/>
        </p:nvCxnSpPr>
        <p:spPr>
          <a:xfrm>
            <a:off x="9347756" y="1586059"/>
            <a:ext cx="1164364" cy="57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0C1838A-A3C3-413E-92C8-6A5C15170BB8}"/>
              </a:ext>
            </a:extLst>
          </p:cNvPr>
          <p:cNvCxnSpPr>
            <a:stCxn id="22" idx="6"/>
            <a:endCxn id="19" idx="1"/>
          </p:cNvCxnSpPr>
          <p:nvPr/>
        </p:nvCxnSpPr>
        <p:spPr>
          <a:xfrm>
            <a:off x="9347756" y="1586059"/>
            <a:ext cx="1164364" cy="141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1578CE1-21E3-485A-A5F5-0FE1D6AF7E50}"/>
              </a:ext>
            </a:extLst>
          </p:cNvPr>
          <p:cNvCxnSpPr>
            <a:stCxn id="22" idx="6"/>
            <a:endCxn id="20" idx="1"/>
          </p:cNvCxnSpPr>
          <p:nvPr/>
        </p:nvCxnSpPr>
        <p:spPr>
          <a:xfrm>
            <a:off x="9347756" y="1586059"/>
            <a:ext cx="1164364" cy="225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78604B2-3EA8-4C24-8A2C-BA816EA7A6EB}"/>
              </a:ext>
            </a:extLst>
          </p:cNvPr>
          <p:cNvCxnSpPr>
            <a:stCxn id="22" idx="6"/>
            <a:endCxn id="21" idx="1"/>
          </p:cNvCxnSpPr>
          <p:nvPr/>
        </p:nvCxnSpPr>
        <p:spPr>
          <a:xfrm>
            <a:off x="9347756" y="1586059"/>
            <a:ext cx="1164364" cy="307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11AF583-2746-4188-8AAA-E5B3BCE98E93}"/>
              </a:ext>
            </a:extLst>
          </p:cNvPr>
          <p:cNvCxnSpPr>
            <a:stCxn id="23" idx="6"/>
            <a:endCxn id="17" idx="1"/>
          </p:cNvCxnSpPr>
          <p:nvPr/>
        </p:nvCxnSpPr>
        <p:spPr>
          <a:xfrm flipV="1">
            <a:off x="9347756" y="1325125"/>
            <a:ext cx="1164364" cy="160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1AB7C4E-32AE-4CA6-A98C-FFDB36F0510D}"/>
              </a:ext>
            </a:extLst>
          </p:cNvPr>
          <p:cNvCxnSpPr>
            <a:stCxn id="23" idx="6"/>
            <a:endCxn id="18" idx="1"/>
          </p:cNvCxnSpPr>
          <p:nvPr/>
        </p:nvCxnSpPr>
        <p:spPr>
          <a:xfrm flipV="1">
            <a:off x="9347756" y="2164220"/>
            <a:ext cx="1164364" cy="76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B84B914-6E81-482E-AD92-177F2B97F7AE}"/>
              </a:ext>
            </a:extLst>
          </p:cNvPr>
          <p:cNvCxnSpPr>
            <a:stCxn id="23" idx="6"/>
            <a:endCxn id="20" idx="1"/>
          </p:cNvCxnSpPr>
          <p:nvPr/>
        </p:nvCxnSpPr>
        <p:spPr>
          <a:xfrm>
            <a:off x="9347756" y="2928536"/>
            <a:ext cx="1164364" cy="91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887EA52-220B-4E31-89D1-C41B9D08AB1D}"/>
              </a:ext>
            </a:extLst>
          </p:cNvPr>
          <p:cNvCxnSpPr>
            <a:stCxn id="23" idx="6"/>
            <a:endCxn id="21" idx="1"/>
          </p:cNvCxnSpPr>
          <p:nvPr/>
        </p:nvCxnSpPr>
        <p:spPr>
          <a:xfrm>
            <a:off x="9347756" y="2928536"/>
            <a:ext cx="1164364" cy="1728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681F9D6-4CEA-4D3A-B3BD-A89043B205C0}"/>
              </a:ext>
            </a:extLst>
          </p:cNvPr>
          <p:cNvCxnSpPr>
            <a:stCxn id="24" idx="6"/>
            <a:endCxn id="17" idx="1"/>
          </p:cNvCxnSpPr>
          <p:nvPr/>
        </p:nvCxnSpPr>
        <p:spPr>
          <a:xfrm flipV="1">
            <a:off x="9371846" y="1325125"/>
            <a:ext cx="1140274" cy="294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91A7509-217A-46F7-8BA4-2FCB985B0A84}"/>
              </a:ext>
            </a:extLst>
          </p:cNvPr>
          <p:cNvCxnSpPr>
            <a:stCxn id="24" idx="6"/>
            <a:endCxn id="18" idx="1"/>
          </p:cNvCxnSpPr>
          <p:nvPr/>
        </p:nvCxnSpPr>
        <p:spPr>
          <a:xfrm flipV="1">
            <a:off x="9371846" y="2164220"/>
            <a:ext cx="1140274" cy="210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BEC925F-2323-42DD-8360-57C3BA9BC4AB}"/>
              </a:ext>
            </a:extLst>
          </p:cNvPr>
          <p:cNvCxnSpPr>
            <a:stCxn id="24" idx="6"/>
            <a:endCxn id="19" idx="1"/>
          </p:cNvCxnSpPr>
          <p:nvPr/>
        </p:nvCxnSpPr>
        <p:spPr>
          <a:xfrm flipV="1">
            <a:off x="9371846" y="3003314"/>
            <a:ext cx="1140274" cy="126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C1BAECA-9E47-489E-BD32-038088AD33F6}"/>
              </a:ext>
            </a:extLst>
          </p:cNvPr>
          <p:cNvCxnSpPr>
            <a:stCxn id="24" idx="6"/>
            <a:endCxn id="20" idx="1"/>
          </p:cNvCxnSpPr>
          <p:nvPr/>
        </p:nvCxnSpPr>
        <p:spPr>
          <a:xfrm flipV="1">
            <a:off x="9371846" y="3842409"/>
            <a:ext cx="1140274" cy="42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620A745-D470-41E3-91A0-1F620240E8B1}"/>
              </a:ext>
            </a:extLst>
          </p:cNvPr>
          <p:cNvCxnSpPr>
            <a:stCxn id="24" idx="6"/>
            <a:endCxn id="21" idx="1"/>
          </p:cNvCxnSpPr>
          <p:nvPr/>
        </p:nvCxnSpPr>
        <p:spPr>
          <a:xfrm>
            <a:off x="9371846" y="4271013"/>
            <a:ext cx="1140274" cy="38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6CFFDCC6-0B07-4965-833C-8A3625AA5756}"/>
              </a:ext>
            </a:extLst>
          </p:cNvPr>
          <p:cNvSpPr/>
          <p:nvPr/>
        </p:nvSpPr>
        <p:spPr>
          <a:xfrm>
            <a:off x="9328342" y="4189245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13FAE68-D4F3-49E2-A6EE-67F32D4FCE95}"/>
              </a:ext>
            </a:extLst>
          </p:cNvPr>
          <p:cNvSpPr/>
          <p:nvPr/>
        </p:nvSpPr>
        <p:spPr>
          <a:xfrm>
            <a:off x="9283141" y="1532403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CB81A3D-6A7E-4759-AD2E-72377533E5E0}"/>
              </a:ext>
            </a:extLst>
          </p:cNvPr>
          <p:cNvSpPr/>
          <p:nvPr/>
        </p:nvSpPr>
        <p:spPr>
          <a:xfrm>
            <a:off x="9300269" y="2868150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DB19D20-EB9E-4DBD-ADDF-9F26DEC63098}"/>
              </a:ext>
            </a:extLst>
          </p:cNvPr>
          <p:cNvSpPr/>
          <p:nvPr/>
        </p:nvSpPr>
        <p:spPr>
          <a:xfrm>
            <a:off x="9328341" y="4188876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A17A4A4-B695-422B-A5CC-346164DE294C}"/>
              </a:ext>
            </a:extLst>
          </p:cNvPr>
          <p:cNvSpPr/>
          <p:nvPr/>
        </p:nvSpPr>
        <p:spPr>
          <a:xfrm>
            <a:off x="9299974" y="2870408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1D6EB2D-A4BD-44D8-9FC6-192F488AB4C5}"/>
              </a:ext>
            </a:extLst>
          </p:cNvPr>
          <p:cNvSpPr/>
          <p:nvPr/>
        </p:nvSpPr>
        <p:spPr>
          <a:xfrm>
            <a:off x="9282845" y="1532249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7EC2A69-0A7B-4F30-8149-02FEF147B491}"/>
              </a:ext>
            </a:extLst>
          </p:cNvPr>
          <p:cNvSpPr/>
          <p:nvPr/>
        </p:nvSpPr>
        <p:spPr>
          <a:xfrm>
            <a:off x="9282845" y="1532817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EDD9EDC-438C-4503-8611-E01867511224}"/>
              </a:ext>
            </a:extLst>
          </p:cNvPr>
          <p:cNvSpPr/>
          <p:nvPr/>
        </p:nvSpPr>
        <p:spPr>
          <a:xfrm>
            <a:off x="9328340" y="4184347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9773A00-44ED-405B-BFC9-11C1639029A0}"/>
              </a:ext>
            </a:extLst>
          </p:cNvPr>
          <p:cNvSpPr/>
          <p:nvPr/>
        </p:nvSpPr>
        <p:spPr>
          <a:xfrm>
            <a:off x="9299974" y="2869012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7730166-0C23-424E-BF76-E8662FB74619}"/>
              </a:ext>
            </a:extLst>
          </p:cNvPr>
          <p:cNvCxnSpPr>
            <a:stCxn id="7" idx="3"/>
            <a:endCxn id="23" idx="2"/>
          </p:cNvCxnSpPr>
          <p:nvPr/>
        </p:nvCxnSpPr>
        <p:spPr>
          <a:xfrm flipV="1">
            <a:off x="7136072" y="2928536"/>
            <a:ext cx="1140274" cy="7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39C0136-5D62-4CD6-89C8-F558B7699EBB}"/>
              </a:ext>
            </a:extLst>
          </p:cNvPr>
          <p:cNvCxnSpPr>
            <a:cxnSpLocks/>
            <a:stCxn id="7" idx="3"/>
            <a:endCxn id="24" idx="2"/>
          </p:cNvCxnSpPr>
          <p:nvPr/>
        </p:nvCxnSpPr>
        <p:spPr>
          <a:xfrm>
            <a:off x="7136072" y="3003314"/>
            <a:ext cx="1164364" cy="126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1227080-9A0B-44CE-8DD0-8FF8A0F902FD}"/>
              </a:ext>
            </a:extLst>
          </p:cNvPr>
          <p:cNvSpPr/>
          <p:nvPr/>
        </p:nvSpPr>
        <p:spPr>
          <a:xfrm>
            <a:off x="9330411" y="4188507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D98FA21-E19C-469F-885E-498027A859AE}"/>
              </a:ext>
            </a:extLst>
          </p:cNvPr>
          <p:cNvSpPr/>
          <p:nvPr/>
        </p:nvSpPr>
        <p:spPr>
          <a:xfrm>
            <a:off x="9299679" y="2867521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9D89CC1-05D4-4136-BED0-DBB9270D285D}"/>
              </a:ext>
            </a:extLst>
          </p:cNvPr>
          <p:cNvSpPr/>
          <p:nvPr/>
        </p:nvSpPr>
        <p:spPr>
          <a:xfrm>
            <a:off x="9286327" y="1533778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153292B-B7C0-44A1-B3EC-CD91E0B98E29}"/>
              </a:ext>
            </a:extLst>
          </p:cNvPr>
          <p:cNvSpPr/>
          <p:nvPr/>
        </p:nvSpPr>
        <p:spPr>
          <a:xfrm>
            <a:off x="9334017" y="4190695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87B8315-7295-435D-B629-E313590B90F4}"/>
              </a:ext>
            </a:extLst>
          </p:cNvPr>
          <p:cNvSpPr/>
          <p:nvPr/>
        </p:nvSpPr>
        <p:spPr>
          <a:xfrm>
            <a:off x="9299678" y="2864945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3DF64ED-DB1B-4AD4-A764-FB14C472824F}"/>
              </a:ext>
            </a:extLst>
          </p:cNvPr>
          <p:cNvSpPr/>
          <p:nvPr/>
        </p:nvSpPr>
        <p:spPr>
          <a:xfrm>
            <a:off x="9282550" y="1532249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E752324-88CC-479D-8893-ED20BB7556EF}"/>
              </a:ext>
            </a:extLst>
          </p:cNvPr>
          <p:cNvCxnSpPr>
            <a:stCxn id="23" idx="6"/>
            <a:endCxn id="19" idx="1"/>
          </p:cNvCxnSpPr>
          <p:nvPr/>
        </p:nvCxnSpPr>
        <p:spPr>
          <a:xfrm>
            <a:off x="9347756" y="2928536"/>
            <a:ext cx="1164364" cy="7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243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E07C52-9614-402C-ACFD-CC6BE24DAD32}"/>
              </a:ext>
            </a:extLst>
          </p:cNvPr>
          <p:cNvSpPr/>
          <p:nvPr/>
        </p:nvSpPr>
        <p:spPr>
          <a:xfrm>
            <a:off x="6064662" y="905578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B93FA5-2F3A-47EB-B184-6C3C5C1C3CC1}"/>
              </a:ext>
            </a:extLst>
          </p:cNvPr>
          <p:cNvSpPr/>
          <p:nvPr/>
        </p:nvSpPr>
        <p:spPr>
          <a:xfrm>
            <a:off x="6064662" y="1744673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17D544-A563-477D-B8F8-B049B7705D60}"/>
              </a:ext>
            </a:extLst>
          </p:cNvPr>
          <p:cNvSpPr/>
          <p:nvPr/>
        </p:nvSpPr>
        <p:spPr>
          <a:xfrm>
            <a:off x="6064662" y="2583767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8A6F9F-9053-48C0-8A99-C4F4EE6C32B8}"/>
              </a:ext>
            </a:extLst>
          </p:cNvPr>
          <p:cNvSpPr/>
          <p:nvPr/>
        </p:nvSpPr>
        <p:spPr>
          <a:xfrm>
            <a:off x="6064662" y="342286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D31BD1-7794-4A80-9777-2D4A01EFF8D2}"/>
              </a:ext>
            </a:extLst>
          </p:cNvPr>
          <p:cNvSpPr/>
          <p:nvPr/>
        </p:nvSpPr>
        <p:spPr>
          <a:xfrm>
            <a:off x="6064662" y="423798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E06B13-B245-4EE7-A7DA-D429BD977C96}"/>
              </a:ext>
            </a:extLst>
          </p:cNvPr>
          <p:cNvSpPr/>
          <p:nvPr/>
        </p:nvSpPr>
        <p:spPr>
          <a:xfrm>
            <a:off x="10512120" y="905578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39133-3679-4A6E-93F3-689E591932C5}"/>
              </a:ext>
            </a:extLst>
          </p:cNvPr>
          <p:cNvSpPr/>
          <p:nvPr/>
        </p:nvSpPr>
        <p:spPr>
          <a:xfrm>
            <a:off x="10512120" y="1744673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8CF492-5A7E-4838-B808-73BA525C0DAB}"/>
              </a:ext>
            </a:extLst>
          </p:cNvPr>
          <p:cNvSpPr/>
          <p:nvPr/>
        </p:nvSpPr>
        <p:spPr>
          <a:xfrm>
            <a:off x="10512120" y="2583767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87912-523E-4432-A99F-AECFFFC2A413}"/>
              </a:ext>
            </a:extLst>
          </p:cNvPr>
          <p:cNvSpPr/>
          <p:nvPr/>
        </p:nvSpPr>
        <p:spPr>
          <a:xfrm>
            <a:off x="10512120" y="342286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68BD7D-7CE3-404A-B3F1-5D1C46C8B366}"/>
              </a:ext>
            </a:extLst>
          </p:cNvPr>
          <p:cNvSpPr/>
          <p:nvPr/>
        </p:nvSpPr>
        <p:spPr>
          <a:xfrm>
            <a:off x="10512120" y="423798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E94934-CDC5-490B-88CB-F9AD32C31CDB}"/>
              </a:ext>
            </a:extLst>
          </p:cNvPr>
          <p:cNvSpPr/>
          <p:nvPr/>
        </p:nvSpPr>
        <p:spPr>
          <a:xfrm>
            <a:off x="8276346" y="1082677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B3CAE1-618E-49E6-866A-E0514F4C14C3}"/>
              </a:ext>
            </a:extLst>
          </p:cNvPr>
          <p:cNvSpPr/>
          <p:nvPr/>
        </p:nvSpPr>
        <p:spPr>
          <a:xfrm>
            <a:off x="8276346" y="2425154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51A591-3DCE-4FB4-8884-4B03834D66BD}"/>
              </a:ext>
            </a:extLst>
          </p:cNvPr>
          <p:cNvSpPr/>
          <p:nvPr/>
        </p:nvSpPr>
        <p:spPr>
          <a:xfrm>
            <a:off x="8300436" y="3767631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3770F09-106D-45A1-85FA-FE4A442DCDF4}"/>
              </a:ext>
            </a:extLst>
          </p:cNvPr>
          <p:cNvCxnSpPr>
            <a:stCxn id="5" idx="3"/>
            <a:endCxn id="22" idx="2"/>
          </p:cNvCxnSpPr>
          <p:nvPr/>
        </p:nvCxnSpPr>
        <p:spPr>
          <a:xfrm>
            <a:off x="7136072" y="1325125"/>
            <a:ext cx="1140274" cy="26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79D2-623E-4913-B9B3-D9DA8867C86F}"/>
              </a:ext>
            </a:extLst>
          </p:cNvPr>
          <p:cNvCxnSpPr>
            <a:stCxn id="6" idx="3"/>
            <a:endCxn id="22" idx="2"/>
          </p:cNvCxnSpPr>
          <p:nvPr/>
        </p:nvCxnSpPr>
        <p:spPr>
          <a:xfrm flipV="1">
            <a:off x="7136072" y="1586059"/>
            <a:ext cx="1140274" cy="57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9586D7-DD36-4300-90AD-4203DA2FDB3C}"/>
              </a:ext>
            </a:extLst>
          </p:cNvPr>
          <p:cNvCxnSpPr>
            <a:stCxn id="7" idx="3"/>
            <a:endCxn id="22" idx="2"/>
          </p:cNvCxnSpPr>
          <p:nvPr/>
        </p:nvCxnSpPr>
        <p:spPr>
          <a:xfrm flipV="1">
            <a:off x="7136072" y="1586059"/>
            <a:ext cx="1140274" cy="141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F4C29B-84B8-4839-9D81-D5F178F0D75C}"/>
              </a:ext>
            </a:extLst>
          </p:cNvPr>
          <p:cNvCxnSpPr>
            <a:stCxn id="8" idx="3"/>
            <a:endCxn id="22" idx="2"/>
          </p:cNvCxnSpPr>
          <p:nvPr/>
        </p:nvCxnSpPr>
        <p:spPr>
          <a:xfrm flipV="1">
            <a:off x="7136072" y="1586059"/>
            <a:ext cx="1140274" cy="225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EF22F9-2EA8-499D-89C4-2F32B790EA6B}"/>
              </a:ext>
            </a:extLst>
          </p:cNvPr>
          <p:cNvCxnSpPr>
            <a:stCxn id="9" idx="3"/>
            <a:endCxn id="22" idx="2"/>
          </p:cNvCxnSpPr>
          <p:nvPr/>
        </p:nvCxnSpPr>
        <p:spPr>
          <a:xfrm flipV="1">
            <a:off x="7136072" y="1586059"/>
            <a:ext cx="1140274" cy="307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1452D2-999B-4362-8184-469E263EC377}"/>
              </a:ext>
            </a:extLst>
          </p:cNvPr>
          <p:cNvCxnSpPr>
            <a:stCxn id="5" idx="3"/>
            <a:endCxn id="23" idx="2"/>
          </p:cNvCxnSpPr>
          <p:nvPr/>
        </p:nvCxnSpPr>
        <p:spPr>
          <a:xfrm>
            <a:off x="7136072" y="1325125"/>
            <a:ext cx="1140274" cy="160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4638F5-07F1-41B0-B99F-157172CD5BB7}"/>
              </a:ext>
            </a:extLst>
          </p:cNvPr>
          <p:cNvCxnSpPr>
            <a:stCxn id="5" idx="3"/>
            <a:endCxn id="24" idx="2"/>
          </p:cNvCxnSpPr>
          <p:nvPr/>
        </p:nvCxnSpPr>
        <p:spPr>
          <a:xfrm>
            <a:off x="7136072" y="1325125"/>
            <a:ext cx="1164364" cy="294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A465891-AA2F-4B26-BFA1-57AEBB2BEB5C}"/>
              </a:ext>
            </a:extLst>
          </p:cNvPr>
          <p:cNvCxnSpPr>
            <a:stCxn id="6" idx="3"/>
            <a:endCxn id="23" idx="2"/>
          </p:cNvCxnSpPr>
          <p:nvPr/>
        </p:nvCxnSpPr>
        <p:spPr>
          <a:xfrm>
            <a:off x="7136072" y="2164220"/>
            <a:ext cx="1140274" cy="76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807BA0-5A57-4BDD-B628-D31F4BB8F180}"/>
              </a:ext>
            </a:extLst>
          </p:cNvPr>
          <p:cNvCxnSpPr>
            <a:stCxn id="6" idx="3"/>
            <a:endCxn id="24" idx="2"/>
          </p:cNvCxnSpPr>
          <p:nvPr/>
        </p:nvCxnSpPr>
        <p:spPr>
          <a:xfrm>
            <a:off x="7136072" y="2164220"/>
            <a:ext cx="1164364" cy="210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F2C57BF-8E82-457D-9E1B-985B05D847B3}"/>
              </a:ext>
            </a:extLst>
          </p:cNvPr>
          <p:cNvCxnSpPr>
            <a:stCxn id="8" idx="3"/>
            <a:endCxn id="23" idx="2"/>
          </p:cNvCxnSpPr>
          <p:nvPr/>
        </p:nvCxnSpPr>
        <p:spPr>
          <a:xfrm flipV="1">
            <a:off x="7136072" y="2928536"/>
            <a:ext cx="1140274" cy="91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F4AD3C-F916-4186-843B-C633B25FE15B}"/>
              </a:ext>
            </a:extLst>
          </p:cNvPr>
          <p:cNvCxnSpPr>
            <a:cxnSpLocks/>
            <a:stCxn id="8" idx="3"/>
            <a:endCxn id="24" idx="2"/>
          </p:cNvCxnSpPr>
          <p:nvPr/>
        </p:nvCxnSpPr>
        <p:spPr>
          <a:xfrm>
            <a:off x="7136072" y="3842409"/>
            <a:ext cx="1164364" cy="42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7381AE-39D8-4B20-B54A-39D1A030E77D}"/>
              </a:ext>
            </a:extLst>
          </p:cNvPr>
          <p:cNvCxnSpPr>
            <a:stCxn id="9" idx="3"/>
            <a:endCxn id="23" idx="2"/>
          </p:cNvCxnSpPr>
          <p:nvPr/>
        </p:nvCxnSpPr>
        <p:spPr>
          <a:xfrm flipV="1">
            <a:off x="7136072" y="2928536"/>
            <a:ext cx="1140274" cy="1728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A31274A-120F-4228-B86E-59B39945D1F6}"/>
              </a:ext>
            </a:extLst>
          </p:cNvPr>
          <p:cNvCxnSpPr>
            <a:stCxn id="9" idx="3"/>
            <a:endCxn id="24" idx="2"/>
          </p:cNvCxnSpPr>
          <p:nvPr/>
        </p:nvCxnSpPr>
        <p:spPr>
          <a:xfrm flipV="1">
            <a:off x="7136072" y="4271013"/>
            <a:ext cx="1164364" cy="38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070F5CB-8FFF-4801-B381-14F3BD5F73FD}"/>
              </a:ext>
            </a:extLst>
          </p:cNvPr>
          <p:cNvCxnSpPr>
            <a:stCxn id="22" idx="6"/>
            <a:endCxn id="17" idx="1"/>
          </p:cNvCxnSpPr>
          <p:nvPr/>
        </p:nvCxnSpPr>
        <p:spPr>
          <a:xfrm flipV="1">
            <a:off x="9347756" y="1325125"/>
            <a:ext cx="1164364" cy="26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121224-DFE1-4084-8050-E84558D3630D}"/>
              </a:ext>
            </a:extLst>
          </p:cNvPr>
          <p:cNvCxnSpPr>
            <a:stCxn id="22" idx="6"/>
            <a:endCxn id="18" idx="1"/>
          </p:cNvCxnSpPr>
          <p:nvPr/>
        </p:nvCxnSpPr>
        <p:spPr>
          <a:xfrm>
            <a:off x="9347756" y="1586059"/>
            <a:ext cx="1164364" cy="57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0C1838A-A3C3-413E-92C8-6A5C15170BB8}"/>
              </a:ext>
            </a:extLst>
          </p:cNvPr>
          <p:cNvCxnSpPr>
            <a:stCxn id="22" idx="6"/>
            <a:endCxn id="19" idx="1"/>
          </p:cNvCxnSpPr>
          <p:nvPr/>
        </p:nvCxnSpPr>
        <p:spPr>
          <a:xfrm>
            <a:off x="9347756" y="1586059"/>
            <a:ext cx="1164364" cy="141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1578CE1-21E3-485A-A5F5-0FE1D6AF7E50}"/>
              </a:ext>
            </a:extLst>
          </p:cNvPr>
          <p:cNvCxnSpPr>
            <a:stCxn id="22" idx="6"/>
            <a:endCxn id="20" idx="1"/>
          </p:cNvCxnSpPr>
          <p:nvPr/>
        </p:nvCxnSpPr>
        <p:spPr>
          <a:xfrm>
            <a:off x="9347756" y="1586059"/>
            <a:ext cx="1164364" cy="225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78604B2-3EA8-4C24-8A2C-BA816EA7A6EB}"/>
              </a:ext>
            </a:extLst>
          </p:cNvPr>
          <p:cNvCxnSpPr>
            <a:stCxn id="22" idx="6"/>
            <a:endCxn id="21" idx="1"/>
          </p:cNvCxnSpPr>
          <p:nvPr/>
        </p:nvCxnSpPr>
        <p:spPr>
          <a:xfrm>
            <a:off x="9347756" y="1586059"/>
            <a:ext cx="1164364" cy="307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11AF583-2746-4188-8AAA-E5B3BCE98E93}"/>
              </a:ext>
            </a:extLst>
          </p:cNvPr>
          <p:cNvCxnSpPr>
            <a:stCxn id="23" idx="6"/>
            <a:endCxn id="17" idx="1"/>
          </p:cNvCxnSpPr>
          <p:nvPr/>
        </p:nvCxnSpPr>
        <p:spPr>
          <a:xfrm flipV="1">
            <a:off x="9347756" y="1325125"/>
            <a:ext cx="1164364" cy="160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1AB7C4E-32AE-4CA6-A98C-FFDB36F0510D}"/>
              </a:ext>
            </a:extLst>
          </p:cNvPr>
          <p:cNvCxnSpPr>
            <a:stCxn id="23" idx="6"/>
            <a:endCxn id="18" idx="1"/>
          </p:cNvCxnSpPr>
          <p:nvPr/>
        </p:nvCxnSpPr>
        <p:spPr>
          <a:xfrm flipV="1">
            <a:off x="9347756" y="2164220"/>
            <a:ext cx="1164364" cy="76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B84B914-6E81-482E-AD92-177F2B97F7AE}"/>
              </a:ext>
            </a:extLst>
          </p:cNvPr>
          <p:cNvCxnSpPr>
            <a:stCxn id="23" idx="6"/>
            <a:endCxn id="20" idx="1"/>
          </p:cNvCxnSpPr>
          <p:nvPr/>
        </p:nvCxnSpPr>
        <p:spPr>
          <a:xfrm>
            <a:off x="9347756" y="2928536"/>
            <a:ext cx="1164364" cy="91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887EA52-220B-4E31-89D1-C41B9D08AB1D}"/>
              </a:ext>
            </a:extLst>
          </p:cNvPr>
          <p:cNvCxnSpPr>
            <a:stCxn id="23" idx="6"/>
            <a:endCxn id="21" idx="1"/>
          </p:cNvCxnSpPr>
          <p:nvPr/>
        </p:nvCxnSpPr>
        <p:spPr>
          <a:xfrm>
            <a:off x="9347756" y="2928536"/>
            <a:ext cx="1164364" cy="1728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681F9D6-4CEA-4D3A-B3BD-A89043B205C0}"/>
              </a:ext>
            </a:extLst>
          </p:cNvPr>
          <p:cNvCxnSpPr>
            <a:stCxn id="24" idx="6"/>
            <a:endCxn id="17" idx="1"/>
          </p:cNvCxnSpPr>
          <p:nvPr/>
        </p:nvCxnSpPr>
        <p:spPr>
          <a:xfrm flipV="1">
            <a:off x="9371846" y="1325125"/>
            <a:ext cx="1140274" cy="294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91A7509-217A-46F7-8BA4-2FCB985B0A84}"/>
              </a:ext>
            </a:extLst>
          </p:cNvPr>
          <p:cNvCxnSpPr>
            <a:stCxn id="24" idx="6"/>
            <a:endCxn id="18" idx="1"/>
          </p:cNvCxnSpPr>
          <p:nvPr/>
        </p:nvCxnSpPr>
        <p:spPr>
          <a:xfrm flipV="1">
            <a:off x="9371846" y="2164220"/>
            <a:ext cx="1140274" cy="210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BEC925F-2323-42DD-8360-57C3BA9BC4AB}"/>
              </a:ext>
            </a:extLst>
          </p:cNvPr>
          <p:cNvCxnSpPr>
            <a:stCxn id="24" idx="6"/>
            <a:endCxn id="19" idx="1"/>
          </p:cNvCxnSpPr>
          <p:nvPr/>
        </p:nvCxnSpPr>
        <p:spPr>
          <a:xfrm flipV="1">
            <a:off x="9371846" y="3003314"/>
            <a:ext cx="1140274" cy="126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C1BAECA-9E47-489E-BD32-038088AD33F6}"/>
              </a:ext>
            </a:extLst>
          </p:cNvPr>
          <p:cNvCxnSpPr>
            <a:stCxn id="24" idx="6"/>
            <a:endCxn id="20" idx="1"/>
          </p:cNvCxnSpPr>
          <p:nvPr/>
        </p:nvCxnSpPr>
        <p:spPr>
          <a:xfrm flipV="1">
            <a:off x="9371846" y="3842409"/>
            <a:ext cx="1140274" cy="42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620A745-D470-41E3-91A0-1F620240E8B1}"/>
              </a:ext>
            </a:extLst>
          </p:cNvPr>
          <p:cNvCxnSpPr>
            <a:stCxn id="24" idx="6"/>
            <a:endCxn id="21" idx="1"/>
          </p:cNvCxnSpPr>
          <p:nvPr/>
        </p:nvCxnSpPr>
        <p:spPr>
          <a:xfrm>
            <a:off x="9371846" y="4271013"/>
            <a:ext cx="1140274" cy="38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6CFFDCC6-0B07-4965-833C-8A3625AA5756}"/>
              </a:ext>
            </a:extLst>
          </p:cNvPr>
          <p:cNvSpPr/>
          <p:nvPr/>
        </p:nvSpPr>
        <p:spPr>
          <a:xfrm>
            <a:off x="10455458" y="4575576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13FAE68-D4F3-49E2-A6EE-67F32D4FCE95}"/>
              </a:ext>
            </a:extLst>
          </p:cNvPr>
          <p:cNvSpPr/>
          <p:nvPr/>
        </p:nvSpPr>
        <p:spPr>
          <a:xfrm>
            <a:off x="10446513" y="4571676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CB81A3D-6A7E-4759-AD2E-72377533E5E0}"/>
              </a:ext>
            </a:extLst>
          </p:cNvPr>
          <p:cNvSpPr/>
          <p:nvPr/>
        </p:nvSpPr>
        <p:spPr>
          <a:xfrm>
            <a:off x="10452587" y="4577223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DB19D20-EB9E-4DBD-ADDF-9F26DEC63098}"/>
              </a:ext>
            </a:extLst>
          </p:cNvPr>
          <p:cNvSpPr/>
          <p:nvPr/>
        </p:nvSpPr>
        <p:spPr>
          <a:xfrm>
            <a:off x="10459067" y="3769198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A17A4A4-B695-422B-A5CC-346164DE294C}"/>
              </a:ext>
            </a:extLst>
          </p:cNvPr>
          <p:cNvSpPr/>
          <p:nvPr/>
        </p:nvSpPr>
        <p:spPr>
          <a:xfrm>
            <a:off x="10454222" y="3765756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1D6EB2D-A4BD-44D8-9FC6-192F488AB4C5}"/>
              </a:ext>
            </a:extLst>
          </p:cNvPr>
          <p:cNvSpPr/>
          <p:nvPr/>
        </p:nvSpPr>
        <p:spPr>
          <a:xfrm>
            <a:off x="10452588" y="3767477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7EC2A69-0A7B-4F30-8149-02FEF147B491}"/>
              </a:ext>
            </a:extLst>
          </p:cNvPr>
          <p:cNvSpPr/>
          <p:nvPr/>
        </p:nvSpPr>
        <p:spPr>
          <a:xfrm>
            <a:off x="10457672" y="2943042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EDD9EDC-438C-4503-8611-E01867511224}"/>
              </a:ext>
            </a:extLst>
          </p:cNvPr>
          <p:cNvSpPr/>
          <p:nvPr/>
        </p:nvSpPr>
        <p:spPr>
          <a:xfrm>
            <a:off x="10459068" y="2942875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9773A00-44ED-405B-BFC9-11C1639029A0}"/>
              </a:ext>
            </a:extLst>
          </p:cNvPr>
          <p:cNvSpPr/>
          <p:nvPr/>
        </p:nvSpPr>
        <p:spPr>
          <a:xfrm>
            <a:off x="10459068" y="2943222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7730166-0C23-424E-BF76-E8662FB74619}"/>
              </a:ext>
            </a:extLst>
          </p:cNvPr>
          <p:cNvCxnSpPr>
            <a:stCxn id="7" idx="3"/>
            <a:endCxn id="23" idx="2"/>
          </p:cNvCxnSpPr>
          <p:nvPr/>
        </p:nvCxnSpPr>
        <p:spPr>
          <a:xfrm flipV="1">
            <a:off x="7136072" y="2928536"/>
            <a:ext cx="1140274" cy="7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39C0136-5D62-4CD6-89C8-F558B7699EBB}"/>
              </a:ext>
            </a:extLst>
          </p:cNvPr>
          <p:cNvCxnSpPr>
            <a:cxnSpLocks/>
            <a:stCxn id="7" idx="3"/>
            <a:endCxn id="24" idx="2"/>
          </p:cNvCxnSpPr>
          <p:nvPr/>
        </p:nvCxnSpPr>
        <p:spPr>
          <a:xfrm>
            <a:off x="7136072" y="3003314"/>
            <a:ext cx="1164364" cy="126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1227080-9A0B-44CE-8DD0-8FF8A0F902FD}"/>
              </a:ext>
            </a:extLst>
          </p:cNvPr>
          <p:cNvSpPr/>
          <p:nvPr/>
        </p:nvSpPr>
        <p:spPr>
          <a:xfrm>
            <a:off x="10440934" y="2124065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D98FA21-E19C-469F-885E-498027A859AE}"/>
              </a:ext>
            </a:extLst>
          </p:cNvPr>
          <p:cNvSpPr/>
          <p:nvPr/>
        </p:nvSpPr>
        <p:spPr>
          <a:xfrm>
            <a:off x="10440543" y="2129965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9D89CC1-05D4-4136-BED0-DBB9270D285D}"/>
              </a:ext>
            </a:extLst>
          </p:cNvPr>
          <p:cNvSpPr/>
          <p:nvPr/>
        </p:nvSpPr>
        <p:spPr>
          <a:xfrm>
            <a:off x="10440543" y="2123900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153292B-B7C0-44A1-B3EC-CD91E0B98E29}"/>
              </a:ext>
            </a:extLst>
          </p:cNvPr>
          <p:cNvSpPr/>
          <p:nvPr/>
        </p:nvSpPr>
        <p:spPr>
          <a:xfrm>
            <a:off x="10440542" y="1298124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87B8315-7295-435D-B629-E313590B90F4}"/>
              </a:ext>
            </a:extLst>
          </p:cNvPr>
          <p:cNvSpPr/>
          <p:nvPr/>
        </p:nvSpPr>
        <p:spPr>
          <a:xfrm>
            <a:off x="10440543" y="1290871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3DF64ED-DB1B-4AD4-A764-FB14C472824F}"/>
              </a:ext>
            </a:extLst>
          </p:cNvPr>
          <p:cNvSpPr/>
          <p:nvPr/>
        </p:nvSpPr>
        <p:spPr>
          <a:xfrm>
            <a:off x="10440544" y="1298221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E752324-88CC-479D-8893-ED20BB7556EF}"/>
              </a:ext>
            </a:extLst>
          </p:cNvPr>
          <p:cNvCxnSpPr>
            <a:stCxn id="23" idx="6"/>
            <a:endCxn id="19" idx="1"/>
          </p:cNvCxnSpPr>
          <p:nvPr/>
        </p:nvCxnSpPr>
        <p:spPr>
          <a:xfrm>
            <a:off x="9347756" y="2928536"/>
            <a:ext cx="1164364" cy="7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731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E07C52-9614-402C-ACFD-CC6BE24DAD32}"/>
              </a:ext>
            </a:extLst>
          </p:cNvPr>
          <p:cNvSpPr/>
          <p:nvPr/>
        </p:nvSpPr>
        <p:spPr>
          <a:xfrm>
            <a:off x="6064662" y="905578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E06B13-B245-4EE7-A7DA-D429BD977C96}"/>
              </a:ext>
            </a:extLst>
          </p:cNvPr>
          <p:cNvSpPr/>
          <p:nvPr/>
        </p:nvSpPr>
        <p:spPr>
          <a:xfrm>
            <a:off x="10512120" y="905578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39133-3679-4A6E-93F3-689E591932C5}"/>
              </a:ext>
            </a:extLst>
          </p:cNvPr>
          <p:cNvSpPr/>
          <p:nvPr/>
        </p:nvSpPr>
        <p:spPr>
          <a:xfrm>
            <a:off x="10512120" y="1744673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8CF492-5A7E-4838-B808-73BA525C0DAB}"/>
              </a:ext>
            </a:extLst>
          </p:cNvPr>
          <p:cNvSpPr/>
          <p:nvPr/>
        </p:nvSpPr>
        <p:spPr>
          <a:xfrm>
            <a:off x="10512120" y="2583767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87912-523E-4432-A99F-AECFFFC2A413}"/>
              </a:ext>
            </a:extLst>
          </p:cNvPr>
          <p:cNvSpPr/>
          <p:nvPr/>
        </p:nvSpPr>
        <p:spPr>
          <a:xfrm>
            <a:off x="10512120" y="342286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68BD7D-7CE3-404A-B3F1-5D1C46C8B366}"/>
              </a:ext>
            </a:extLst>
          </p:cNvPr>
          <p:cNvSpPr/>
          <p:nvPr/>
        </p:nvSpPr>
        <p:spPr>
          <a:xfrm>
            <a:off x="10512120" y="423798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E94934-CDC5-490B-88CB-F9AD32C31CDB}"/>
              </a:ext>
            </a:extLst>
          </p:cNvPr>
          <p:cNvSpPr/>
          <p:nvPr/>
        </p:nvSpPr>
        <p:spPr>
          <a:xfrm>
            <a:off x="8276346" y="1082677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B3CAE1-618E-49E6-866A-E0514F4C14C3}"/>
              </a:ext>
            </a:extLst>
          </p:cNvPr>
          <p:cNvSpPr/>
          <p:nvPr/>
        </p:nvSpPr>
        <p:spPr>
          <a:xfrm>
            <a:off x="8276346" y="2425154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51A591-3DCE-4FB4-8884-4B03834D66BD}"/>
              </a:ext>
            </a:extLst>
          </p:cNvPr>
          <p:cNvSpPr/>
          <p:nvPr/>
        </p:nvSpPr>
        <p:spPr>
          <a:xfrm>
            <a:off x="8300436" y="3767631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3770F09-106D-45A1-85FA-FE4A442DCDF4}"/>
              </a:ext>
            </a:extLst>
          </p:cNvPr>
          <p:cNvCxnSpPr>
            <a:cxnSpLocks/>
            <a:stCxn id="5" idx="3"/>
            <a:endCxn id="22" idx="2"/>
          </p:cNvCxnSpPr>
          <p:nvPr/>
        </p:nvCxnSpPr>
        <p:spPr>
          <a:xfrm>
            <a:off x="7136072" y="1325125"/>
            <a:ext cx="1140274" cy="26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79D2-623E-4913-B9B3-D9DA8867C86F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7136072" y="1586059"/>
            <a:ext cx="1140274" cy="57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9586D7-DD36-4300-90AD-4203DA2FDB3C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7136072" y="1586059"/>
            <a:ext cx="1140274" cy="141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F4C29B-84B8-4839-9D81-D5F178F0D75C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7136072" y="1586059"/>
            <a:ext cx="1140274" cy="225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EF22F9-2EA8-499D-89C4-2F32B790EA6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7136072" y="1586059"/>
            <a:ext cx="1140274" cy="307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1452D2-999B-4362-8184-469E263EC377}"/>
              </a:ext>
            </a:extLst>
          </p:cNvPr>
          <p:cNvCxnSpPr>
            <a:cxnSpLocks/>
            <a:stCxn id="5" idx="3"/>
            <a:endCxn id="23" idx="2"/>
          </p:cNvCxnSpPr>
          <p:nvPr/>
        </p:nvCxnSpPr>
        <p:spPr>
          <a:xfrm>
            <a:off x="7136072" y="1325125"/>
            <a:ext cx="1140274" cy="160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4638F5-07F1-41B0-B99F-157172CD5BB7}"/>
              </a:ext>
            </a:extLst>
          </p:cNvPr>
          <p:cNvCxnSpPr>
            <a:cxnSpLocks/>
            <a:stCxn id="5" idx="3"/>
            <a:endCxn id="24" idx="2"/>
          </p:cNvCxnSpPr>
          <p:nvPr/>
        </p:nvCxnSpPr>
        <p:spPr>
          <a:xfrm>
            <a:off x="7136072" y="1325125"/>
            <a:ext cx="1164364" cy="294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A465891-AA2F-4B26-BFA1-57AEBB2BEB5C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7136072" y="2164220"/>
            <a:ext cx="1140274" cy="76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807BA0-5A57-4BDD-B628-D31F4BB8F180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7136072" y="2164220"/>
            <a:ext cx="1164364" cy="210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F2C57BF-8E82-457D-9E1B-985B05D847B3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136072" y="2928536"/>
            <a:ext cx="1140274" cy="91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F4AD3C-F916-4186-843B-C633B25FE15B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7136072" y="3842409"/>
            <a:ext cx="1164364" cy="42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7381AE-39D8-4B20-B54A-39D1A030E77D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136072" y="2928536"/>
            <a:ext cx="1140274" cy="1728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A31274A-120F-4228-B86E-59B39945D1F6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7136072" y="4271013"/>
            <a:ext cx="1164364" cy="38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070F5CB-8FFF-4801-B381-14F3BD5F73FD}"/>
              </a:ext>
            </a:extLst>
          </p:cNvPr>
          <p:cNvCxnSpPr>
            <a:stCxn id="22" idx="6"/>
            <a:endCxn id="17" idx="1"/>
          </p:cNvCxnSpPr>
          <p:nvPr/>
        </p:nvCxnSpPr>
        <p:spPr>
          <a:xfrm flipV="1">
            <a:off x="9347756" y="1325125"/>
            <a:ext cx="1164364" cy="26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121224-DFE1-4084-8050-E84558D3630D}"/>
              </a:ext>
            </a:extLst>
          </p:cNvPr>
          <p:cNvCxnSpPr>
            <a:stCxn id="22" idx="6"/>
            <a:endCxn id="18" idx="1"/>
          </p:cNvCxnSpPr>
          <p:nvPr/>
        </p:nvCxnSpPr>
        <p:spPr>
          <a:xfrm>
            <a:off x="9347756" y="1586059"/>
            <a:ext cx="1164364" cy="57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0C1838A-A3C3-413E-92C8-6A5C15170BB8}"/>
              </a:ext>
            </a:extLst>
          </p:cNvPr>
          <p:cNvCxnSpPr>
            <a:stCxn id="22" idx="6"/>
            <a:endCxn id="19" idx="1"/>
          </p:cNvCxnSpPr>
          <p:nvPr/>
        </p:nvCxnSpPr>
        <p:spPr>
          <a:xfrm>
            <a:off x="9347756" y="1586059"/>
            <a:ext cx="1164364" cy="141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1578CE1-21E3-485A-A5F5-0FE1D6AF7E50}"/>
              </a:ext>
            </a:extLst>
          </p:cNvPr>
          <p:cNvCxnSpPr>
            <a:stCxn id="22" idx="6"/>
            <a:endCxn id="20" idx="1"/>
          </p:cNvCxnSpPr>
          <p:nvPr/>
        </p:nvCxnSpPr>
        <p:spPr>
          <a:xfrm>
            <a:off x="9347756" y="1586059"/>
            <a:ext cx="1164364" cy="225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78604B2-3EA8-4C24-8A2C-BA816EA7A6EB}"/>
              </a:ext>
            </a:extLst>
          </p:cNvPr>
          <p:cNvCxnSpPr>
            <a:stCxn id="22" idx="6"/>
            <a:endCxn id="21" idx="1"/>
          </p:cNvCxnSpPr>
          <p:nvPr/>
        </p:nvCxnSpPr>
        <p:spPr>
          <a:xfrm>
            <a:off x="9347756" y="1586059"/>
            <a:ext cx="1164364" cy="307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11AF583-2746-4188-8AAA-E5B3BCE98E93}"/>
              </a:ext>
            </a:extLst>
          </p:cNvPr>
          <p:cNvCxnSpPr>
            <a:stCxn id="23" idx="6"/>
            <a:endCxn id="17" idx="1"/>
          </p:cNvCxnSpPr>
          <p:nvPr/>
        </p:nvCxnSpPr>
        <p:spPr>
          <a:xfrm flipV="1">
            <a:off x="9347756" y="1325125"/>
            <a:ext cx="1164364" cy="160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1AB7C4E-32AE-4CA6-A98C-FFDB36F0510D}"/>
              </a:ext>
            </a:extLst>
          </p:cNvPr>
          <p:cNvCxnSpPr>
            <a:stCxn id="23" idx="6"/>
            <a:endCxn id="18" idx="1"/>
          </p:cNvCxnSpPr>
          <p:nvPr/>
        </p:nvCxnSpPr>
        <p:spPr>
          <a:xfrm flipV="1">
            <a:off x="9347756" y="2164220"/>
            <a:ext cx="1164364" cy="76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B84B914-6E81-482E-AD92-177F2B97F7AE}"/>
              </a:ext>
            </a:extLst>
          </p:cNvPr>
          <p:cNvCxnSpPr>
            <a:stCxn id="23" idx="6"/>
            <a:endCxn id="20" idx="1"/>
          </p:cNvCxnSpPr>
          <p:nvPr/>
        </p:nvCxnSpPr>
        <p:spPr>
          <a:xfrm>
            <a:off x="9347756" y="2928536"/>
            <a:ext cx="1164364" cy="91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887EA52-220B-4E31-89D1-C41B9D08AB1D}"/>
              </a:ext>
            </a:extLst>
          </p:cNvPr>
          <p:cNvCxnSpPr>
            <a:stCxn id="23" idx="6"/>
            <a:endCxn id="21" idx="1"/>
          </p:cNvCxnSpPr>
          <p:nvPr/>
        </p:nvCxnSpPr>
        <p:spPr>
          <a:xfrm>
            <a:off x="9347756" y="2928536"/>
            <a:ext cx="1164364" cy="1728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681F9D6-4CEA-4D3A-B3BD-A89043B205C0}"/>
              </a:ext>
            </a:extLst>
          </p:cNvPr>
          <p:cNvCxnSpPr>
            <a:stCxn id="24" idx="6"/>
            <a:endCxn id="17" idx="1"/>
          </p:cNvCxnSpPr>
          <p:nvPr/>
        </p:nvCxnSpPr>
        <p:spPr>
          <a:xfrm flipV="1">
            <a:off x="9371846" y="1325125"/>
            <a:ext cx="1140274" cy="294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91A7509-217A-46F7-8BA4-2FCB985B0A84}"/>
              </a:ext>
            </a:extLst>
          </p:cNvPr>
          <p:cNvCxnSpPr>
            <a:stCxn id="24" idx="6"/>
            <a:endCxn id="18" idx="1"/>
          </p:cNvCxnSpPr>
          <p:nvPr/>
        </p:nvCxnSpPr>
        <p:spPr>
          <a:xfrm flipV="1">
            <a:off x="9371846" y="2164220"/>
            <a:ext cx="1140274" cy="210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BEC925F-2323-42DD-8360-57C3BA9BC4AB}"/>
              </a:ext>
            </a:extLst>
          </p:cNvPr>
          <p:cNvCxnSpPr>
            <a:stCxn id="24" idx="6"/>
            <a:endCxn id="19" idx="1"/>
          </p:cNvCxnSpPr>
          <p:nvPr/>
        </p:nvCxnSpPr>
        <p:spPr>
          <a:xfrm flipV="1">
            <a:off x="9371846" y="3003314"/>
            <a:ext cx="1140274" cy="126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C1BAECA-9E47-489E-BD32-038088AD33F6}"/>
              </a:ext>
            </a:extLst>
          </p:cNvPr>
          <p:cNvCxnSpPr>
            <a:stCxn id="24" idx="6"/>
            <a:endCxn id="20" idx="1"/>
          </p:cNvCxnSpPr>
          <p:nvPr/>
        </p:nvCxnSpPr>
        <p:spPr>
          <a:xfrm flipV="1">
            <a:off x="9371846" y="3842409"/>
            <a:ext cx="1140274" cy="42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620A745-D470-41E3-91A0-1F620240E8B1}"/>
              </a:ext>
            </a:extLst>
          </p:cNvPr>
          <p:cNvCxnSpPr>
            <a:stCxn id="24" idx="6"/>
            <a:endCxn id="21" idx="1"/>
          </p:cNvCxnSpPr>
          <p:nvPr/>
        </p:nvCxnSpPr>
        <p:spPr>
          <a:xfrm>
            <a:off x="9371846" y="4271013"/>
            <a:ext cx="1140274" cy="38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6CFFDCC6-0B07-4965-833C-8A3625AA5756}"/>
              </a:ext>
            </a:extLst>
          </p:cNvPr>
          <p:cNvSpPr/>
          <p:nvPr/>
        </p:nvSpPr>
        <p:spPr>
          <a:xfrm>
            <a:off x="7088586" y="1270074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13FAE68-D4F3-49E2-A6EE-67F32D4FCE95}"/>
              </a:ext>
            </a:extLst>
          </p:cNvPr>
          <p:cNvSpPr/>
          <p:nvPr/>
        </p:nvSpPr>
        <p:spPr>
          <a:xfrm>
            <a:off x="7088586" y="1262710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CB81A3D-6A7E-4759-AD2E-72377533E5E0}"/>
              </a:ext>
            </a:extLst>
          </p:cNvPr>
          <p:cNvSpPr/>
          <p:nvPr/>
        </p:nvSpPr>
        <p:spPr>
          <a:xfrm>
            <a:off x="7085873" y="1264213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DB19D20-EB9E-4DBD-ADDF-9F26DEC63098}"/>
              </a:ext>
            </a:extLst>
          </p:cNvPr>
          <p:cNvSpPr/>
          <p:nvPr/>
        </p:nvSpPr>
        <p:spPr>
          <a:xfrm>
            <a:off x="7088586" y="2121641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A17A4A4-B695-422B-A5CC-346164DE294C}"/>
              </a:ext>
            </a:extLst>
          </p:cNvPr>
          <p:cNvSpPr/>
          <p:nvPr/>
        </p:nvSpPr>
        <p:spPr>
          <a:xfrm>
            <a:off x="7088586" y="2114277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1D6EB2D-A4BD-44D8-9FC6-192F488AB4C5}"/>
              </a:ext>
            </a:extLst>
          </p:cNvPr>
          <p:cNvSpPr/>
          <p:nvPr/>
        </p:nvSpPr>
        <p:spPr>
          <a:xfrm>
            <a:off x="7085873" y="2115780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7EC2A69-0A7B-4F30-8149-02FEF147B491}"/>
              </a:ext>
            </a:extLst>
          </p:cNvPr>
          <p:cNvSpPr/>
          <p:nvPr/>
        </p:nvSpPr>
        <p:spPr>
          <a:xfrm>
            <a:off x="7067208" y="2931015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EDD9EDC-438C-4503-8611-E01867511224}"/>
              </a:ext>
            </a:extLst>
          </p:cNvPr>
          <p:cNvSpPr/>
          <p:nvPr/>
        </p:nvSpPr>
        <p:spPr>
          <a:xfrm>
            <a:off x="7067208" y="2923651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9773A00-44ED-405B-BFC9-11C1639029A0}"/>
              </a:ext>
            </a:extLst>
          </p:cNvPr>
          <p:cNvSpPr/>
          <p:nvPr/>
        </p:nvSpPr>
        <p:spPr>
          <a:xfrm>
            <a:off x="7064495" y="2925154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7730166-0C23-424E-BF76-E8662FB74619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136072" y="2928536"/>
            <a:ext cx="1140274" cy="7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39C0136-5D62-4CD6-89C8-F558B7699EBB}"/>
              </a:ext>
            </a:extLst>
          </p:cNvPr>
          <p:cNvCxnSpPr>
            <a:stCxn id="89" idx="5"/>
            <a:endCxn id="24" idx="2"/>
          </p:cNvCxnSpPr>
          <p:nvPr/>
        </p:nvCxnSpPr>
        <p:spPr>
          <a:xfrm>
            <a:off x="7166122" y="3034911"/>
            <a:ext cx="1134314" cy="1236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1227080-9A0B-44CE-8DD0-8FF8A0F902FD}"/>
              </a:ext>
            </a:extLst>
          </p:cNvPr>
          <p:cNvSpPr/>
          <p:nvPr/>
        </p:nvSpPr>
        <p:spPr>
          <a:xfrm>
            <a:off x="7088586" y="3776612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D98FA21-E19C-469F-885E-498027A859AE}"/>
              </a:ext>
            </a:extLst>
          </p:cNvPr>
          <p:cNvSpPr/>
          <p:nvPr/>
        </p:nvSpPr>
        <p:spPr>
          <a:xfrm>
            <a:off x="7088586" y="3769248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9D89CC1-05D4-4136-BED0-DBB9270D285D}"/>
              </a:ext>
            </a:extLst>
          </p:cNvPr>
          <p:cNvSpPr/>
          <p:nvPr/>
        </p:nvSpPr>
        <p:spPr>
          <a:xfrm>
            <a:off x="7085873" y="3770751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153292B-B7C0-44A1-B3EC-CD91E0B98E29}"/>
              </a:ext>
            </a:extLst>
          </p:cNvPr>
          <p:cNvSpPr/>
          <p:nvPr/>
        </p:nvSpPr>
        <p:spPr>
          <a:xfrm>
            <a:off x="7088586" y="4589971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87B8315-7295-435D-B629-E313590B90F4}"/>
              </a:ext>
            </a:extLst>
          </p:cNvPr>
          <p:cNvSpPr/>
          <p:nvPr/>
        </p:nvSpPr>
        <p:spPr>
          <a:xfrm>
            <a:off x="7088586" y="4582607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3DF64ED-DB1B-4AD4-A764-FB14C472824F}"/>
              </a:ext>
            </a:extLst>
          </p:cNvPr>
          <p:cNvSpPr/>
          <p:nvPr/>
        </p:nvSpPr>
        <p:spPr>
          <a:xfrm>
            <a:off x="7085873" y="4584110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1EE7898-BE33-4C7F-A547-19E254406A4D}"/>
              </a:ext>
            </a:extLst>
          </p:cNvPr>
          <p:cNvCxnSpPr>
            <a:stCxn id="23" idx="6"/>
            <a:endCxn id="19" idx="1"/>
          </p:cNvCxnSpPr>
          <p:nvPr/>
        </p:nvCxnSpPr>
        <p:spPr>
          <a:xfrm>
            <a:off x="9347756" y="2928536"/>
            <a:ext cx="1164364" cy="7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673BFCD5-D6EA-4F2E-B898-1A8A65BB767E}"/>
              </a:ext>
            </a:extLst>
          </p:cNvPr>
          <p:cNvSpPr/>
          <p:nvPr/>
        </p:nvSpPr>
        <p:spPr>
          <a:xfrm>
            <a:off x="6063306" y="1679513"/>
            <a:ext cx="1071410" cy="33975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Z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Ü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H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L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K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93E59-B125-404F-AC5F-070C4162F55C}"/>
              </a:ext>
            </a:extLst>
          </p:cNvPr>
          <p:cNvSpPr/>
          <p:nvPr/>
        </p:nvSpPr>
        <p:spPr>
          <a:xfrm>
            <a:off x="6084844" y="1262694"/>
            <a:ext cx="1031046" cy="703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846FD57-DC01-48BE-8B1E-7BCBAAE891A8}"/>
              </a:ext>
            </a:extLst>
          </p:cNvPr>
          <p:cNvSpPr/>
          <p:nvPr/>
        </p:nvSpPr>
        <p:spPr>
          <a:xfrm>
            <a:off x="10513476" y="896955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1152DFE-1F71-469D-B129-496D97E6D6CC}"/>
              </a:ext>
            </a:extLst>
          </p:cNvPr>
          <p:cNvSpPr/>
          <p:nvPr/>
        </p:nvSpPr>
        <p:spPr>
          <a:xfrm>
            <a:off x="10512120" y="1670890"/>
            <a:ext cx="1071410" cy="33975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CEE92C5-2942-4A6F-9000-E82BE25BFA58}"/>
              </a:ext>
            </a:extLst>
          </p:cNvPr>
          <p:cNvSpPr/>
          <p:nvPr/>
        </p:nvSpPr>
        <p:spPr>
          <a:xfrm>
            <a:off x="10533658" y="1254071"/>
            <a:ext cx="1031046" cy="703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638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E07C52-9614-402C-ACFD-CC6BE24DAD32}"/>
              </a:ext>
            </a:extLst>
          </p:cNvPr>
          <p:cNvSpPr/>
          <p:nvPr/>
        </p:nvSpPr>
        <p:spPr>
          <a:xfrm>
            <a:off x="6064662" y="905578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B93FA5-2F3A-47EB-B184-6C3C5C1C3CC1}"/>
              </a:ext>
            </a:extLst>
          </p:cNvPr>
          <p:cNvSpPr/>
          <p:nvPr/>
        </p:nvSpPr>
        <p:spPr>
          <a:xfrm>
            <a:off x="6064662" y="1744673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17D544-A563-477D-B8F8-B049B7705D60}"/>
              </a:ext>
            </a:extLst>
          </p:cNvPr>
          <p:cNvSpPr/>
          <p:nvPr/>
        </p:nvSpPr>
        <p:spPr>
          <a:xfrm>
            <a:off x="6064662" y="2583767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8A6F9F-9053-48C0-8A99-C4F4EE6C32B8}"/>
              </a:ext>
            </a:extLst>
          </p:cNvPr>
          <p:cNvSpPr/>
          <p:nvPr/>
        </p:nvSpPr>
        <p:spPr>
          <a:xfrm>
            <a:off x="6064662" y="342286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D31BD1-7794-4A80-9777-2D4A01EFF8D2}"/>
              </a:ext>
            </a:extLst>
          </p:cNvPr>
          <p:cNvSpPr/>
          <p:nvPr/>
        </p:nvSpPr>
        <p:spPr>
          <a:xfrm>
            <a:off x="6064662" y="423798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E06B13-B245-4EE7-A7DA-D429BD977C96}"/>
              </a:ext>
            </a:extLst>
          </p:cNvPr>
          <p:cNvSpPr/>
          <p:nvPr/>
        </p:nvSpPr>
        <p:spPr>
          <a:xfrm>
            <a:off x="10512120" y="905578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39133-3679-4A6E-93F3-689E591932C5}"/>
              </a:ext>
            </a:extLst>
          </p:cNvPr>
          <p:cNvSpPr/>
          <p:nvPr/>
        </p:nvSpPr>
        <p:spPr>
          <a:xfrm>
            <a:off x="10512120" y="1744673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8CF492-5A7E-4838-B808-73BA525C0DAB}"/>
              </a:ext>
            </a:extLst>
          </p:cNvPr>
          <p:cNvSpPr/>
          <p:nvPr/>
        </p:nvSpPr>
        <p:spPr>
          <a:xfrm>
            <a:off x="10512120" y="2583767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87912-523E-4432-A99F-AECFFFC2A413}"/>
              </a:ext>
            </a:extLst>
          </p:cNvPr>
          <p:cNvSpPr/>
          <p:nvPr/>
        </p:nvSpPr>
        <p:spPr>
          <a:xfrm>
            <a:off x="10512120" y="342286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68BD7D-7CE3-404A-B3F1-5D1C46C8B366}"/>
              </a:ext>
            </a:extLst>
          </p:cNvPr>
          <p:cNvSpPr/>
          <p:nvPr/>
        </p:nvSpPr>
        <p:spPr>
          <a:xfrm>
            <a:off x="10512120" y="423798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E94934-CDC5-490B-88CB-F9AD32C31CDB}"/>
              </a:ext>
            </a:extLst>
          </p:cNvPr>
          <p:cNvSpPr/>
          <p:nvPr/>
        </p:nvSpPr>
        <p:spPr>
          <a:xfrm>
            <a:off x="8276346" y="1082677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B3CAE1-618E-49E6-866A-E0514F4C14C3}"/>
              </a:ext>
            </a:extLst>
          </p:cNvPr>
          <p:cNvSpPr/>
          <p:nvPr/>
        </p:nvSpPr>
        <p:spPr>
          <a:xfrm>
            <a:off x="8276346" y="2425154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51A591-3DCE-4FB4-8884-4B03834D66BD}"/>
              </a:ext>
            </a:extLst>
          </p:cNvPr>
          <p:cNvSpPr/>
          <p:nvPr/>
        </p:nvSpPr>
        <p:spPr>
          <a:xfrm>
            <a:off x="8300436" y="3767631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3770F09-106D-45A1-85FA-FE4A442DCDF4}"/>
              </a:ext>
            </a:extLst>
          </p:cNvPr>
          <p:cNvCxnSpPr>
            <a:stCxn id="5" idx="3"/>
            <a:endCxn id="22" idx="2"/>
          </p:cNvCxnSpPr>
          <p:nvPr/>
        </p:nvCxnSpPr>
        <p:spPr>
          <a:xfrm>
            <a:off x="7136072" y="1325125"/>
            <a:ext cx="1140274" cy="26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79D2-623E-4913-B9B3-D9DA8867C86F}"/>
              </a:ext>
            </a:extLst>
          </p:cNvPr>
          <p:cNvCxnSpPr>
            <a:stCxn id="6" idx="3"/>
            <a:endCxn id="22" idx="2"/>
          </p:cNvCxnSpPr>
          <p:nvPr/>
        </p:nvCxnSpPr>
        <p:spPr>
          <a:xfrm flipV="1">
            <a:off x="7136072" y="1586059"/>
            <a:ext cx="1140274" cy="57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9586D7-DD36-4300-90AD-4203DA2FDB3C}"/>
              </a:ext>
            </a:extLst>
          </p:cNvPr>
          <p:cNvCxnSpPr>
            <a:stCxn id="7" idx="3"/>
            <a:endCxn id="22" idx="2"/>
          </p:cNvCxnSpPr>
          <p:nvPr/>
        </p:nvCxnSpPr>
        <p:spPr>
          <a:xfrm flipV="1">
            <a:off x="7136072" y="1586059"/>
            <a:ext cx="1140274" cy="141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F4C29B-84B8-4839-9D81-D5F178F0D75C}"/>
              </a:ext>
            </a:extLst>
          </p:cNvPr>
          <p:cNvCxnSpPr>
            <a:stCxn id="8" idx="3"/>
            <a:endCxn id="22" idx="2"/>
          </p:cNvCxnSpPr>
          <p:nvPr/>
        </p:nvCxnSpPr>
        <p:spPr>
          <a:xfrm flipV="1">
            <a:off x="7136072" y="1586059"/>
            <a:ext cx="1140274" cy="225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EF22F9-2EA8-499D-89C4-2F32B790EA6B}"/>
              </a:ext>
            </a:extLst>
          </p:cNvPr>
          <p:cNvCxnSpPr>
            <a:stCxn id="9" idx="3"/>
            <a:endCxn id="22" idx="2"/>
          </p:cNvCxnSpPr>
          <p:nvPr/>
        </p:nvCxnSpPr>
        <p:spPr>
          <a:xfrm flipV="1">
            <a:off x="7136072" y="1586059"/>
            <a:ext cx="1140274" cy="307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1452D2-999B-4362-8184-469E263EC377}"/>
              </a:ext>
            </a:extLst>
          </p:cNvPr>
          <p:cNvCxnSpPr>
            <a:stCxn id="5" idx="3"/>
            <a:endCxn id="23" idx="2"/>
          </p:cNvCxnSpPr>
          <p:nvPr/>
        </p:nvCxnSpPr>
        <p:spPr>
          <a:xfrm>
            <a:off x="7136072" y="1325125"/>
            <a:ext cx="1140274" cy="160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4638F5-07F1-41B0-B99F-157172CD5BB7}"/>
              </a:ext>
            </a:extLst>
          </p:cNvPr>
          <p:cNvCxnSpPr>
            <a:stCxn id="5" idx="3"/>
            <a:endCxn id="24" idx="2"/>
          </p:cNvCxnSpPr>
          <p:nvPr/>
        </p:nvCxnSpPr>
        <p:spPr>
          <a:xfrm>
            <a:off x="7136072" y="1325125"/>
            <a:ext cx="1164364" cy="294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A465891-AA2F-4B26-BFA1-57AEBB2BEB5C}"/>
              </a:ext>
            </a:extLst>
          </p:cNvPr>
          <p:cNvCxnSpPr>
            <a:stCxn id="6" idx="3"/>
            <a:endCxn id="23" idx="2"/>
          </p:cNvCxnSpPr>
          <p:nvPr/>
        </p:nvCxnSpPr>
        <p:spPr>
          <a:xfrm>
            <a:off x="7136072" y="2164220"/>
            <a:ext cx="1140274" cy="76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807BA0-5A57-4BDD-B628-D31F4BB8F180}"/>
              </a:ext>
            </a:extLst>
          </p:cNvPr>
          <p:cNvCxnSpPr>
            <a:stCxn id="6" idx="3"/>
            <a:endCxn id="24" idx="2"/>
          </p:cNvCxnSpPr>
          <p:nvPr/>
        </p:nvCxnSpPr>
        <p:spPr>
          <a:xfrm>
            <a:off x="7136072" y="2164220"/>
            <a:ext cx="1164364" cy="210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F2C57BF-8E82-457D-9E1B-985B05D847B3}"/>
              </a:ext>
            </a:extLst>
          </p:cNvPr>
          <p:cNvCxnSpPr>
            <a:stCxn id="8" idx="3"/>
            <a:endCxn id="23" idx="2"/>
          </p:cNvCxnSpPr>
          <p:nvPr/>
        </p:nvCxnSpPr>
        <p:spPr>
          <a:xfrm flipV="1">
            <a:off x="7136072" y="2928536"/>
            <a:ext cx="1140274" cy="91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F4AD3C-F916-4186-843B-C633B25FE15B}"/>
              </a:ext>
            </a:extLst>
          </p:cNvPr>
          <p:cNvCxnSpPr>
            <a:cxnSpLocks/>
            <a:stCxn id="8" idx="3"/>
            <a:endCxn id="24" idx="2"/>
          </p:cNvCxnSpPr>
          <p:nvPr/>
        </p:nvCxnSpPr>
        <p:spPr>
          <a:xfrm>
            <a:off x="7136072" y="3842409"/>
            <a:ext cx="1164364" cy="42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7381AE-39D8-4B20-B54A-39D1A030E77D}"/>
              </a:ext>
            </a:extLst>
          </p:cNvPr>
          <p:cNvCxnSpPr>
            <a:stCxn id="9" idx="3"/>
            <a:endCxn id="23" idx="2"/>
          </p:cNvCxnSpPr>
          <p:nvPr/>
        </p:nvCxnSpPr>
        <p:spPr>
          <a:xfrm flipV="1">
            <a:off x="7136072" y="2928536"/>
            <a:ext cx="1140274" cy="1728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A31274A-120F-4228-B86E-59B39945D1F6}"/>
              </a:ext>
            </a:extLst>
          </p:cNvPr>
          <p:cNvCxnSpPr>
            <a:stCxn id="9" idx="3"/>
            <a:endCxn id="24" idx="2"/>
          </p:cNvCxnSpPr>
          <p:nvPr/>
        </p:nvCxnSpPr>
        <p:spPr>
          <a:xfrm flipV="1">
            <a:off x="7136072" y="4271013"/>
            <a:ext cx="1164364" cy="38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070F5CB-8FFF-4801-B381-14F3BD5F73FD}"/>
              </a:ext>
            </a:extLst>
          </p:cNvPr>
          <p:cNvCxnSpPr>
            <a:stCxn id="22" idx="6"/>
            <a:endCxn id="17" idx="1"/>
          </p:cNvCxnSpPr>
          <p:nvPr/>
        </p:nvCxnSpPr>
        <p:spPr>
          <a:xfrm flipV="1">
            <a:off x="9347756" y="1325125"/>
            <a:ext cx="1164364" cy="26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121224-DFE1-4084-8050-E84558D3630D}"/>
              </a:ext>
            </a:extLst>
          </p:cNvPr>
          <p:cNvCxnSpPr>
            <a:stCxn id="22" idx="6"/>
            <a:endCxn id="18" idx="1"/>
          </p:cNvCxnSpPr>
          <p:nvPr/>
        </p:nvCxnSpPr>
        <p:spPr>
          <a:xfrm>
            <a:off x="9347756" y="1586059"/>
            <a:ext cx="1164364" cy="57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0C1838A-A3C3-413E-92C8-6A5C15170BB8}"/>
              </a:ext>
            </a:extLst>
          </p:cNvPr>
          <p:cNvCxnSpPr>
            <a:stCxn id="22" idx="6"/>
            <a:endCxn id="19" idx="1"/>
          </p:cNvCxnSpPr>
          <p:nvPr/>
        </p:nvCxnSpPr>
        <p:spPr>
          <a:xfrm>
            <a:off x="9347756" y="1586059"/>
            <a:ext cx="1164364" cy="141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1578CE1-21E3-485A-A5F5-0FE1D6AF7E50}"/>
              </a:ext>
            </a:extLst>
          </p:cNvPr>
          <p:cNvCxnSpPr>
            <a:stCxn id="22" idx="6"/>
            <a:endCxn id="20" idx="1"/>
          </p:cNvCxnSpPr>
          <p:nvPr/>
        </p:nvCxnSpPr>
        <p:spPr>
          <a:xfrm>
            <a:off x="9347756" y="1586059"/>
            <a:ext cx="1164364" cy="225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78604B2-3EA8-4C24-8A2C-BA816EA7A6EB}"/>
              </a:ext>
            </a:extLst>
          </p:cNvPr>
          <p:cNvCxnSpPr>
            <a:stCxn id="22" idx="6"/>
            <a:endCxn id="21" idx="1"/>
          </p:cNvCxnSpPr>
          <p:nvPr/>
        </p:nvCxnSpPr>
        <p:spPr>
          <a:xfrm>
            <a:off x="9347756" y="1586059"/>
            <a:ext cx="1164364" cy="307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11AF583-2746-4188-8AAA-E5B3BCE98E93}"/>
              </a:ext>
            </a:extLst>
          </p:cNvPr>
          <p:cNvCxnSpPr>
            <a:stCxn id="23" idx="6"/>
            <a:endCxn id="17" idx="1"/>
          </p:cNvCxnSpPr>
          <p:nvPr/>
        </p:nvCxnSpPr>
        <p:spPr>
          <a:xfrm flipV="1">
            <a:off x="9347756" y="1325125"/>
            <a:ext cx="1164364" cy="160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1AB7C4E-32AE-4CA6-A98C-FFDB36F0510D}"/>
              </a:ext>
            </a:extLst>
          </p:cNvPr>
          <p:cNvCxnSpPr>
            <a:stCxn id="23" idx="6"/>
            <a:endCxn id="18" idx="1"/>
          </p:cNvCxnSpPr>
          <p:nvPr/>
        </p:nvCxnSpPr>
        <p:spPr>
          <a:xfrm flipV="1">
            <a:off x="9347756" y="2164220"/>
            <a:ext cx="1164364" cy="76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B84B914-6E81-482E-AD92-177F2B97F7AE}"/>
              </a:ext>
            </a:extLst>
          </p:cNvPr>
          <p:cNvCxnSpPr>
            <a:stCxn id="23" idx="6"/>
            <a:endCxn id="20" idx="1"/>
          </p:cNvCxnSpPr>
          <p:nvPr/>
        </p:nvCxnSpPr>
        <p:spPr>
          <a:xfrm>
            <a:off x="9347756" y="2928536"/>
            <a:ext cx="1164364" cy="91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887EA52-220B-4E31-89D1-C41B9D08AB1D}"/>
              </a:ext>
            </a:extLst>
          </p:cNvPr>
          <p:cNvCxnSpPr>
            <a:stCxn id="23" idx="6"/>
            <a:endCxn id="21" idx="1"/>
          </p:cNvCxnSpPr>
          <p:nvPr/>
        </p:nvCxnSpPr>
        <p:spPr>
          <a:xfrm>
            <a:off x="9347756" y="2928536"/>
            <a:ext cx="1164364" cy="1728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681F9D6-4CEA-4D3A-B3BD-A89043B205C0}"/>
              </a:ext>
            </a:extLst>
          </p:cNvPr>
          <p:cNvCxnSpPr>
            <a:stCxn id="24" idx="6"/>
            <a:endCxn id="17" idx="1"/>
          </p:cNvCxnSpPr>
          <p:nvPr/>
        </p:nvCxnSpPr>
        <p:spPr>
          <a:xfrm flipV="1">
            <a:off x="9371846" y="1325125"/>
            <a:ext cx="1140274" cy="294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91A7509-217A-46F7-8BA4-2FCB985B0A84}"/>
              </a:ext>
            </a:extLst>
          </p:cNvPr>
          <p:cNvCxnSpPr>
            <a:stCxn id="24" idx="6"/>
            <a:endCxn id="18" idx="1"/>
          </p:cNvCxnSpPr>
          <p:nvPr/>
        </p:nvCxnSpPr>
        <p:spPr>
          <a:xfrm flipV="1">
            <a:off x="9371846" y="2164220"/>
            <a:ext cx="1140274" cy="210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BEC925F-2323-42DD-8360-57C3BA9BC4AB}"/>
              </a:ext>
            </a:extLst>
          </p:cNvPr>
          <p:cNvCxnSpPr>
            <a:stCxn id="24" idx="6"/>
            <a:endCxn id="19" idx="1"/>
          </p:cNvCxnSpPr>
          <p:nvPr/>
        </p:nvCxnSpPr>
        <p:spPr>
          <a:xfrm flipV="1">
            <a:off x="9371846" y="3003314"/>
            <a:ext cx="1140274" cy="126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C1BAECA-9E47-489E-BD32-038088AD33F6}"/>
              </a:ext>
            </a:extLst>
          </p:cNvPr>
          <p:cNvCxnSpPr>
            <a:stCxn id="24" idx="6"/>
            <a:endCxn id="20" idx="1"/>
          </p:cNvCxnSpPr>
          <p:nvPr/>
        </p:nvCxnSpPr>
        <p:spPr>
          <a:xfrm flipV="1">
            <a:off x="9371846" y="3842409"/>
            <a:ext cx="1140274" cy="42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620A745-D470-41E3-91A0-1F620240E8B1}"/>
              </a:ext>
            </a:extLst>
          </p:cNvPr>
          <p:cNvCxnSpPr>
            <a:stCxn id="24" idx="6"/>
            <a:endCxn id="21" idx="1"/>
          </p:cNvCxnSpPr>
          <p:nvPr/>
        </p:nvCxnSpPr>
        <p:spPr>
          <a:xfrm>
            <a:off x="9371846" y="4271013"/>
            <a:ext cx="1140274" cy="38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6CFFDCC6-0B07-4965-833C-8A3625AA5756}"/>
              </a:ext>
            </a:extLst>
          </p:cNvPr>
          <p:cNvSpPr/>
          <p:nvPr/>
        </p:nvSpPr>
        <p:spPr>
          <a:xfrm>
            <a:off x="7088586" y="1270074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13FAE68-D4F3-49E2-A6EE-67F32D4FCE95}"/>
              </a:ext>
            </a:extLst>
          </p:cNvPr>
          <p:cNvSpPr/>
          <p:nvPr/>
        </p:nvSpPr>
        <p:spPr>
          <a:xfrm>
            <a:off x="7088586" y="1262710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CB81A3D-6A7E-4759-AD2E-72377533E5E0}"/>
              </a:ext>
            </a:extLst>
          </p:cNvPr>
          <p:cNvSpPr/>
          <p:nvPr/>
        </p:nvSpPr>
        <p:spPr>
          <a:xfrm>
            <a:off x="7085873" y="1264213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DB19D20-EB9E-4DBD-ADDF-9F26DEC63098}"/>
              </a:ext>
            </a:extLst>
          </p:cNvPr>
          <p:cNvSpPr/>
          <p:nvPr/>
        </p:nvSpPr>
        <p:spPr>
          <a:xfrm>
            <a:off x="7088586" y="2121641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A17A4A4-B695-422B-A5CC-346164DE294C}"/>
              </a:ext>
            </a:extLst>
          </p:cNvPr>
          <p:cNvSpPr/>
          <p:nvPr/>
        </p:nvSpPr>
        <p:spPr>
          <a:xfrm>
            <a:off x="7088586" y="2114277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1D6EB2D-A4BD-44D8-9FC6-192F488AB4C5}"/>
              </a:ext>
            </a:extLst>
          </p:cNvPr>
          <p:cNvSpPr/>
          <p:nvPr/>
        </p:nvSpPr>
        <p:spPr>
          <a:xfrm>
            <a:off x="7085873" y="2115780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7EC2A69-0A7B-4F30-8149-02FEF147B491}"/>
              </a:ext>
            </a:extLst>
          </p:cNvPr>
          <p:cNvSpPr/>
          <p:nvPr/>
        </p:nvSpPr>
        <p:spPr>
          <a:xfrm>
            <a:off x="7067208" y="2931015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EDD9EDC-438C-4503-8611-E01867511224}"/>
              </a:ext>
            </a:extLst>
          </p:cNvPr>
          <p:cNvSpPr/>
          <p:nvPr/>
        </p:nvSpPr>
        <p:spPr>
          <a:xfrm>
            <a:off x="7067208" y="2923651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9773A00-44ED-405B-BFC9-11C1639029A0}"/>
              </a:ext>
            </a:extLst>
          </p:cNvPr>
          <p:cNvSpPr/>
          <p:nvPr/>
        </p:nvSpPr>
        <p:spPr>
          <a:xfrm>
            <a:off x="7064495" y="2925154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7730166-0C23-424E-BF76-E8662FB74619}"/>
              </a:ext>
            </a:extLst>
          </p:cNvPr>
          <p:cNvCxnSpPr>
            <a:stCxn id="7" idx="3"/>
            <a:endCxn id="23" idx="2"/>
          </p:cNvCxnSpPr>
          <p:nvPr/>
        </p:nvCxnSpPr>
        <p:spPr>
          <a:xfrm flipV="1">
            <a:off x="7136072" y="2928536"/>
            <a:ext cx="1140274" cy="7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39C0136-5D62-4CD6-89C8-F558B7699EBB}"/>
              </a:ext>
            </a:extLst>
          </p:cNvPr>
          <p:cNvCxnSpPr>
            <a:stCxn id="89" idx="5"/>
            <a:endCxn id="24" idx="2"/>
          </p:cNvCxnSpPr>
          <p:nvPr/>
        </p:nvCxnSpPr>
        <p:spPr>
          <a:xfrm>
            <a:off x="7166122" y="3034911"/>
            <a:ext cx="1134314" cy="1236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1227080-9A0B-44CE-8DD0-8FF8A0F902FD}"/>
              </a:ext>
            </a:extLst>
          </p:cNvPr>
          <p:cNvSpPr/>
          <p:nvPr/>
        </p:nvSpPr>
        <p:spPr>
          <a:xfrm>
            <a:off x="7088586" y="3776612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D98FA21-E19C-469F-885E-498027A859AE}"/>
              </a:ext>
            </a:extLst>
          </p:cNvPr>
          <p:cNvSpPr/>
          <p:nvPr/>
        </p:nvSpPr>
        <p:spPr>
          <a:xfrm>
            <a:off x="7088586" y="3769248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9D89CC1-05D4-4136-BED0-DBB9270D285D}"/>
              </a:ext>
            </a:extLst>
          </p:cNvPr>
          <p:cNvSpPr/>
          <p:nvPr/>
        </p:nvSpPr>
        <p:spPr>
          <a:xfrm>
            <a:off x="7085873" y="3770751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153292B-B7C0-44A1-B3EC-CD91E0B98E29}"/>
              </a:ext>
            </a:extLst>
          </p:cNvPr>
          <p:cNvSpPr/>
          <p:nvPr/>
        </p:nvSpPr>
        <p:spPr>
          <a:xfrm>
            <a:off x="7088586" y="4589971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87B8315-7295-435D-B629-E313590B90F4}"/>
              </a:ext>
            </a:extLst>
          </p:cNvPr>
          <p:cNvSpPr/>
          <p:nvPr/>
        </p:nvSpPr>
        <p:spPr>
          <a:xfrm>
            <a:off x="7088586" y="4582607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3DF64ED-DB1B-4AD4-A764-FB14C472824F}"/>
              </a:ext>
            </a:extLst>
          </p:cNvPr>
          <p:cNvSpPr/>
          <p:nvPr/>
        </p:nvSpPr>
        <p:spPr>
          <a:xfrm>
            <a:off x="7085873" y="4584110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1EE7898-BE33-4C7F-A547-19E254406A4D}"/>
              </a:ext>
            </a:extLst>
          </p:cNvPr>
          <p:cNvCxnSpPr>
            <a:stCxn id="23" idx="6"/>
            <a:endCxn id="19" idx="1"/>
          </p:cNvCxnSpPr>
          <p:nvPr/>
        </p:nvCxnSpPr>
        <p:spPr>
          <a:xfrm>
            <a:off x="9347756" y="2928536"/>
            <a:ext cx="1164364" cy="7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87334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E07C52-9614-402C-ACFD-CC6BE24DAD32}"/>
              </a:ext>
            </a:extLst>
          </p:cNvPr>
          <p:cNvSpPr/>
          <p:nvPr/>
        </p:nvSpPr>
        <p:spPr>
          <a:xfrm>
            <a:off x="6064662" y="905578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B93FA5-2F3A-47EB-B184-6C3C5C1C3CC1}"/>
              </a:ext>
            </a:extLst>
          </p:cNvPr>
          <p:cNvSpPr/>
          <p:nvPr/>
        </p:nvSpPr>
        <p:spPr>
          <a:xfrm>
            <a:off x="6064662" y="1744673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17D544-A563-477D-B8F8-B049B7705D60}"/>
              </a:ext>
            </a:extLst>
          </p:cNvPr>
          <p:cNvSpPr/>
          <p:nvPr/>
        </p:nvSpPr>
        <p:spPr>
          <a:xfrm>
            <a:off x="6064662" y="2583767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8A6F9F-9053-48C0-8A99-C4F4EE6C32B8}"/>
              </a:ext>
            </a:extLst>
          </p:cNvPr>
          <p:cNvSpPr/>
          <p:nvPr/>
        </p:nvSpPr>
        <p:spPr>
          <a:xfrm>
            <a:off x="6064662" y="342286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D31BD1-7794-4A80-9777-2D4A01EFF8D2}"/>
              </a:ext>
            </a:extLst>
          </p:cNvPr>
          <p:cNvSpPr/>
          <p:nvPr/>
        </p:nvSpPr>
        <p:spPr>
          <a:xfrm>
            <a:off x="6064662" y="423798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E06B13-B245-4EE7-A7DA-D429BD977C96}"/>
              </a:ext>
            </a:extLst>
          </p:cNvPr>
          <p:cNvSpPr/>
          <p:nvPr/>
        </p:nvSpPr>
        <p:spPr>
          <a:xfrm>
            <a:off x="10512120" y="905578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39133-3679-4A6E-93F3-689E591932C5}"/>
              </a:ext>
            </a:extLst>
          </p:cNvPr>
          <p:cNvSpPr/>
          <p:nvPr/>
        </p:nvSpPr>
        <p:spPr>
          <a:xfrm>
            <a:off x="10512120" y="1744673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8CF492-5A7E-4838-B808-73BA525C0DAB}"/>
              </a:ext>
            </a:extLst>
          </p:cNvPr>
          <p:cNvSpPr/>
          <p:nvPr/>
        </p:nvSpPr>
        <p:spPr>
          <a:xfrm>
            <a:off x="10512120" y="2583767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87912-523E-4432-A99F-AECFFFC2A413}"/>
              </a:ext>
            </a:extLst>
          </p:cNvPr>
          <p:cNvSpPr/>
          <p:nvPr/>
        </p:nvSpPr>
        <p:spPr>
          <a:xfrm>
            <a:off x="10512120" y="342286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68BD7D-7CE3-404A-B3F1-5D1C46C8B366}"/>
              </a:ext>
            </a:extLst>
          </p:cNvPr>
          <p:cNvSpPr/>
          <p:nvPr/>
        </p:nvSpPr>
        <p:spPr>
          <a:xfrm>
            <a:off x="10512120" y="423798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E94934-CDC5-490B-88CB-F9AD32C31CDB}"/>
              </a:ext>
            </a:extLst>
          </p:cNvPr>
          <p:cNvSpPr/>
          <p:nvPr/>
        </p:nvSpPr>
        <p:spPr>
          <a:xfrm>
            <a:off x="8276346" y="1082677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B3CAE1-618E-49E6-866A-E0514F4C14C3}"/>
              </a:ext>
            </a:extLst>
          </p:cNvPr>
          <p:cNvSpPr/>
          <p:nvPr/>
        </p:nvSpPr>
        <p:spPr>
          <a:xfrm>
            <a:off x="8276346" y="2425154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51A591-3DCE-4FB4-8884-4B03834D66BD}"/>
              </a:ext>
            </a:extLst>
          </p:cNvPr>
          <p:cNvSpPr/>
          <p:nvPr/>
        </p:nvSpPr>
        <p:spPr>
          <a:xfrm>
            <a:off x="8300436" y="3767631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3770F09-106D-45A1-85FA-FE4A442DCDF4}"/>
              </a:ext>
            </a:extLst>
          </p:cNvPr>
          <p:cNvCxnSpPr>
            <a:stCxn id="5" idx="3"/>
            <a:endCxn id="22" idx="2"/>
          </p:cNvCxnSpPr>
          <p:nvPr/>
        </p:nvCxnSpPr>
        <p:spPr>
          <a:xfrm>
            <a:off x="7136072" y="1325125"/>
            <a:ext cx="1140274" cy="26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79D2-623E-4913-B9B3-D9DA8867C86F}"/>
              </a:ext>
            </a:extLst>
          </p:cNvPr>
          <p:cNvCxnSpPr>
            <a:stCxn id="6" idx="3"/>
            <a:endCxn id="22" idx="2"/>
          </p:cNvCxnSpPr>
          <p:nvPr/>
        </p:nvCxnSpPr>
        <p:spPr>
          <a:xfrm flipV="1">
            <a:off x="7136072" y="1586059"/>
            <a:ext cx="1140274" cy="57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9586D7-DD36-4300-90AD-4203DA2FDB3C}"/>
              </a:ext>
            </a:extLst>
          </p:cNvPr>
          <p:cNvCxnSpPr>
            <a:stCxn id="7" idx="3"/>
            <a:endCxn id="22" idx="2"/>
          </p:cNvCxnSpPr>
          <p:nvPr/>
        </p:nvCxnSpPr>
        <p:spPr>
          <a:xfrm flipV="1">
            <a:off x="7136072" y="1586059"/>
            <a:ext cx="1140274" cy="141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F4C29B-84B8-4839-9D81-D5F178F0D75C}"/>
              </a:ext>
            </a:extLst>
          </p:cNvPr>
          <p:cNvCxnSpPr>
            <a:stCxn id="8" idx="3"/>
            <a:endCxn id="22" idx="2"/>
          </p:cNvCxnSpPr>
          <p:nvPr/>
        </p:nvCxnSpPr>
        <p:spPr>
          <a:xfrm flipV="1">
            <a:off x="7136072" y="1586059"/>
            <a:ext cx="1140274" cy="225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EF22F9-2EA8-499D-89C4-2F32B790EA6B}"/>
              </a:ext>
            </a:extLst>
          </p:cNvPr>
          <p:cNvCxnSpPr>
            <a:stCxn id="9" idx="3"/>
            <a:endCxn id="22" idx="2"/>
          </p:cNvCxnSpPr>
          <p:nvPr/>
        </p:nvCxnSpPr>
        <p:spPr>
          <a:xfrm flipV="1">
            <a:off x="7136072" y="1586059"/>
            <a:ext cx="1140274" cy="307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1452D2-999B-4362-8184-469E263EC377}"/>
              </a:ext>
            </a:extLst>
          </p:cNvPr>
          <p:cNvCxnSpPr>
            <a:stCxn id="5" idx="3"/>
            <a:endCxn id="23" idx="2"/>
          </p:cNvCxnSpPr>
          <p:nvPr/>
        </p:nvCxnSpPr>
        <p:spPr>
          <a:xfrm>
            <a:off x="7136072" y="1325125"/>
            <a:ext cx="1140274" cy="160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4638F5-07F1-41B0-B99F-157172CD5BB7}"/>
              </a:ext>
            </a:extLst>
          </p:cNvPr>
          <p:cNvCxnSpPr>
            <a:stCxn id="5" idx="3"/>
            <a:endCxn id="24" idx="2"/>
          </p:cNvCxnSpPr>
          <p:nvPr/>
        </p:nvCxnSpPr>
        <p:spPr>
          <a:xfrm>
            <a:off x="7136072" y="1325125"/>
            <a:ext cx="1164364" cy="294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A465891-AA2F-4B26-BFA1-57AEBB2BEB5C}"/>
              </a:ext>
            </a:extLst>
          </p:cNvPr>
          <p:cNvCxnSpPr>
            <a:stCxn id="6" idx="3"/>
            <a:endCxn id="23" idx="2"/>
          </p:cNvCxnSpPr>
          <p:nvPr/>
        </p:nvCxnSpPr>
        <p:spPr>
          <a:xfrm>
            <a:off x="7136072" y="2164220"/>
            <a:ext cx="1140274" cy="76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807BA0-5A57-4BDD-B628-D31F4BB8F180}"/>
              </a:ext>
            </a:extLst>
          </p:cNvPr>
          <p:cNvCxnSpPr>
            <a:stCxn id="6" idx="3"/>
            <a:endCxn id="24" idx="2"/>
          </p:cNvCxnSpPr>
          <p:nvPr/>
        </p:nvCxnSpPr>
        <p:spPr>
          <a:xfrm>
            <a:off x="7136072" y="2164220"/>
            <a:ext cx="1164364" cy="210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F2C57BF-8E82-457D-9E1B-985B05D847B3}"/>
              </a:ext>
            </a:extLst>
          </p:cNvPr>
          <p:cNvCxnSpPr>
            <a:stCxn id="8" idx="3"/>
            <a:endCxn id="23" idx="2"/>
          </p:cNvCxnSpPr>
          <p:nvPr/>
        </p:nvCxnSpPr>
        <p:spPr>
          <a:xfrm flipV="1">
            <a:off x="7136072" y="2928536"/>
            <a:ext cx="1140274" cy="91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F4AD3C-F916-4186-843B-C633B25FE15B}"/>
              </a:ext>
            </a:extLst>
          </p:cNvPr>
          <p:cNvCxnSpPr>
            <a:cxnSpLocks/>
            <a:stCxn id="8" idx="3"/>
            <a:endCxn id="24" idx="2"/>
          </p:cNvCxnSpPr>
          <p:nvPr/>
        </p:nvCxnSpPr>
        <p:spPr>
          <a:xfrm>
            <a:off x="7136072" y="3842409"/>
            <a:ext cx="1164364" cy="42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7381AE-39D8-4B20-B54A-39D1A030E77D}"/>
              </a:ext>
            </a:extLst>
          </p:cNvPr>
          <p:cNvCxnSpPr>
            <a:stCxn id="9" idx="3"/>
            <a:endCxn id="23" idx="2"/>
          </p:cNvCxnSpPr>
          <p:nvPr/>
        </p:nvCxnSpPr>
        <p:spPr>
          <a:xfrm flipV="1">
            <a:off x="7136072" y="2928536"/>
            <a:ext cx="1140274" cy="1728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A31274A-120F-4228-B86E-59B39945D1F6}"/>
              </a:ext>
            </a:extLst>
          </p:cNvPr>
          <p:cNvCxnSpPr>
            <a:stCxn id="9" idx="3"/>
            <a:endCxn id="24" idx="2"/>
          </p:cNvCxnSpPr>
          <p:nvPr/>
        </p:nvCxnSpPr>
        <p:spPr>
          <a:xfrm flipV="1">
            <a:off x="7136072" y="4271013"/>
            <a:ext cx="1164364" cy="38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070F5CB-8FFF-4801-B381-14F3BD5F73FD}"/>
              </a:ext>
            </a:extLst>
          </p:cNvPr>
          <p:cNvCxnSpPr>
            <a:stCxn id="22" idx="6"/>
            <a:endCxn id="17" idx="1"/>
          </p:cNvCxnSpPr>
          <p:nvPr/>
        </p:nvCxnSpPr>
        <p:spPr>
          <a:xfrm flipV="1">
            <a:off x="9347756" y="1325125"/>
            <a:ext cx="1164364" cy="26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121224-DFE1-4084-8050-E84558D3630D}"/>
              </a:ext>
            </a:extLst>
          </p:cNvPr>
          <p:cNvCxnSpPr>
            <a:stCxn id="22" idx="6"/>
            <a:endCxn id="18" idx="1"/>
          </p:cNvCxnSpPr>
          <p:nvPr/>
        </p:nvCxnSpPr>
        <p:spPr>
          <a:xfrm>
            <a:off x="9347756" y="1586059"/>
            <a:ext cx="1164364" cy="57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0C1838A-A3C3-413E-92C8-6A5C15170BB8}"/>
              </a:ext>
            </a:extLst>
          </p:cNvPr>
          <p:cNvCxnSpPr>
            <a:stCxn id="22" idx="6"/>
            <a:endCxn id="19" idx="1"/>
          </p:cNvCxnSpPr>
          <p:nvPr/>
        </p:nvCxnSpPr>
        <p:spPr>
          <a:xfrm>
            <a:off x="9347756" y="1586059"/>
            <a:ext cx="1164364" cy="141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1578CE1-21E3-485A-A5F5-0FE1D6AF7E50}"/>
              </a:ext>
            </a:extLst>
          </p:cNvPr>
          <p:cNvCxnSpPr>
            <a:stCxn id="22" idx="6"/>
            <a:endCxn id="20" idx="1"/>
          </p:cNvCxnSpPr>
          <p:nvPr/>
        </p:nvCxnSpPr>
        <p:spPr>
          <a:xfrm>
            <a:off x="9347756" y="1586059"/>
            <a:ext cx="1164364" cy="225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78604B2-3EA8-4C24-8A2C-BA816EA7A6EB}"/>
              </a:ext>
            </a:extLst>
          </p:cNvPr>
          <p:cNvCxnSpPr>
            <a:stCxn id="22" idx="6"/>
            <a:endCxn id="21" idx="1"/>
          </p:cNvCxnSpPr>
          <p:nvPr/>
        </p:nvCxnSpPr>
        <p:spPr>
          <a:xfrm>
            <a:off x="9347756" y="1586059"/>
            <a:ext cx="1164364" cy="307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11AF583-2746-4188-8AAA-E5B3BCE98E93}"/>
              </a:ext>
            </a:extLst>
          </p:cNvPr>
          <p:cNvCxnSpPr>
            <a:stCxn id="23" idx="6"/>
            <a:endCxn id="17" idx="1"/>
          </p:cNvCxnSpPr>
          <p:nvPr/>
        </p:nvCxnSpPr>
        <p:spPr>
          <a:xfrm flipV="1">
            <a:off x="9347756" y="1325125"/>
            <a:ext cx="1164364" cy="160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1AB7C4E-32AE-4CA6-A98C-FFDB36F0510D}"/>
              </a:ext>
            </a:extLst>
          </p:cNvPr>
          <p:cNvCxnSpPr>
            <a:stCxn id="23" idx="6"/>
            <a:endCxn id="18" idx="1"/>
          </p:cNvCxnSpPr>
          <p:nvPr/>
        </p:nvCxnSpPr>
        <p:spPr>
          <a:xfrm flipV="1">
            <a:off x="9347756" y="2164220"/>
            <a:ext cx="1164364" cy="76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B84B914-6E81-482E-AD92-177F2B97F7AE}"/>
              </a:ext>
            </a:extLst>
          </p:cNvPr>
          <p:cNvCxnSpPr>
            <a:stCxn id="23" idx="6"/>
            <a:endCxn id="20" idx="1"/>
          </p:cNvCxnSpPr>
          <p:nvPr/>
        </p:nvCxnSpPr>
        <p:spPr>
          <a:xfrm>
            <a:off x="9347756" y="2928536"/>
            <a:ext cx="1164364" cy="91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887EA52-220B-4E31-89D1-C41B9D08AB1D}"/>
              </a:ext>
            </a:extLst>
          </p:cNvPr>
          <p:cNvCxnSpPr>
            <a:stCxn id="23" idx="6"/>
            <a:endCxn id="21" idx="1"/>
          </p:cNvCxnSpPr>
          <p:nvPr/>
        </p:nvCxnSpPr>
        <p:spPr>
          <a:xfrm>
            <a:off x="9347756" y="2928536"/>
            <a:ext cx="1164364" cy="1728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681F9D6-4CEA-4D3A-B3BD-A89043B205C0}"/>
              </a:ext>
            </a:extLst>
          </p:cNvPr>
          <p:cNvCxnSpPr>
            <a:stCxn id="24" idx="6"/>
            <a:endCxn id="17" idx="1"/>
          </p:cNvCxnSpPr>
          <p:nvPr/>
        </p:nvCxnSpPr>
        <p:spPr>
          <a:xfrm flipV="1">
            <a:off x="9371846" y="1325125"/>
            <a:ext cx="1140274" cy="294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91A7509-217A-46F7-8BA4-2FCB985B0A84}"/>
              </a:ext>
            </a:extLst>
          </p:cNvPr>
          <p:cNvCxnSpPr>
            <a:stCxn id="24" idx="6"/>
            <a:endCxn id="18" idx="1"/>
          </p:cNvCxnSpPr>
          <p:nvPr/>
        </p:nvCxnSpPr>
        <p:spPr>
          <a:xfrm flipV="1">
            <a:off x="9371846" y="2164220"/>
            <a:ext cx="1140274" cy="210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BEC925F-2323-42DD-8360-57C3BA9BC4AB}"/>
              </a:ext>
            </a:extLst>
          </p:cNvPr>
          <p:cNvCxnSpPr>
            <a:stCxn id="24" idx="6"/>
            <a:endCxn id="19" idx="1"/>
          </p:cNvCxnSpPr>
          <p:nvPr/>
        </p:nvCxnSpPr>
        <p:spPr>
          <a:xfrm flipV="1">
            <a:off x="9371846" y="3003314"/>
            <a:ext cx="1140274" cy="126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C1BAECA-9E47-489E-BD32-038088AD33F6}"/>
              </a:ext>
            </a:extLst>
          </p:cNvPr>
          <p:cNvCxnSpPr>
            <a:stCxn id="24" idx="6"/>
            <a:endCxn id="20" idx="1"/>
          </p:cNvCxnSpPr>
          <p:nvPr/>
        </p:nvCxnSpPr>
        <p:spPr>
          <a:xfrm flipV="1">
            <a:off x="9371846" y="3842409"/>
            <a:ext cx="1140274" cy="42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620A745-D470-41E3-91A0-1F620240E8B1}"/>
              </a:ext>
            </a:extLst>
          </p:cNvPr>
          <p:cNvCxnSpPr>
            <a:stCxn id="24" idx="6"/>
            <a:endCxn id="21" idx="1"/>
          </p:cNvCxnSpPr>
          <p:nvPr/>
        </p:nvCxnSpPr>
        <p:spPr>
          <a:xfrm>
            <a:off x="9371846" y="4271013"/>
            <a:ext cx="1140274" cy="38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6CFFDCC6-0B07-4965-833C-8A3625AA5756}"/>
              </a:ext>
            </a:extLst>
          </p:cNvPr>
          <p:cNvSpPr/>
          <p:nvPr/>
        </p:nvSpPr>
        <p:spPr>
          <a:xfrm>
            <a:off x="8240904" y="4202560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13FAE68-D4F3-49E2-A6EE-67F32D4FCE95}"/>
              </a:ext>
            </a:extLst>
          </p:cNvPr>
          <p:cNvSpPr/>
          <p:nvPr/>
        </p:nvSpPr>
        <p:spPr>
          <a:xfrm>
            <a:off x="8204769" y="1548104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CB81A3D-6A7E-4759-AD2E-72377533E5E0}"/>
              </a:ext>
            </a:extLst>
          </p:cNvPr>
          <p:cNvSpPr/>
          <p:nvPr/>
        </p:nvSpPr>
        <p:spPr>
          <a:xfrm>
            <a:off x="8204768" y="2871606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DB19D20-EB9E-4DBD-ADDF-9F26DEC63098}"/>
              </a:ext>
            </a:extLst>
          </p:cNvPr>
          <p:cNvSpPr/>
          <p:nvPr/>
        </p:nvSpPr>
        <p:spPr>
          <a:xfrm>
            <a:off x="8240903" y="4202191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A17A4A4-B695-422B-A5CC-346164DE294C}"/>
              </a:ext>
            </a:extLst>
          </p:cNvPr>
          <p:cNvSpPr/>
          <p:nvPr/>
        </p:nvSpPr>
        <p:spPr>
          <a:xfrm>
            <a:off x="8204473" y="2873864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1D6EB2D-A4BD-44D8-9FC6-192F488AB4C5}"/>
              </a:ext>
            </a:extLst>
          </p:cNvPr>
          <p:cNvSpPr/>
          <p:nvPr/>
        </p:nvSpPr>
        <p:spPr>
          <a:xfrm>
            <a:off x="8204473" y="1547950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7EC2A69-0A7B-4F30-8149-02FEF147B491}"/>
              </a:ext>
            </a:extLst>
          </p:cNvPr>
          <p:cNvSpPr/>
          <p:nvPr/>
        </p:nvSpPr>
        <p:spPr>
          <a:xfrm>
            <a:off x="8204473" y="1548518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EDD9EDC-438C-4503-8611-E01867511224}"/>
              </a:ext>
            </a:extLst>
          </p:cNvPr>
          <p:cNvSpPr/>
          <p:nvPr/>
        </p:nvSpPr>
        <p:spPr>
          <a:xfrm>
            <a:off x="8240902" y="4197662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9773A00-44ED-405B-BFC9-11C1639029A0}"/>
              </a:ext>
            </a:extLst>
          </p:cNvPr>
          <p:cNvSpPr/>
          <p:nvPr/>
        </p:nvSpPr>
        <p:spPr>
          <a:xfrm>
            <a:off x="8204473" y="2872468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7730166-0C23-424E-BF76-E8662FB74619}"/>
              </a:ext>
            </a:extLst>
          </p:cNvPr>
          <p:cNvCxnSpPr>
            <a:stCxn id="7" idx="3"/>
            <a:endCxn id="23" idx="2"/>
          </p:cNvCxnSpPr>
          <p:nvPr/>
        </p:nvCxnSpPr>
        <p:spPr>
          <a:xfrm flipV="1">
            <a:off x="7136072" y="2928536"/>
            <a:ext cx="1140274" cy="7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39C0136-5D62-4CD6-89C8-F558B7699EBB}"/>
              </a:ext>
            </a:extLst>
          </p:cNvPr>
          <p:cNvCxnSpPr>
            <a:cxnSpLocks/>
            <a:stCxn id="7" idx="3"/>
            <a:endCxn id="24" idx="2"/>
          </p:cNvCxnSpPr>
          <p:nvPr/>
        </p:nvCxnSpPr>
        <p:spPr>
          <a:xfrm>
            <a:off x="7136072" y="3003314"/>
            <a:ext cx="1164364" cy="126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1227080-9A0B-44CE-8DD0-8FF8A0F902FD}"/>
              </a:ext>
            </a:extLst>
          </p:cNvPr>
          <p:cNvSpPr/>
          <p:nvPr/>
        </p:nvSpPr>
        <p:spPr>
          <a:xfrm>
            <a:off x="8242973" y="4201822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D98FA21-E19C-469F-885E-498027A859AE}"/>
              </a:ext>
            </a:extLst>
          </p:cNvPr>
          <p:cNvSpPr/>
          <p:nvPr/>
        </p:nvSpPr>
        <p:spPr>
          <a:xfrm>
            <a:off x="8204178" y="2870977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9D89CC1-05D4-4136-BED0-DBB9270D285D}"/>
              </a:ext>
            </a:extLst>
          </p:cNvPr>
          <p:cNvSpPr/>
          <p:nvPr/>
        </p:nvSpPr>
        <p:spPr>
          <a:xfrm>
            <a:off x="8207955" y="1549479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153292B-B7C0-44A1-B3EC-CD91E0B98E29}"/>
              </a:ext>
            </a:extLst>
          </p:cNvPr>
          <p:cNvSpPr/>
          <p:nvPr/>
        </p:nvSpPr>
        <p:spPr>
          <a:xfrm>
            <a:off x="8246579" y="4204010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87B8315-7295-435D-B629-E313590B90F4}"/>
              </a:ext>
            </a:extLst>
          </p:cNvPr>
          <p:cNvSpPr/>
          <p:nvPr/>
        </p:nvSpPr>
        <p:spPr>
          <a:xfrm>
            <a:off x="8204177" y="2868401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3DF64ED-DB1B-4AD4-A764-FB14C472824F}"/>
              </a:ext>
            </a:extLst>
          </p:cNvPr>
          <p:cNvSpPr/>
          <p:nvPr/>
        </p:nvSpPr>
        <p:spPr>
          <a:xfrm>
            <a:off x="8204178" y="1547950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394661-A5AB-4E53-9FC2-4AEFFB33EAAA}"/>
              </a:ext>
            </a:extLst>
          </p:cNvPr>
          <p:cNvCxnSpPr>
            <a:stCxn id="23" idx="6"/>
            <a:endCxn id="19" idx="1"/>
          </p:cNvCxnSpPr>
          <p:nvPr/>
        </p:nvCxnSpPr>
        <p:spPr>
          <a:xfrm>
            <a:off x="9347756" y="2928536"/>
            <a:ext cx="1164364" cy="7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819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E07C52-9614-402C-ACFD-CC6BE24DAD32}"/>
              </a:ext>
            </a:extLst>
          </p:cNvPr>
          <p:cNvSpPr/>
          <p:nvPr/>
        </p:nvSpPr>
        <p:spPr>
          <a:xfrm>
            <a:off x="6064662" y="905578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B93FA5-2F3A-47EB-B184-6C3C5C1C3CC1}"/>
              </a:ext>
            </a:extLst>
          </p:cNvPr>
          <p:cNvSpPr/>
          <p:nvPr/>
        </p:nvSpPr>
        <p:spPr>
          <a:xfrm>
            <a:off x="6064662" y="1744673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17D544-A563-477D-B8F8-B049B7705D60}"/>
              </a:ext>
            </a:extLst>
          </p:cNvPr>
          <p:cNvSpPr/>
          <p:nvPr/>
        </p:nvSpPr>
        <p:spPr>
          <a:xfrm>
            <a:off x="6064662" y="2583767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8A6F9F-9053-48C0-8A99-C4F4EE6C32B8}"/>
              </a:ext>
            </a:extLst>
          </p:cNvPr>
          <p:cNvSpPr/>
          <p:nvPr/>
        </p:nvSpPr>
        <p:spPr>
          <a:xfrm>
            <a:off x="6064662" y="342286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D31BD1-7794-4A80-9777-2D4A01EFF8D2}"/>
              </a:ext>
            </a:extLst>
          </p:cNvPr>
          <p:cNvSpPr/>
          <p:nvPr/>
        </p:nvSpPr>
        <p:spPr>
          <a:xfrm>
            <a:off x="6064662" y="423798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E06B13-B245-4EE7-A7DA-D429BD977C96}"/>
              </a:ext>
            </a:extLst>
          </p:cNvPr>
          <p:cNvSpPr/>
          <p:nvPr/>
        </p:nvSpPr>
        <p:spPr>
          <a:xfrm>
            <a:off x="10512120" y="905578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39133-3679-4A6E-93F3-689E591932C5}"/>
              </a:ext>
            </a:extLst>
          </p:cNvPr>
          <p:cNvSpPr/>
          <p:nvPr/>
        </p:nvSpPr>
        <p:spPr>
          <a:xfrm>
            <a:off x="10512120" y="1744673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8CF492-5A7E-4838-B808-73BA525C0DAB}"/>
              </a:ext>
            </a:extLst>
          </p:cNvPr>
          <p:cNvSpPr/>
          <p:nvPr/>
        </p:nvSpPr>
        <p:spPr>
          <a:xfrm>
            <a:off x="10512120" y="2583767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87912-523E-4432-A99F-AECFFFC2A413}"/>
              </a:ext>
            </a:extLst>
          </p:cNvPr>
          <p:cNvSpPr/>
          <p:nvPr/>
        </p:nvSpPr>
        <p:spPr>
          <a:xfrm>
            <a:off x="10512120" y="342286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68BD7D-7CE3-404A-B3F1-5D1C46C8B366}"/>
              </a:ext>
            </a:extLst>
          </p:cNvPr>
          <p:cNvSpPr/>
          <p:nvPr/>
        </p:nvSpPr>
        <p:spPr>
          <a:xfrm>
            <a:off x="10512120" y="4237982"/>
            <a:ext cx="1071410" cy="839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E94934-CDC5-490B-88CB-F9AD32C31CDB}"/>
              </a:ext>
            </a:extLst>
          </p:cNvPr>
          <p:cNvSpPr/>
          <p:nvPr/>
        </p:nvSpPr>
        <p:spPr>
          <a:xfrm>
            <a:off x="8276346" y="1082677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B3CAE1-618E-49E6-866A-E0514F4C14C3}"/>
              </a:ext>
            </a:extLst>
          </p:cNvPr>
          <p:cNvSpPr/>
          <p:nvPr/>
        </p:nvSpPr>
        <p:spPr>
          <a:xfrm>
            <a:off x="8276346" y="2425154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51A591-3DCE-4FB4-8884-4B03834D66BD}"/>
              </a:ext>
            </a:extLst>
          </p:cNvPr>
          <p:cNvSpPr/>
          <p:nvPr/>
        </p:nvSpPr>
        <p:spPr>
          <a:xfrm>
            <a:off x="8300436" y="3767631"/>
            <a:ext cx="1071410" cy="1006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3770F09-106D-45A1-85FA-FE4A442DCDF4}"/>
              </a:ext>
            </a:extLst>
          </p:cNvPr>
          <p:cNvCxnSpPr>
            <a:stCxn id="5" idx="3"/>
            <a:endCxn id="22" idx="2"/>
          </p:cNvCxnSpPr>
          <p:nvPr/>
        </p:nvCxnSpPr>
        <p:spPr>
          <a:xfrm>
            <a:off x="7136072" y="1325125"/>
            <a:ext cx="1140274" cy="26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79D2-623E-4913-B9B3-D9DA8867C86F}"/>
              </a:ext>
            </a:extLst>
          </p:cNvPr>
          <p:cNvCxnSpPr>
            <a:stCxn id="6" idx="3"/>
            <a:endCxn id="22" idx="2"/>
          </p:cNvCxnSpPr>
          <p:nvPr/>
        </p:nvCxnSpPr>
        <p:spPr>
          <a:xfrm flipV="1">
            <a:off x="7136072" y="1586059"/>
            <a:ext cx="1140274" cy="57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9586D7-DD36-4300-90AD-4203DA2FDB3C}"/>
              </a:ext>
            </a:extLst>
          </p:cNvPr>
          <p:cNvCxnSpPr>
            <a:stCxn id="7" idx="3"/>
            <a:endCxn id="22" idx="2"/>
          </p:cNvCxnSpPr>
          <p:nvPr/>
        </p:nvCxnSpPr>
        <p:spPr>
          <a:xfrm flipV="1">
            <a:off x="7136072" y="1586059"/>
            <a:ext cx="1140274" cy="141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F4C29B-84B8-4839-9D81-D5F178F0D75C}"/>
              </a:ext>
            </a:extLst>
          </p:cNvPr>
          <p:cNvCxnSpPr>
            <a:stCxn id="8" idx="3"/>
            <a:endCxn id="22" idx="2"/>
          </p:cNvCxnSpPr>
          <p:nvPr/>
        </p:nvCxnSpPr>
        <p:spPr>
          <a:xfrm flipV="1">
            <a:off x="7136072" y="1586059"/>
            <a:ext cx="1140274" cy="225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EF22F9-2EA8-499D-89C4-2F32B790EA6B}"/>
              </a:ext>
            </a:extLst>
          </p:cNvPr>
          <p:cNvCxnSpPr>
            <a:stCxn id="9" idx="3"/>
            <a:endCxn id="22" idx="2"/>
          </p:cNvCxnSpPr>
          <p:nvPr/>
        </p:nvCxnSpPr>
        <p:spPr>
          <a:xfrm flipV="1">
            <a:off x="7136072" y="1586059"/>
            <a:ext cx="1140274" cy="307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1452D2-999B-4362-8184-469E263EC377}"/>
              </a:ext>
            </a:extLst>
          </p:cNvPr>
          <p:cNvCxnSpPr>
            <a:stCxn id="5" idx="3"/>
            <a:endCxn id="23" idx="2"/>
          </p:cNvCxnSpPr>
          <p:nvPr/>
        </p:nvCxnSpPr>
        <p:spPr>
          <a:xfrm>
            <a:off x="7136072" y="1325125"/>
            <a:ext cx="1140274" cy="160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4638F5-07F1-41B0-B99F-157172CD5BB7}"/>
              </a:ext>
            </a:extLst>
          </p:cNvPr>
          <p:cNvCxnSpPr>
            <a:stCxn id="5" idx="3"/>
            <a:endCxn id="24" idx="2"/>
          </p:cNvCxnSpPr>
          <p:nvPr/>
        </p:nvCxnSpPr>
        <p:spPr>
          <a:xfrm>
            <a:off x="7136072" y="1325125"/>
            <a:ext cx="1164364" cy="294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A465891-AA2F-4B26-BFA1-57AEBB2BEB5C}"/>
              </a:ext>
            </a:extLst>
          </p:cNvPr>
          <p:cNvCxnSpPr>
            <a:stCxn id="6" idx="3"/>
            <a:endCxn id="23" idx="2"/>
          </p:cNvCxnSpPr>
          <p:nvPr/>
        </p:nvCxnSpPr>
        <p:spPr>
          <a:xfrm>
            <a:off x="7136072" y="2164220"/>
            <a:ext cx="1140274" cy="76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807BA0-5A57-4BDD-B628-D31F4BB8F180}"/>
              </a:ext>
            </a:extLst>
          </p:cNvPr>
          <p:cNvCxnSpPr>
            <a:stCxn id="6" idx="3"/>
            <a:endCxn id="24" idx="2"/>
          </p:cNvCxnSpPr>
          <p:nvPr/>
        </p:nvCxnSpPr>
        <p:spPr>
          <a:xfrm>
            <a:off x="7136072" y="2164220"/>
            <a:ext cx="1164364" cy="210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F2C57BF-8E82-457D-9E1B-985B05D847B3}"/>
              </a:ext>
            </a:extLst>
          </p:cNvPr>
          <p:cNvCxnSpPr>
            <a:stCxn id="8" idx="3"/>
            <a:endCxn id="23" idx="2"/>
          </p:cNvCxnSpPr>
          <p:nvPr/>
        </p:nvCxnSpPr>
        <p:spPr>
          <a:xfrm flipV="1">
            <a:off x="7136072" y="2928536"/>
            <a:ext cx="1140274" cy="91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F4AD3C-F916-4186-843B-C633B25FE15B}"/>
              </a:ext>
            </a:extLst>
          </p:cNvPr>
          <p:cNvCxnSpPr>
            <a:cxnSpLocks/>
            <a:stCxn id="8" idx="3"/>
            <a:endCxn id="24" idx="2"/>
          </p:cNvCxnSpPr>
          <p:nvPr/>
        </p:nvCxnSpPr>
        <p:spPr>
          <a:xfrm>
            <a:off x="7136072" y="3842409"/>
            <a:ext cx="1164364" cy="42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7381AE-39D8-4B20-B54A-39D1A030E77D}"/>
              </a:ext>
            </a:extLst>
          </p:cNvPr>
          <p:cNvCxnSpPr>
            <a:stCxn id="9" idx="3"/>
            <a:endCxn id="23" idx="2"/>
          </p:cNvCxnSpPr>
          <p:nvPr/>
        </p:nvCxnSpPr>
        <p:spPr>
          <a:xfrm flipV="1">
            <a:off x="7136072" y="2928536"/>
            <a:ext cx="1140274" cy="1728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A31274A-120F-4228-B86E-59B39945D1F6}"/>
              </a:ext>
            </a:extLst>
          </p:cNvPr>
          <p:cNvCxnSpPr>
            <a:stCxn id="9" idx="3"/>
            <a:endCxn id="24" idx="2"/>
          </p:cNvCxnSpPr>
          <p:nvPr/>
        </p:nvCxnSpPr>
        <p:spPr>
          <a:xfrm flipV="1">
            <a:off x="7136072" y="4271013"/>
            <a:ext cx="1164364" cy="38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070F5CB-8FFF-4801-B381-14F3BD5F73FD}"/>
              </a:ext>
            </a:extLst>
          </p:cNvPr>
          <p:cNvCxnSpPr>
            <a:stCxn id="22" idx="6"/>
            <a:endCxn id="17" idx="1"/>
          </p:cNvCxnSpPr>
          <p:nvPr/>
        </p:nvCxnSpPr>
        <p:spPr>
          <a:xfrm flipV="1">
            <a:off x="9347756" y="1325125"/>
            <a:ext cx="1164364" cy="26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121224-DFE1-4084-8050-E84558D3630D}"/>
              </a:ext>
            </a:extLst>
          </p:cNvPr>
          <p:cNvCxnSpPr>
            <a:stCxn id="22" idx="6"/>
            <a:endCxn id="18" idx="1"/>
          </p:cNvCxnSpPr>
          <p:nvPr/>
        </p:nvCxnSpPr>
        <p:spPr>
          <a:xfrm>
            <a:off x="9347756" y="1586059"/>
            <a:ext cx="1164364" cy="57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0C1838A-A3C3-413E-92C8-6A5C15170BB8}"/>
              </a:ext>
            </a:extLst>
          </p:cNvPr>
          <p:cNvCxnSpPr>
            <a:stCxn id="22" idx="6"/>
            <a:endCxn id="19" idx="1"/>
          </p:cNvCxnSpPr>
          <p:nvPr/>
        </p:nvCxnSpPr>
        <p:spPr>
          <a:xfrm>
            <a:off x="9347756" y="1586059"/>
            <a:ext cx="1164364" cy="141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1578CE1-21E3-485A-A5F5-0FE1D6AF7E50}"/>
              </a:ext>
            </a:extLst>
          </p:cNvPr>
          <p:cNvCxnSpPr>
            <a:stCxn id="22" idx="6"/>
            <a:endCxn id="20" idx="1"/>
          </p:cNvCxnSpPr>
          <p:nvPr/>
        </p:nvCxnSpPr>
        <p:spPr>
          <a:xfrm>
            <a:off x="9347756" y="1586059"/>
            <a:ext cx="1164364" cy="225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78604B2-3EA8-4C24-8A2C-BA816EA7A6EB}"/>
              </a:ext>
            </a:extLst>
          </p:cNvPr>
          <p:cNvCxnSpPr>
            <a:stCxn id="22" idx="6"/>
            <a:endCxn id="21" idx="1"/>
          </p:cNvCxnSpPr>
          <p:nvPr/>
        </p:nvCxnSpPr>
        <p:spPr>
          <a:xfrm>
            <a:off x="9347756" y="1586059"/>
            <a:ext cx="1164364" cy="307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11AF583-2746-4188-8AAA-E5B3BCE98E93}"/>
              </a:ext>
            </a:extLst>
          </p:cNvPr>
          <p:cNvCxnSpPr>
            <a:stCxn id="23" idx="6"/>
            <a:endCxn id="17" idx="1"/>
          </p:cNvCxnSpPr>
          <p:nvPr/>
        </p:nvCxnSpPr>
        <p:spPr>
          <a:xfrm flipV="1">
            <a:off x="9347756" y="1325125"/>
            <a:ext cx="1164364" cy="160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1AB7C4E-32AE-4CA6-A98C-FFDB36F0510D}"/>
              </a:ext>
            </a:extLst>
          </p:cNvPr>
          <p:cNvCxnSpPr>
            <a:stCxn id="23" idx="6"/>
            <a:endCxn id="18" idx="1"/>
          </p:cNvCxnSpPr>
          <p:nvPr/>
        </p:nvCxnSpPr>
        <p:spPr>
          <a:xfrm flipV="1">
            <a:off x="9347756" y="2164220"/>
            <a:ext cx="1164364" cy="76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B84B914-6E81-482E-AD92-177F2B97F7AE}"/>
              </a:ext>
            </a:extLst>
          </p:cNvPr>
          <p:cNvCxnSpPr>
            <a:stCxn id="23" idx="6"/>
            <a:endCxn id="20" idx="1"/>
          </p:cNvCxnSpPr>
          <p:nvPr/>
        </p:nvCxnSpPr>
        <p:spPr>
          <a:xfrm>
            <a:off x="9347756" y="2928536"/>
            <a:ext cx="1164364" cy="91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887EA52-220B-4E31-89D1-C41B9D08AB1D}"/>
              </a:ext>
            </a:extLst>
          </p:cNvPr>
          <p:cNvCxnSpPr>
            <a:stCxn id="23" idx="6"/>
            <a:endCxn id="21" idx="1"/>
          </p:cNvCxnSpPr>
          <p:nvPr/>
        </p:nvCxnSpPr>
        <p:spPr>
          <a:xfrm>
            <a:off x="9347756" y="2928536"/>
            <a:ext cx="1164364" cy="1728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681F9D6-4CEA-4D3A-B3BD-A89043B205C0}"/>
              </a:ext>
            </a:extLst>
          </p:cNvPr>
          <p:cNvCxnSpPr>
            <a:stCxn id="24" idx="6"/>
            <a:endCxn id="17" idx="1"/>
          </p:cNvCxnSpPr>
          <p:nvPr/>
        </p:nvCxnSpPr>
        <p:spPr>
          <a:xfrm flipV="1">
            <a:off x="9371846" y="1325125"/>
            <a:ext cx="1140274" cy="294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91A7509-217A-46F7-8BA4-2FCB985B0A84}"/>
              </a:ext>
            </a:extLst>
          </p:cNvPr>
          <p:cNvCxnSpPr>
            <a:stCxn id="24" idx="6"/>
            <a:endCxn id="18" idx="1"/>
          </p:cNvCxnSpPr>
          <p:nvPr/>
        </p:nvCxnSpPr>
        <p:spPr>
          <a:xfrm flipV="1">
            <a:off x="9371846" y="2164220"/>
            <a:ext cx="1140274" cy="210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BEC925F-2323-42DD-8360-57C3BA9BC4AB}"/>
              </a:ext>
            </a:extLst>
          </p:cNvPr>
          <p:cNvCxnSpPr>
            <a:stCxn id="24" idx="6"/>
            <a:endCxn id="19" idx="1"/>
          </p:cNvCxnSpPr>
          <p:nvPr/>
        </p:nvCxnSpPr>
        <p:spPr>
          <a:xfrm flipV="1">
            <a:off x="9371846" y="3003314"/>
            <a:ext cx="1140274" cy="126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C1BAECA-9E47-489E-BD32-038088AD33F6}"/>
              </a:ext>
            </a:extLst>
          </p:cNvPr>
          <p:cNvCxnSpPr>
            <a:stCxn id="24" idx="6"/>
            <a:endCxn id="20" idx="1"/>
          </p:cNvCxnSpPr>
          <p:nvPr/>
        </p:nvCxnSpPr>
        <p:spPr>
          <a:xfrm flipV="1">
            <a:off x="9371846" y="3842409"/>
            <a:ext cx="1140274" cy="42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620A745-D470-41E3-91A0-1F620240E8B1}"/>
              </a:ext>
            </a:extLst>
          </p:cNvPr>
          <p:cNvCxnSpPr>
            <a:stCxn id="24" idx="6"/>
            <a:endCxn id="21" idx="1"/>
          </p:cNvCxnSpPr>
          <p:nvPr/>
        </p:nvCxnSpPr>
        <p:spPr>
          <a:xfrm>
            <a:off x="9371846" y="4271013"/>
            <a:ext cx="1140274" cy="38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6CFFDCC6-0B07-4965-833C-8A3625AA5756}"/>
              </a:ext>
            </a:extLst>
          </p:cNvPr>
          <p:cNvSpPr/>
          <p:nvPr/>
        </p:nvSpPr>
        <p:spPr>
          <a:xfrm>
            <a:off x="9328342" y="4189245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13FAE68-D4F3-49E2-A6EE-67F32D4FCE95}"/>
              </a:ext>
            </a:extLst>
          </p:cNvPr>
          <p:cNvSpPr/>
          <p:nvPr/>
        </p:nvSpPr>
        <p:spPr>
          <a:xfrm>
            <a:off x="9283141" y="1532403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CB81A3D-6A7E-4759-AD2E-72377533E5E0}"/>
              </a:ext>
            </a:extLst>
          </p:cNvPr>
          <p:cNvSpPr/>
          <p:nvPr/>
        </p:nvSpPr>
        <p:spPr>
          <a:xfrm>
            <a:off x="9300269" y="2868150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DB19D20-EB9E-4DBD-ADDF-9F26DEC63098}"/>
              </a:ext>
            </a:extLst>
          </p:cNvPr>
          <p:cNvSpPr/>
          <p:nvPr/>
        </p:nvSpPr>
        <p:spPr>
          <a:xfrm>
            <a:off x="9328341" y="4188876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A17A4A4-B695-422B-A5CC-346164DE294C}"/>
              </a:ext>
            </a:extLst>
          </p:cNvPr>
          <p:cNvSpPr/>
          <p:nvPr/>
        </p:nvSpPr>
        <p:spPr>
          <a:xfrm>
            <a:off x="9299974" y="2870408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1D6EB2D-A4BD-44D8-9FC6-192F488AB4C5}"/>
              </a:ext>
            </a:extLst>
          </p:cNvPr>
          <p:cNvSpPr/>
          <p:nvPr/>
        </p:nvSpPr>
        <p:spPr>
          <a:xfrm>
            <a:off x="9282845" y="1532249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7EC2A69-0A7B-4F30-8149-02FEF147B491}"/>
              </a:ext>
            </a:extLst>
          </p:cNvPr>
          <p:cNvSpPr/>
          <p:nvPr/>
        </p:nvSpPr>
        <p:spPr>
          <a:xfrm>
            <a:off x="9282845" y="1532817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EDD9EDC-438C-4503-8611-E01867511224}"/>
              </a:ext>
            </a:extLst>
          </p:cNvPr>
          <p:cNvSpPr/>
          <p:nvPr/>
        </p:nvSpPr>
        <p:spPr>
          <a:xfrm>
            <a:off x="9328340" y="4184347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9773A00-44ED-405B-BFC9-11C1639029A0}"/>
              </a:ext>
            </a:extLst>
          </p:cNvPr>
          <p:cNvSpPr/>
          <p:nvPr/>
        </p:nvSpPr>
        <p:spPr>
          <a:xfrm>
            <a:off x="9299974" y="2869012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7730166-0C23-424E-BF76-E8662FB74619}"/>
              </a:ext>
            </a:extLst>
          </p:cNvPr>
          <p:cNvCxnSpPr>
            <a:stCxn id="7" idx="3"/>
            <a:endCxn id="23" idx="2"/>
          </p:cNvCxnSpPr>
          <p:nvPr/>
        </p:nvCxnSpPr>
        <p:spPr>
          <a:xfrm flipV="1">
            <a:off x="7136072" y="2928536"/>
            <a:ext cx="1140274" cy="7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39C0136-5D62-4CD6-89C8-F558B7699EBB}"/>
              </a:ext>
            </a:extLst>
          </p:cNvPr>
          <p:cNvCxnSpPr>
            <a:cxnSpLocks/>
            <a:stCxn id="7" idx="3"/>
            <a:endCxn id="24" idx="2"/>
          </p:cNvCxnSpPr>
          <p:nvPr/>
        </p:nvCxnSpPr>
        <p:spPr>
          <a:xfrm>
            <a:off x="7136072" y="3003314"/>
            <a:ext cx="1164364" cy="126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1227080-9A0B-44CE-8DD0-8FF8A0F902FD}"/>
              </a:ext>
            </a:extLst>
          </p:cNvPr>
          <p:cNvSpPr/>
          <p:nvPr/>
        </p:nvSpPr>
        <p:spPr>
          <a:xfrm>
            <a:off x="9330411" y="4188507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D98FA21-E19C-469F-885E-498027A859AE}"/>
              </a:ext>
            </a:extLst>
          </p:cNvPr>
          <p:cNvSpPr/>
          <p:nvPr/>
        </p:nvSpPr>
        <p:spPr>
          <a:xfrm>
            <a:off x="9299679" y="2867521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9D89CC1-05D4-4136-BED0-DBB9270D285D}"/>
              </a:ext>
            </a:extLst>
          </p:cNvPr>
          <p:cNvSpPr/>
          <p:nvPr/>
        </p:nvSpPr>
        <p:spPr>
          <a:xfrm>
            <a:off x="9286327" y="1533778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153292B-B7C0-44A1-B3EC-CD91E0B98E29}"/>
              </a:ext>
            </a:extLst>
          </p:cNvPr>
          <p:cNvSpPr/>
          <p:nvPr/>
        </p:nvSpPr>
        <p:spPr>
          <a:xfrm>
            <a:off x="9334017" y="4190695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87B8315-7295-435D-B629-E313590B90F4}"/>
              </a:ext>
            </a:extLst>
          </p:cNvPr>
          <p:cNvSpPr/>
          <p:nvPr/>
        </p:nvSpPr>
        <p:spPr>
          <a:xfrm>
            <a:off x="9299678" y="2864945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3DF64ED-DB1B-4AD4-A764-FB14C472824F}"/>
              </a:ext>
            </a:extLst>
          </p:cNvPr>
          <p:cNvSpPr/>
          <p:nvPr/>
        </p:nvSpPr>
        <p:spPr>
          <a:xfrm>
            <a:off x="9282550" y="1532249"/>
            <a:ext cx="119063" cy="128588"/>
          </a:xfrm>
          <a:prstGeom prst="ellipse">
            <a:avLst/>
          </a:prstGeom>
          <a:noFill/>
          <a:ln>
            <a:solidFill>
              <a:srgbClr val="2F528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E752324-88CC-479D-8893-ED20BB7556EF}"/>
              </a:ext>
            </a:extLst>
          </p:cNvPr>
          <p:cNvCxnSpPr>
            <a:stCxn id="23" idx="6"/>
            <a:endCxn id="19" idx="1"/>
          </p:cNvCxnSpPr>
          <p:nvPr/>
        </p:nvCxnSpPr>
        <p:spPr>
          <a:xfrm>
            <a:off x="9347756" y="2928536"/>
            <a:ext cx="1164364" cy="7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771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93E91CDB3320478DFDA3F8A35FD6C7" ma:contentTypeVersion="10" ma:contentTypeDescription="Create a new document." ma:contentTypeScope="" ma:versionID="8342514dd26bde6d6bf3d602ceab4262">
  <xsd:schema xmlns:xsd="http://www.w3.org/2001/XMLSchema" xmlns:xs="http://www.w3.org/2001/XMLSchema" xmlns:p="http://schemas.microsoft.com/office/2006/metadata/properties" xmlns:ns3="1481236d-ba4b-483f-8508-a5d9c8552125" xmlns:ns4="ba6a384a-76f5-4854-bcfb-533a0aaaa663" targetNamespace="http://schemas.microsoft.com/office/2006/metadata/properties" ma:root="true" ma:fieldsID="bbbe2c60e3d803a716e696f158caab6f" ns3:_="" ns4:_="">
    <xsd:import namespace="1481236d-ba4b-483f-8508-a5d9c8552125"/>
    <xsd:import namespace="ba6a384a-76f5-4854-bcfb-533a0aaaa66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81236d-ba4b-483f-8508-a5d9c85521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6a384a-76f5-4854-bcfb-533a0aaaa66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0B19EC-829A-4AF9-BFF1-C1D0EEA8AD0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F8BF2E5-24C4-4A6D-8C54-229669C4D6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5AC8AA-369A-4819-B646-F95E5F5ED8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81236d-ba4b-483f-8508-a5d9c8552125"/>
    <ds:schemaRef ds:uri="ba6a384a-76f5-4854-bcfb-533a0aaaa6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116</Words>
  <Application>Microsoft Office PowerPoint</Application>
  <PresentationFormat>Widescreen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Freimoser, Cem</dc:creator>
  <cp:lastModifiedBy>Freimoser, Cem</cp:lastModifiedBy>
  <cp:revision>2</cp:revision>
  <dcterms:created xsi:type="dcterms:W3CDTF">2019-10-09T18:09:32Z</dcterms:created>
  <dcterms:modified xsi:type="dcterms:W3CDTF">2019-10-14T06:44:04Z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0x010100B893E91CDB3320478DFDA3F8A35FD6C7</vt:lpwstr>
  </property>
</Properties>
</file>