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7" r:id="rId6"/>
    <p:sldId id="261" r:id="rId7"/>
    <p:sldId id="268" r:id="rId8"/>
    <p:sldId id="265" r:id="rId9"/>
    <p:sldId id="263" r:id="rId10"/>
    <p:sldId id="264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582B3-7F70-4897-B35A-52833A87036B}" v="153" dt="2019-10-13T21:34:1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imoser, Cem" userId="e42bc64c-4366-4d17-9bfb-3fe62e9a191e" providerId="ADAL" clId="{5AA582B3-7F70-4897-B35A-52833A87036B}"/>
    <pc:docChg chg="undo redo custSel addSld delSld modSld sldOrd modMainMaster">
      <pc:chgData name="Freimoser, Cem" userId="e42bc64c-4366-4d17-9bfb-3fe62e9a191e" providerId="ADAL" clId="{5AA582B3-7F70-4897-B35A-52833A87036B}" dt="2019-10-13T21:34:19.452" v="520"/>
      <pc:docMkLst>
        <pc:docMk/>
      </pc:docMkLst>
      <pc:sldChg chg="addSp delSp modSp del setBg">
        <pc:chgData name="Freimoser, Cem" userId="e42bc64c-4366-4d17-9bfb-3fe62e9a191e" providerId="ADAL" clId="{5AA582B3-7F70-4897-B35A-52833A87036B}" dt="2019-10-13T20:57:02.805" v="227" actId="47"/>
        <pc:sldMkLst>
          <pc:docMk/>
          <pc:sldMk cId="864624502" sldId="257"/>
        </pc:sldMkLst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4" creationId="{E42DC184-8A05-471C-8245-AA62CE5D3961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5" creationId="{4E2868DF-27F0-47EA-A5A0-810B0467FFC2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6" creationId="{A8303C97-DA53-43E4-AEC7-E5FD63338B75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" creationId="{9E51FACD-E68D-4A81-80CD-33F948271A59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8" creationId="{04D9E479-F035-463D-AB75-6D0588BD2F31}"/>
          </ac:spMkLst>
        </pc:spChg>
        <pc:spChg chg="mod">
          <ac:chgData name="Freimoser, Cem" userId="e42bc64c-4366-4d17-9bfb-3fe62e9a191e" providerId="ADAL" clId="{5AA582B3-7F70-4897-B35A-52833A87036B}" dt="2019-10-13T20:54:59.729" v="204" actId="208"/>
          <ac:spMkLst>
            <pc:docMk/>
            <pc:sldMk cId="864624502" sldId="257"/>
            <ac:spMk id="9" creationId="{16CCC333-96E1-4CA4-B013-FCCEC353CFD1}"/>
          </ac:spMkLst>
        </pc:spChg>
        <pc:spChg chg="mod">
          <ac:chgData name="Freimoser, Cem" userId="e42bc64c-4366-4d17-9bfb-3fe62e9a191e" providerId="ADAL" clId="{5AA582B3-7F70-4897-B35A-52833A87036B}" dt="2019-10-13T20:54:59.729" v="204" actId="208"/>
          <ac:spMkLst>
            <pc:docMk/>
            <pc:sldMk cId="864624502" sldId="257"/>
            <ac:spMk id="10" creationId="{B8D56E37-CD8B-415F-9417-DEB693E647DC}"/>
          </ac:spMkLst>
        </pc:spChg>
        <pc:spChg chg="mod">
          <ac:chgData name="Freimoser, Cem" userId="e42bc64c-4366-4d17-9bfb-3fe62e9a191e" providerId="ADAL" clId="{5AA582B3-7F70-4897-B35A-52833A87036B}" dt="2019-10-13T20:54:59.729" v="204" actId="208"/>
          <ac:spMkLst>
            <pc:docMk/>
            <pc:sldMk cId="864624502" sldId="257"/>
            <ac:spMk id="11" creationId="{4E2D390E-B3B4-4158-A33F-F8F16A83F4CB}"/>
          </ac:spMkLst>
        </pc:spChg>
        <pc:spChg chg="add del mod">
          <ac:chgData name="Freimoser, Cem" userId="e42bc64c-4366-4d17-9bfb-3fe62e9a191e" providerId="ADAL" clId="{5AA582B3-7F70-4897-B35A-52833A87036B}" dt="2019-10-12T14:22:29.193" v="110"/>
          <ac:spMkLst>
            <pc:docMk/>
            <pc:sldMk cId="864624502" sldId="257"/>
            <ac:spMk id="25" creationId="{7C5459BE-0C62-4EBA-985E-73DD97BB91F0}"/>
          </ac:spMkLst>
        </pc:spChg>
        <pc:spChg chg="del">
          <ac:chgData name="Freimoser, Cem" userId="e42bc64c-4366-4d17-9bfb-3fe62e9a191e" providerId="ADAL" clId="{5AA582B3-7F70-4897-B35A-52833A87036B}" dt="2019-10-13T20:45:51.666" v="190" actId="478"/>
          <ac:spMkLst>
            <pc:docMk/>
            <pc:sldMk cId="864624502" sldId="257"/>
            <ac:spMk id="56" creationId="{47F0CB5A-1FD3-4760-8F3E-2FCEB918ADA6}"/>
          </ac:spMkLst>
        </pc:spChg>
        <pc:spChg chg="del">
          <ac:chgData name="Freimoser, Cem" userId="e42bc64c-4366-4d17-9bfb-3fe62e9a191e" providerId="ADAL" clId="{5AA582B3-7F70-4897-B35A-52833A87036B}" dt="2019-10-13T20:45:48.964" v="189" actId="478"/>
          <ac:spMkLst>
            <pc:docMk/>
            <pc:sldMk cId="864624502" sldId="257"/>
            <ac:spMk id="57" creationId="{AD2BA714-93AD-4B41-B8DA-FACF44E2E3ED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58" creationId="{26B3DEED-D3F6-43AE-B300-0F9FE1E1007C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59" creationId="{0B9B0B83-F579-4E37-B21F-C26EC9A57F75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60" creationId="{AD667833-6260-4F71-AB92-EA4D6AD19378}"/>
          </ac:spMkLst>
        </pc:spChg>
        <pc:spChg chg="mod">
          <ac:chgData name="Freimoser, Cem" userId="e42bc64c-4366-4d17-9bfb-3fe62e9a191e" providerId="ADAL" clId="{5AA582B3-7F70-4897-B35A-52833A87036B}" dt="2019-10-13T20:56:17.350" v="213" actId="1076"/>
          <ac:spMkLst>
            <pc:docMk/>
            <pc:sldMk cId="864624502" sldId="257"/>
            <ac:spMk id="67" creationId="{D19E1047-6BDB-452F-9935-3839C40F5940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68" creationId="{875926DD-E70A-488B-B75B-68B8CF73BD2D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2" creationId="{A7BF5E47-6102-4459-A5B6-277075D846D5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3" creationId="{3F7D0613-0D08-4264-8CE7-3FA3564C0D1A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4" creationId="{8D3906BE-861F-45DE-B5F0-DA3BD0CAC46D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5" creationId="{16279890-E736-4C1C-81DC-F501E6754795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6" creationId="{4A16246D-8B66-4000-819F-E666B2001EEB}"/>
          </ac:spMkLst>
        </pc:spChg>
        <pc:grpChg chg="mod">
          <ac:chgData name="Freimoser, Cem" userId="e42bc64c-4366-4d17-9bfb-3fe62e9a191e" providerId="ADAL" clId="{5AA582B3-7F70-4897-B35A-52833A87036B}" dt="2019-10-13T20:53:07.523" v="193" actId="1076"/>
          <ac:grpSpMkLst>
            <pc:docMk/>
            <pc:sldMk cId="864624502" sldId="257"/>
            <ac:grpSpMk id="77" creationId="{8AC3BEAF-CFA6-4895-8E35-A72112B0F495}"/>
          </ac:grpSpMkLst>
        </pc:grpChg>
        <pc:cxnChg chg="mod">
          <ac:chgData name="Freimoser, Cem" userId="e42bc64c-4366-4d17-9bfb-3fe62e9a191e" providerId="ADAL" clId="{5AA582B3-7F70-4897-B35A-52833A87036B}" dt="2019-10-13T20:56:13.958" v="212" actId="17032"/>
          <ac:cxnSpMkLst>
            <pc:docMk/>
            <pc:sldMk cId="864624502" sldId="257"/>
            <ac:cxnSpMk id="64" creationId="{08B308AD-5B8F-4F36-AC04-8A5DCFEA92E7}"/>
          </ac:cxnSpMkLst>
        </pc:cxnChg>
        <pc:cxnChg chg="mod">
          <ac:chgData name="Freimoser, Cem" userId="e42bc64c-4366-4d17-9bfb-3fe62e9a191e" providerId="ADAL" clId="{5AA582B3-7F70-4897-B35A-52833A87036B}" dt="2019-10-13T20:56:13.958" v="212" actId="17032"/>
          <ac:cxnSpMkLst>
            <pc:docMk/>
            <pc:sldMk cId="864624502" sldId="257"/>
            <ac:cxnSpMk id="71" creationId="{55C792D6-EC7B-42F9-AF07-6566894D8CF9}"/>
          </ac:cxnSpMkLst>
        </pc:cxnChg>
      </pc:sldChg>
      <pc:sldChg chg="addSp delSp modSp add del">
        <pc:chgData name="Freimoser, Cem" userId="e42bc64c-4366-4d17-9bfb-3fe62e9a191e" providerId="ADAL" clId="{5AA582B3-7F70-4897-B35A-52833A87036B}" dt="2019-10-13T20:56:28.807" v="216" actId="47"/>
        <pc:sldMkLst>
          <pc:docMk/>
          <pc:sldMk cId="2897445116" sldId="258"/>
        </pc:sldMkLst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" creationId="{E42DC184-8A05-471C-8245-AA62CE5D396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5" creationId="{4E2868DF-27F0-47EA-A5A0-810B0467FFC2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6" creationId="{A8303C97-DA53-43E4-AEC7-E5FD63338B75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7" creationId="{9E51FACD-E68D-4A81-80CD-33F948271A59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8" creationId="{04D9E479-F035-463D-AB75-6D0588BD2F3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9" creationId="{16CCC333-96E1-4CA4-B013-FCCEC353CFD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10" creationId="{B8D56E37-CD8B-415F-9417-DEB693E647DC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11" creationId="{4E2D390E-B3B4-4158-A33F-F8F16A83F4CB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25" creationId="{0397C208-80D3-40B5-84A8-1997CE811C08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29" creationId="{0F00BC97-9A60-425C-AFBA-488C4A24152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0" creationId="{29778C71-5C1B-475D-88AE-8299F0C883B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1" creationId="{6E87F5D5-9BA8-4087-9853-B82FEA94BB73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2" creationId="{5A261A77-CE90-4A5E-B43F-A5FB804534D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3" creationId="{328198F1-625B-4E56-928C-07B55D5B0B6A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4" creationId="{2D53F09C-BD6C-4B20-BE11-8F3AE6FA578C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6" creationId="{F17A0D5C-1490-42C4-81BA-EBE6732EE6A2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7" creationId="{DC0C8359-C876-4A1B-8CBC-119D698F7D57}"/>
          </ac:spMkLst>
        </pc:spChg>
        <pc:spChg chg="add del mod">
          <ac:chgData name="Freimoser, Cem" userId="e42bc64c-4366-4d17-9bfb-3fe62e9a191e" providerId="ADAL" clId="{5AA582B3-7F70-4897-B35A-52833A87036B}" dt="2019-10-12T14:26:43.390" v="149" actId="478"/>
          <ac:spMkLst>
            <pc:docMk/>
            <pc:sldMk cId="2897445116" sldId="258"/>
            <ac:spMk id="49" creationId="{3FBCF3B5-785E-4EC1-9A3C-E3DF7A6A4EFC}"/>
          </ac:spMkLst>
        </pc:spChg>
        <pc:spChg chg="del mod topLvl">
          <ac:chgData name="Freimoser, Cem" userId="e42bc64c-4366-4d17-9bfb-3fe62e9a191e" providerId="ADAL" clId="{5AA582B3-7F70-4897-B35A-52833A87036B}" dt="2019-10-12T14:24:50.894" v="139" actId="478"/>
          <ac:spMkLst>
            <pc:docMk/>
            <pc:sldMk cId="2897445116" sldId="258"/>
            <ac:spMk id="56" creationId="{47F0CB5A-1FD3-4760-8F3E-2FCEB918ADA6}"/>
          </ac:spMkLst>
        </pc:spChg>
        <pc:spChg chg="del mod topLvl">
          <ac:chgData name="Freimoser, Cem" userId="e42bc64c-4366-4d17-9bfb-3fe62e9a191e" providerId="ADAL" clId="{5AA582B3-7F70-4897-B35A-52833A87036B}" dt="2019-10-12T14:24:49.823" v="138" actId="478"/>
          <ac:spMkLst>
            <pc:docMk/>
            <pc:sldMk cId="2897445116" sldId="258"/>
            <ac:spMk id="57" creationId="{AD2BA714-93AD-4B41-B8DA-FACF44E2E3ED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58" creationId="{26B3DEED-D3F6-43AE-B300-0F9FE1E1007C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59" creationId="{0B9B0B83-F579-4E37-B21F-C26EC9A57F75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60" creationId="{AD667833-6260-4F71-AB92-EA4D6AD19378}"/>
          </ac:spMkLst>
        </pc:spChg>
        <pc:spChg chg="add del mod">
          <ac:chgData name="Freimoser, Cem" userId="e42bc64c-4366-4d17-9bfb-3fe62e9a191e" providerId="ADAL" clId="{5AA582B3-7F70-4897-B35A-52833A87036B}" dt="2019-10-12T14:26:45.667" v="152" actId="478"/>
          <ac:spMkLst>
            <pc:docMk/>
            <pc:sldMk cId="2897445116" sldId="258"/>
            <ac:spMk id="65" creationId="{8B21ED98-FF10-4C8B-A656-967F648F923B}"/>
          </ac:spMkLst>
        </pc:spChg>
        <pc:spChg chg="add del mod">
          <ac:chgData name="Freimoser, Cem" userId="e42bc64c-4366-4d17-9bfb-3fe62e9a191e" providerId="ADAL" clId="{5AA582B3-7F70-4897-B35A-52833A87036B}" dt="2019-10-12T14:26:44.278" v="151" actId="478"/>
          <ac:spMkLst>
            <pc:docMk/>
            <pc:sldMk cId="2897445116" sldId="258"/>
            <ac:spMk id="66" creationId="{B57B8FB2-F767-4B5D-AD5B-01A2C6DB2C0D}"/>
          </ac:spMkLst>
        </pc:spChg>
        <pc:spChg chg="del mod topLvl">
          <ac:chgData name="Freimoser, Cem" userId="e42bc64c-4366-4d17-9bfb-3fe62e9a191e" providerId="ADAL" clId="{5AA582B3-7F70-4897-B35A-52833A87036B}" dt="2019-10-12T14:18:05.468" v="16" actId="478"/>
          <ac:spMkLst>
            <pc:docMk/>
            <pc:sldMk cId="2897445116" sldId="258"/>
            <ac:spMk id="67" creationId="{D19E1047-6BDB-452F-9935-3839C40F5940}"/>
          </ac:spMkLst>
        </pc:spChg>
        <pc:spChg chg="del mod topLvl">
          <ac:chgData name="Freimoser, Cem" userId="e42bc64c-4366-4d17-9bfb-3fe62e9a191e" providerId="ADAL" clId="{5AA582B3-7F70-4897-B35A-52833A87036B}" dt="2019-10-12T14:18:10.420" v="18" actId="478"/>
          <ac:spMkLst>
            <pc:docMk/>
            <pc:sldMk cId="2897445116" sldId="258"/>
            <ac:spMk id="68" creationId="{875926DD-E70A-488B-B75B-68B8CF73BD2D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72" creationId="{A7BF5E47-6102-4459-A5B6-277075D846D5}"/>
          </ac:spMkLst>
        </pc:spChg>
        <pc:spChg chg="del mod topLvl">
          <ac:chgData name="Freimoser, Cem" userId="e42bc64c-4366-4d17-9bfb-3fe62e9a191e" providerId="ADAL" clId="{5AA582B3-7F70-4897-B35A-52833A87036B}" dt="2019-10-12T14:26:54.502" v="153" actId="478"/>
          <ac:spMkLst>
            <pc:docMk/>
            <pc:sldMk cId="2897445116" sldId="258"/>
            <ac:spMk id="73" creationId="{3F7D0613-0D08-4264-8CE7-3FA3564C0D1A}"/>
          </ac:spMkLst>
        </pc:spChg>
        <pc:spChg chg="del mod topLvl">
          <ac:chgData name="Freimoser, Cem" userId="e42bc64c-4366-4d17-9bfb-3fe62e9a191e" providerId="ADAL" clId="{5AA582B3-7F70-4897-B35A-52833A87036B}" dt="2019-10-12T14:26:54.962" v="154" actId="478"/>
          <ac:spMkLst>
            <pc:docMk/>
            <pc:sldMk cId="2897445116" sldId="258"/>
            <ac:spMk id="74" creationId="{8D3906BE-861F-45DE-B5F0-DA3BD0CAC46D}"/>
          </ac:spMkLst>
        </pc:spChg>
        <pc:spChg chg="del mod topLvl">
          <ac:chgData name="Freimoser, Cem" userId="e42bc64c-4366-4d17-9bfb-3fe62e9a191e" providerId="ADAL" clId="{5AA582B3-7F70-4897-B35A-52833A87036B}" dt="2019-10-12T14:26:55.426" v="155" actId="478"/>
          <ac:spMkLst>
            <pc:docMk/>
            <pc:sldMk cId="2897445116" sldId="258"/>
            <ac:spMk id="75" creationId="{16279890-E736-4C1C-81DC-F501E6754795}"/>
          </ac:spMkLst>
        </pc:spChg>
        <pc:spChg chg="del mod topLvl">
          <ac:chgData name="Freimoser, Cem" userId="e42bc64c-4366-4d17-9bfb-3fe62e9a191e" providerId="ADAL" clId="{5AA582B3-7F70-4897-B35A-52833A87036B}" dt="2019-10-12T14:26:55.793" v="156" actId="478"/>
          <ac:spMkLst>
            <pc:docMk/>
            <pc:sldMk cId="2897445116" sldId="258"/>
            <ac:spMk id="76" creationId="{4A16246D-8B66-4000-819F-E666B2001EEB}"/>
          </ac:spMkLst>
        </pc:spChg>
        <pc:spChg chg="add del mod">
          <ac:chgData name="Freimoser, Cem" userId="e42bc64c-4366-4d17-9bfb-3fe62e9a191e" providerId="ADAL" clId="{5AA582B3-7F70-4897-B35A-52833A87036B}" dt="2019-10-12T14:28:42.208" v="186" actId="478"/>
          <ac:spMkLst>
            <pc:docMk/>
            <pc:sldMk cId="2897445116" sldId="258"/>
            <ac:spMk id="82" creationId="{07F5D7FD-1139-4189-B36A-A0F14BB8DF3E}"/>
          </ac:spMkLst>
        </pc:spChg>
        <pc:spChg chg="add del mod">
          <ac:chgData name="Freimoser, Cem" userId="e42bc64c-4366-4d17-9bfb-3fe62e9a191e" providerId="ADAL" clId="{5AA582B3-7F70-4897-B35A-52833A87036B}" dt="2019-10-12T14:28:41.666" v="185" actId="478"/>
          <ac:spMkLst>
            <pc:docMk/>
            <pc:sldMk cId="2897445116" sldId="258"/>
            <ac:spMk id="83" creationId="{60A138F6-56CB-4531-9C40-B67CE3257AEB}"/>
          </ac:spMkLst>
        </pc:spChg>
        <pc:spChg chg="add del">
          <ac:chgData name="Freimoser, Cem" userId="e42bc64c-4366-4d17-9bfb-3fe62e9a191e" providerId="ADAL" clId="{5AA582B3-7F70-4897-B35A-52833A87036B}" dt="2019-10-12T14:28:40.917" v="184" actId="478"/>
          <ac:spMkLst>
            <pc:docMk/>
            <pc:sldMk cId="2897445116" sldId="258"/>
            <ac:spMk id="84" creationId="{1D6AFA86-EEF1-47A1-8A8C-AFDA6CF19C23}"/>
          </ac:spMkLst>
        </pc:spChg>
        <pc:grpChg chg="del">
          <ac:chgData name="Freimoser, Cem" userId="e42bc64c-4366-4d17-9bfb-3fe62e9a191e" providerId="ADAL" clId="{5AA582B3-7F70-4897-B35A-52833A87036B}" dt="2019-10-12T14:16:56.947" v="3" actId="165"/>
          <ac:grpSpMkLst>
            <pc:docMk/>
            <pc:sldMk cId="2897445116" sldId="258"/>
            <ac:grpSpMk id="77" creationId="{8AC3BEAF-CFA6-4895-8E35-A72112B0F495}"/>
          </ac:grpSpMkLst>
        </pc:grpChg>
        <pc:grpChg chg="add mod">
          <ac:chgData name="Freimoser, Cem" userId="e42bc64c-4366-4d17-9bfb-3fe62e9a191e" providerId="ADAL" clId="{5AA582B3-7F70-4897-B35A-52833A87036B}" dt="2019-10-12T14:28:57.344" v="188" actId="164"/>
          <ac:grpSpMkLst>
            <pc:docMk/>
            <pc:sldMk cId="2897445116" sldId="258"/>
            <ac:grpSpMk id="85" creationId="{BC85D56B-8782-4056-93D9-8AA507F28949}"/>
          </ac:grpSpMkLst>
        </pc:grp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12" creationId="{0681207C-4D18-4758-B3E3-207533FE1195}"/>
          </ac:cxnSpMkLst>
        </pc:cxnChg>
        <pc:cxnChg chg="add del mod">
          <ac:chgData name="Freimoser, Cem" userId="e42bc64c-4366-4d17-9bfb-3fe62e9a191e" providerId="ADAL" clId="{5AA582B3-7F70-4897-B35A-52833A87036B}" dt="2019-10-12T14:22:53.472" v="116" actId="478"/>
          <ac:cxnSpMkLst>
            <pc:docMk/>
            <pc:sldMk cId="2897445116" sldId="258"/>
            <ac:cxnSpMk id="19" creationId="{C0F9E3FC-0E71-48EE-96DA-1E82FF9F131D}"/>
          </ac:cxnSpMkLst>
        </pc:cxnChg>
        <pc:cxnChg chg="add del mod">
          <ac:chgData name="Freimoser, Cem" userId="e42bc64c-4366-4d17-9bfb-3fe62e9a191e" providerId="ADAL" clId="{5AA582B3-7F70-4897-B35A-52833A87036B}" dt="2019-10-12T14:18:17.281" v="22" actId="478"/>
          <ac:cxnSpMkLst>
            <pc:docMk/>
            <pc:sldMk cId="2897445116" sldId="258"/>
            <ac:cxnSpMk id="26" creationId="{6E344F1C-CCBE-4879-8EE5-5725FB7D130F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1" creationId="{794ECF8A-8A00-4768-930A-4D3862B98C45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3" creationId="{DF054D59-97FE-4038-BB30-0996141AB329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5" creationId="{190DD0E2-D931-4FBA-96EE-4F077659A324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8" creationId="{55A59FEC-9E0A-468D-94DC-B29C574C9E7C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45" creationId="{EBBB3851-B06A-430F-AEB1-FA75FDB79401}"/>
          </ac:cxnSpMkLst>
        </pc:cxnChg>
        <pc:cxnChg chg="del mod topLvl">
          <ac:chgData name="Freimoser, Cem" userId="e42bc64c-4366-4d17-9bfb-3fe62e9a191e" providerId="ADAL" clId="{5AA582B3-7F70-4897-B35A-52833A87036B}" dt="2019-10-12T14:18:54.310" v="30" actId="478"/>
          <ac:cxnSpMkLst>
            <pc:docMk/>
            <pc:sldMk cId="2897445116" sldId="258"/>
            <ac:cxnSpMk id="64" creationId="{08B308AD-5B8F-4F36-AC04-8A5DCFEA92E7}"/>
          </ac:cxnSpMkLst>
        </pc:cxnChg>
        <pc:cxnChg chg="mod topLvl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71" creationId="{55C792D6-EC7B-42F9-AF07-6566894D8CF9}"/>
          </ac:cxnSpMkLst>
        </pc:cxnChg>
      </pc:sldChg>
      <pc:sldChg chg="addSp delSp modSp add del ord modTransition setBg">
        <pc:chgData name="Freimoser, Cem" userId="e42bc64c-4366-4d17-9bfb-3fe62e9a191e" providerId="ADAL" clId="{5AA582B3-7F70-4897-B35A-52833A87036B}" dt="2019-10-13T21:09:32.489" v="300" actId="47"/>
        <pc:sldMkLst>
          <pc:docMk/>
          <pc:sldMk cId="4218285272" sldId="259"/>
        </pc:sldMkLst>
        <pc:spChg chg="add del mod">
          <ac:chgData name="Freimoser, Cem" userId="e42bc64c-4366-4d17-9bfb-3fe62e9a191e" providerId="ADAL" clId="{5AA582B3-7F70-4897-B35A-52833A87036B}" dt="2019-10-13T21:02:13.303" v="273" actId="478"/>
          <ac:spMkLst>
            <pc:docMk/>
            <pc:sldMk cId="4218285272" sldId="259"/>
            <ac:spMk id="2" creationId="{61640D5C-13D4-4439-AE73-754B0B198752}"/>
          </ac:spMkLst>
        </pc:spChg>
        <pc:spChg chg="del">
          <ac:chgData name="Freimoser, Cem" userId="e42bc64c-4366-4d17-9bfb-3fe62e9a191e" providerId="ADAL" clId="{5AA582B3-7F70-4897-B35A-52833A87036B}" dt="2019-10-13T20:57:20.655" v="235" actId="478"/>
          <ac:spMkLst>
            <pc:docMk/>
            <pc:sldMk cId="4218285272" sldId="259"/>
            <ac:spMk id="9" creationId="{16CCC333-96E1-4CA4-B013-FCCEC353CFD1}"/>
          </ac:spMkLst>
        </pc:spChg>
        <pc:spChg chg="del mod">
          <ac:chgData name="Freimoser, Cem" userId="e42bc64c-4366-4d17-9bfb-3fe62e9a191e" providerId="ADAL" clId="{5AA582B3-7F70-4897-B35A-52833A87036B}" dt="2019-10-13T20:57:14.811" v="230" actId="478"/>
          <ac:spMkLst>
            <pc:docMk/>
            <pc:sldMk cId="4218285272" sldId="259"/>
            <ac:spMk id="10" creationId="{B8D56E37-CD8B-415F-9417-DEB693E647DC}"/>
          </ac:spMkLst>
        </pc:spChg>
        <pc:spChg chg="del">
          <ac:chgData name="Freimoser, Cem" userId="e42bc64c-4366-4d17-9bfb-3fe62e9a191e" providerId="ADAL" clId="{5AA582B3-7F70-4897-B35A-52833A87036B}" dt="2019-10-13T20:57:18.407" v="233" actId="478"/>
          <ac:spMkLst>
            <pc:docMk/>
            <pc:sldMk cId="4218285272" sldId="259"/>
            <ac:spMk id="11" creationId="{4E2D390E-B3B4-4158-A33F-F8F16A83F4CB}"/>
          </ac:spMkLst>
        </pc:spChg>
        <pc:spChg chg="add del mod">
          <ac:chgData name="Freimoser, Cem" userId="e42bc64c-4366-4d17-9bfb-3fe62e9a191e" providerId="ADAL" clId="{5AA582B3-7F70-4897-B35A-52833A87036B}" dt="2019-10-13T21:02:13.303" v="273" actId="478"/>
          <ac:spMkLst>
            <pc:docMk/>
            <pc:sldMk cId="4218285272" sldId="259"/>
            <ac:spMk id="24" creationId="{777BBD9A-7522-4F32-AEAD-37271F771340}"/>
          </ac:spMkLst>
        </pc:spChg>
        <pc:spChg chg="add del mod">
          <ac:chgData name="Freimoser, Cem" userId="e42bc64c-4366-4d17-9bfb-3fe62e9a191e" providerId="ADAL" clId="{5AA582B3-7F70-4897-B35A-52833A87036B}" dt="2019-10-13T21:02:13.303" v="273" actId="478"/>
          <ac:spMkLst>
            <pc:docMk/>
            <pc:sldMk cId="4218285272" sldId="259"/>
            <ac:spMk id="25" creationId="{F5798D02-023E-43EA-ABB6-DDF8A101F2B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6" creationId="{422C7D33-19FD-4029-B09E-F992F16BF7C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7" creationId="{3EA57B72-8FF1-4E11-A31F-EDD57C85F77E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8" creationId="{F2298FFA-91AB-4331-AF77-DCAA8F3787B5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9" creationId="{A6DF5247-9B38-40DD-8A90-13923748D5BC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0" creationId="{E3994D6E-E8D6-45BC-A62F-977F8826E8BE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1" creationId="{B64FFC77-EA40-4848-A9CD-D87DAF0C1B3A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2" creationId="{6E94A495-7548-492F-ABBA-9038A5BF1937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3" creationId="{70E14E9B-98FE-4043-AB6B-19630899A571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5" creationId="{8531FFDD-2D86-42C4-B0E9-F0076913048B}"/>
          </ac:spMkLst>
        </pc:spChg>
        <pc:spChg chg="add mod">
          <ac:chgData name="Freimoser, Cem" userId="e42bc64c-4366-4d17-9bfb-3fe62e9a191e" providerId="ADAL" clId="{5AA582B3-7F70-4897-B35A-52833A87036B}" dt="2019-10-13T21:03:09.735" v="284" actId="1076"/>
          <ac:spMkLst>
            <pc:docMk/>
            <pc:sldMk cId="4218285272" sldId="259"/>
            <ac:spMk id="36" creationId="{B196E426-7D50-48DB-B455-2D0999AA488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8" creationId="{E51AF03C-6838-4099-8A4D-97DB469EAAB5}"/>
          </ac:spMkLst>
        </pc:spChg>
        <pc:spChg chg="add mod">
          <ac:chgData name="Freimoser, Cem" userId="e42bc64c-4366-4d17-9bfb-3fe62e9a191e" providerId="ADAL" clId="{5AA582B3-7F70-4897-B35A-52833A87036B}" dt="2019-10-13T21:02:27.514" v="278" actId="20577"/>
          <ac:spMkLst>
            <pc:docMk/>
            <pc:sldMk cId="4218285272" sldId="259"/>
            <ac:spMk id="39" creationId="{ED4F3A85-03F0-4DF0-9D00-CFC0D1F7003E}"/>
          </ac:spMkLst>
        </pc:spChg>
        <pc:spChg chg="add mod">
          <ac:chgData name="Freimoser, Cem" userId="e42bc64c-4366-4d17-9bfb-3fe62e9a191e" providerId="ADAL" clId="{5AA582B3-7F70-4897-B35A-52833A87036B}" dt="2019-10-13T21:02:23.809" v="276" actId="113"/>
          <ac:spMkLst>
            <pc:docMk/>
            <pc:sldMk cId="4218285272" sldId="259"/>
            <ac:spMk id="40" creationId="{DB3971BA-EC45-4A41-80E0-AE1421F8B2E9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1" creationId="{8F12BBA6-83E5-40BA-B952-EEF837D00DB8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2" creationId="{C44E55FE-3AC6-4681-8C58-1F65BCF50C5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3" creationId="{0B574146-6553-49AF-96A3-8E8E77DA5A53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4" creationId="{661CFD18-5BBE-469C-A139-45CA731A4591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5" creationId="{CF8F716B-E2F1-40F9-996E-25978E4DDAA0}"/>
          </ac:spMkLst>
        </pc:spChg>
        <pc:spChg chg="mod">
          <ac:chgData name="Freimoser, Cem" userId="e42bc64c-4366-4d17-9bfb-3fe62e9a191e" providerId="ADAL" clId="{5AA582B3-7F70-4897-B35A-52833A87036B}" dt="2019-10-13T20:57:09.588" v="228" actId="1076"/>
          <ac:spMkLst>
            <pc:docMk/>
            <pc:sldMk cId="4218285272" sldId="259"/>
            <ac:spMk id="67" creationId="{D19E1047-6BDB-452F-9935-3839C40F5940}"/>
          </ac:spMkLst>
        </pc:spChg>
        <pc:spChg chg="mod">
          <ac:chgData name="Freimoser, Cem" userId="e42bc64c-4366-4d17-9bfb-3fe62e9a191e" providerId="ADAL" clId="{5AA582B3-7F70-4897-B35A-52833A87036B}" dt="2019-10-13T20:59:08.416" v="263" actId="20577"/>
          <ac:spMkLst>
            <pc:docMk/>
            <pc:sldMk cId="4218285272" sldId="259"/>
            <ac:spMk id="73" creationId="{3F7D0613-0D08-4264-8CE7-3FA3564C0D1A}"/>
          </ac:spMkLst>
        </pc:spChg>
        <pc:spChg chg="mod">
          <ac:chgData name="Freimoser, Cem" userId="e42bc64c-4366-4d17-9bfb-3fe62e9a191e" providerId="ADAL" clId="{5AA582B3-7F70-4897-B35A-52833A87036B}" dt="2019-10-13T20:59:16.364" v="265" actId="113"/>
          <ac:spMkLst>
            <pc:docMk/>
            <pc:sldMk cId="4218285272" sldId="259"/>
            <ac:spMk id="74" creationId="{8D3906BE-861F-45DE-B5F0-DA3BD0CAC46D}"/>
          </ac:spMkLst>
        </pc:spChg>
        <pc:grpChg chg="add del mod">
          <ac:chgData name="Freimoser, Cem" userId="e42bc64c-4366-4d17-9bfb-3fe62e9a191e" providerId="ADAL" clId="{5AA582B3-7F70-4897-B35A-52833A87036B}" dt="2019-10-13T21:02:13.303" v="273" actId="478"/>
          <ac:grpSpMkLst>
            <pc:docMk/>
            <pc:sldMk cId="4218285272" sldId="259"/>
            <ac:grpSpMk id="77" creationId="{8AC3BEAF-CFA6-4895-8E35-A72112B0F495}"/>
          </ac:grpSpMkLst>
        </pc:grpChg>
        <pc:cxnChg chg="add">
          <ac:chgData name="Freimoser, Cem" userId="e42bc64c-4366-4d17-9bfb-3fe62e9a191e" providerId="ADAL" clId="{5AA582B3-7F70-4897-B35A-52833A87036B}" dt="2019-10-13T21:02:14.662" v="274"/>
          <ac:cxnSpMkLst>
            <pc:docMk/>
            <pc:sldMk cId="4218285272" sldId="259"/>
            <ac:cxnSpMk id="34" creationId="{A6E99AA1-EBB0-4EB0-ABF5-D0CF3F7733BA}"/>
          </ac:cxnSpMkLst>
        </pc:cxnChg>
        <pc:cxnChg chg="add">
          <ac:chgData name="Freimoser, Cem" userId="e42bc64c-4366-4d17-9bfb-3fe62e9a191e" providerId="ADAL" clId="{5AA582B3-7F70-4897-B35A-52833A87036B}" dt="2019-10-13T21:02:14.662" v="274"/>
          <ac:cxnSpMkLst>
            <pc:docMk/>
            <pc:sldMk cId="4218285272" sldId="259"/>
            <ac:cxnSpMk id="37" creationId="{B14ED018-8E4D-41E7-9B18-B88E98AB393A}"/>
          </ac:cxnSpMkLst>
        </pc:cxnChg>
      </pc:sldChg>
      <pc:sldChg chg="addSp delSp modSp add setBg">
        <pc:chgData name="Freimoser, Cem" userId="e42bc64c-4366-4d17-9bfb-3fe62e9a191e" providerId="ADAL" clId="{5AA582B3-7F70-4897-B35A-52833A87036B}" dt="2019-10-13T21:34:19.452" v="520"/>
        <pc:sldMkLst>
          <pc:docMk/>
          <pc:sldMk cId="2736916945" sldId="260"/>
        </pc:sldMkLst>
        <pc:spChg chg="del">
          <ac:chgData name="Freimoser, Cem" userId="e42bc64c-4366-4d17-9bfb-3fe62e9a191e" providerId="ADAL" clId="{5AA582B3-7F70-4897-B35A-52833A87036B}" dt="2019-10-13T20:56:40.415" v="220" actId="478"/>
          <ac:spMkLst>
            <pc:docMk/>
            <pc:sldMk cId="2736916945" sldId="260"/>
            <ac:spMk id="2" creationId="{7FABD997-6FC0-4404-8D72-4A16510E0169}"/>
          </ac:spMkLst>
        </pc:spChg>
        <pc:spChg chg="del">
          <ac:chgData name="Freimoser, Cem" userId="e42bc64c-4366-4d17-9bfb-3fe62e9a191e" providerId="ADAL" clId="{5AA582B3-7F70-4897-B35A-52833A87036B}" dt="2019-10-13T20:56:38.962" v="219" actId="478"/>
          <ac:spMkLst>
            <pc:docMk/>
            <pc:sldMk cId="2736916945" sldId="260"/>
            <ac:spMk id="3" creationId="{49F6082C-FF1D-4D73-BAB5-B2BEB7A4C064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5" creationId="{12E07C52-9614-402C-ACFD-CC6BE24DAD32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6" creationId="{66B93FA5-2F3A-47EB-B184-6C3C5C1C3CC1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7" creationId="{1017D544-A563-477D-B8F8-B049B7705D60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8" creationId="{648A6F9F-9053-48C0-8A99-C4F4EE6C32B8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9" creationId="{26D31BD1-7794-4A80-9777-2D4A01EFF8D2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0" creationId="{A9C97EBD-B4B9-44A9-B663-134E0392034B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1" creationId="{F918C776-847F-4F48-BA13-3488458E4E4C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2" creationId="{B4E81572-C965-4584-B4FE-01CC624E03E4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4" creationId="{28B2E381-CB4B-4C6B-918A-46ECA47CBBE8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5" creationId="{1C21B4BE-CD5E-4E7E-A8FF-9205225491B1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7" creationId="{FCE06B13-B245-4EE7-A7DA-D429BD977C96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8" creationId="{09A39133-3679-4A6E-93F3-689E591932C5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9" creationId="{568CF492-5A7E-4838-B808-73BA525C0DAB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0" creationId="{05787912-523E-4432-A99F-AECFFFC2A413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1" creationId="{F368BD7D-7CE3-404A-B3F1-5D1C46C8B366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2" creationId="{57E94934-CDC5-490B-88CB-F9AD32C31CDB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3" creationId="{E3B3CAE1-618E-49E6-866A-E0514F4C14C3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4" creationId="{4B51A591-3DCE-4FB4-8884-4B03834D66BD}"/>
          </ac:spMkLst>
        </pc:spChg>
        <pc:grpChg chg="add del">
          <ac:chgData name="Freimoser, Cem" userId="e42bc64c-4366-4d17-9bfb-3fe62e9a191e" providerId="ADAL" clId="{5AA582B3-7F70-4897-B35A-52833A87036B}" dt="2019-10-13T21:02:07.337" v="272" actId="165"/>
          <ac:grpSpMkLst>
            <pc:docMk/>
            <pc:sldMk cId="2736916945" sldId="260"/>
            <ac:grpSpMk id="4" creationId="{F3555DFA-DD61-49A6-A958-8B9B17755FCB}"/>
          </ac:grpSpMkLst>
        </pc:grpChg>
        <pc:graphicFrameChg chg="add del mod modGraphic">
          <ac:chgData name="Freimoser, Cem" userId="e42bc64c-4366-4d17-9bfb-3fe62e9a191e" providerId="ADAL" clId="{5AA582B3-7F70-4897-B35A-52833A87036B}" dt="2019-10-13T21:06:08.594" v="299" actId="478"/>
          <ac:graphicFrameMkLst>
            <pc:docMk/>
            <pc:sldMk cId="2736916945" sldId="260"/>
            <ac:graphicFrameMk id="25" creationId="{6AF9C6FB-4585-484E-849A-6EF4C38CC60D}"/>
          </ac:graphicFrameMkLst>
        </pc:graphicFrameChg>
        <pc:graphicFrameChg chg="add del mod modGraphic">
          <ac:chgData name="Freimoser, Cem" userId="e42bc64c-4366-4d17-9bfb-3fe62e9a191e" providerId="ADAL" clId="{5AA582B3-7F70-4897-B35A-52833A87036B}" dt="2019-10-13T21:10:54.552" v="323" actId="478"/>
          <ac:graphicFrameMkLst>
            <pc:docMk/>
            <pc:sldMk cId="2736916945" sldId="260"/>
            <ac:graphicFrameMk id="27" creationId="{96162CF7-809E-4B04-8F51-CF4C7EA5464B}"/>
          </ac:graphicFrameMkLst>
        </pc:graphicFrameChg>
        <pc:cxnChg chg="mod topLvl">
          <ac:chgData name="Freimoser, Cem" userId="e42bc64c-4366-4d17-9bfb-3fe62e9a191e" providerId="ADAL" clId="{5AA582B3-7F70-4897-B35A-52833A87036B}" dt="2019-10-13T21:34:19.452" v="520"/>
          <ac:cxnSpMkLst>
            <pc:docMk/>
            <pc:sldMk cId="2736916945" sldId="260"/>
            <ac:cxnSpMk id="13" creationId="{C6093E75-7EC5-44BD-B250-FF53F75788E0}"/>
          </ac:cxnSpMkLst>
        </pc:cxnChg>
        <pc:cxnChg chg="mod topLvl">
          <ac:chgData name="Freimoser, Cem" userId="e42bc64c-4366-4d17-9bfb-3fe62e9a191e" providerId="ADAL" clId="{5AA582B3-7F70-4897-B35A-52833A87036B}" dt="2019-10-13T21:34:19.452" v="520"/>
          <ac:cxnSpMkLst>
            <pc:docMk/>
            <pc:sldMk cId="2736916945" sldId="260"/>
            <ac:cxnSpMk id="16" creationId="{5BC24ED9-84DF-4963-97DA-DEB0649957DC}"/>
          </ac:cxnSpMkLst>
        </pc:cxnChg>
      </pc:sldChg>
      <pc:sldChg chg="delSp modSp add del modTransition setBg">
        <pc:chgData name="Freimoser, Cem" userId="e42bc64c-4366-4d17-9bfb-3fe62e9a191e" providerId="ADAL" clId="{5AA582B3-7F70-4897-B35A-52833A87036B}" dt="2019-10-13T21:01:56.293" v="270" actId="47"/>
        <pc:sldMkLst>
          <pc:docMk/>
          <pc:sldMk cId="1402230352" sldId="261"/>
        </pc:sldMkLst>
        <pc:spChg chg="del">
          <ac:chgData name="Freimoser, Cem" userId="e42bc64c-4366-4d17-9bfb-3fe62e9a191e" providerId="ADAL" clId="{5AA582B3-7F70-4897-B35A-52833A87036B}" dt="2019-10-13T20:58:50.110" v="258" actId="478"/>
          <ac:spMkLst>
            <pc:docMk/>
            <pc:sldMk cId="1402230352" sldId="261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0:59:02.509" v="262" actId="1076"/>
          <ac:spMkLst>
            <pc:docMk/>
            <pc:sldMk cId="1402230352" sldId="261"/>
            <ac:spMk id="14" creationId="{28B2E381-CB4B-4C6B-918A-46ECA47CBBE8}"/>
          </ac:spMkLst>
        </pc:spChg>
        <pc:spChg chg="del mod">
          <ac:chgData name="Freimoser, Cem" userId="e42bc64c-4366-4d17-9bfb-3fe62e9a191e" providerId="ADAL" clId="{5AA582B3-7F70-4897-B35A-52833A87036B}" dt="2019-10-13T20:58:53.087" v="260" actId="478"/>
          <ac:spMkLst>
            <pc:docMk/>
            <pc:sldMk cId="1402230352" sldId="261"/>
            <ac:spMk id="15" creationId="{1C21B4BE-CD5E-4E7E-A8FF-9205225491B1}"/>
          </ac:spMkLst>
        </pc:spChg>
        <pc:spChg chg="del">
          <ac:chgData name="Freimoser, Cem" userId="e42bc64c-4366-4d17-9bfb-3fe62e9a191e" providerId="ADAL" clId="{5AA582B3-7F70-4897-B35A-52833A87036B}" dt="2019-10-13T20:58:38.895" v="252" actId="478"/>
          <ac:spMkLst>
            <pc:docMk/>
            <pc:sldMk cId="1402230352" sldId="261"/>
            <ac:spMk id="17" creationId="{FCE06B13-B245-4EE7-A7DA-D429BD977C96}"/>
          </ac:spMkLst>
        </pc:spChg>
        <pc:spChg chg="del">
          <ac:chgData name="Freimoser, Cem" userId="e42bc64c-4366-4d17-9bfb-3fe62e9a191e" providerId="ADAL" clId="{5AA582B3-7F70-4897-B35A-52833A87036B}" dt="2019-10-13T20:58:43.445" v="255" actId="478"/>
          <ac:spMkLst>
            <pc:docMk/>
            <pc:sldMk cId="1402230352" sldId="261"/>
            <ac:spMk id="18" creationId="{09A39133-3679-4A6E-93F3-689E591932C5}"/>
          </ac:spMkLst>
        </pc:spChg>
        <pc:spChg chg="del">
          <ac:chgData name="Freimoser, Cem" userId="e42bc64c-4366-4d17-9bfb-3fe62e9a191e" providerId="ADAL" clId="{5AA582B3-7F70-4897-B35A-52833A87036B}" dt="2019-10-13T20:58:41.477" v="253" actId="478"/>
          <ac:spMkLst>
            <pc:docMk/>
            <pc:sldMk cId="1402230352" sldId="261"/>
            <ac:spMk id="19" creationId="{568CF492-5A7E-4838-B808-73BA525C0DAB}"/>
          </ac:spMkLst>
        </pc:spChg>
        <pc:spChg chg="del">
          <ac:chgData name="Freimoser, Cem" userId="e42bc64c-4366-4d17-9bfb-3fe62e9a191e" providerId="ADAL" clId="{5AA582B3-7F70-4897-B35A-52833A87036B}" dt="2019-10-13T20:58:45.614" v="256" actId="478"/>
          <ac:spMkLst>
            <pc:docMk/>
            <pc:sldMk cId="1402230352" sldId="261"/>
            <ac:spMk id="20" creationId="{05787912-523E-4432-A99F-AECFFFC2A413}"/>
          </ac:spMkLst>
        </pc:spChg>
        <pc:spChg chg="del">
          <ac:chgData name="Freimoser, Cem" userId="e42bc64c-4366-4d17-9bfb-3fe62e9a191e" providerId="ADAL" clId="{5AA582B3-7F70-4897-B35A-52833A87036B}" dt="2019-10-13T20:58:47.436" v="257" actId="478"/>
          <ac:spMkLst>
            <pc:docMk/>
            <pc:sldMk cId="1402230352" sldId="261"/>
            <ac:spMk id="21" creationId="{F368BD7D-7CE3-404A-B3F1-5D1C46C8B366}"/>
          </ac:spMkLst>
        </pc:spChg>
        <pc:grpChg chg="mod">
          <ac:chgData name="Freimoser, Cem" userId="e42bc64c-4366-4d17-9bfb-3fe62e9a191e" providerId="ADAL" clId="{5AA582B3-7F70-4897-B35A-52833A87036B}" dt="2019-10-13T20:58:42.122" v="254" actId="1076"/>
          <ac:grpSpMkLst>
            <pc:docMk/>
            <pc:sldMk cId="1402230352" sldId="261"/>
            <ac:grpSpMk id="4" creationId="{F3555DFA-DD61-49A6-A958-8B9B17755FCB}"/>
          </ac:grpSpMkLst>
        </pc:grpChg>
        <pc:cxnChg chg="del">
          <ac:chgData name="Freimoser, Cem" userId="e42bc64c-4366-4d17-9bfb-3fe62e9a191e" providerId="ADAL" clId="{5AA582B3-7F70-4897-B35A-52833A87036B}" dt="2019-10-13T20:58:55.009" v="261" actId="478"/>
          <ac:cxnSpMkLst>
            <pc:docMk/>
            <pc:sldMk cId="1402230352" sldId="261"/>
            <ac:cxnSpMk id="16" creationId="{5BC24ED9-84DF-4963-97DA-DEB0649957DC}"/>
          </ac:cxnSpMkLst>
        </pc:cxnChg>
      </pc:sldChg>
      <pc:sldChg chg="modSp add modTransition setBg">
        <pc:chgData name="Freimoser, Cem" userId="e42bc64c-4366-4d17-9bfb-3fe62e9a191e" providerId="ADAL" clId="{5AA582B3-7F70-4897-B35A-52833A87036B}" dt="2019-10-13T21:34:19.452" v="520"/>
        <pc:sldMkLst>
          <pc:docMk/>
          <pc:sldMk cId="3228632435" sldId="261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3228632435" sldId="261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3228632435" sldId="261"/>
            <ac:cxnSpMk id="16" creationId="{5BC24ED9-84DF-4963-97DA-DEB0649957DC}"/>
          </ac:cxnSpMkLst>
        </pc:cxnChg>
      </pc:sldChg>
      <pc:sldChg chg="addSp delSp modSp add del modTransition setBg">
        <pc:chgData name="Freimoser, Cem" userId="e42bc64c-4366-4d17-9bfb-3fe62e9a191e" providerId="ADAL" clId="{5AA582B3-7F70-4897-B35A-52833A87036B}" dt="2019-10-13T21:15:23.942" v="391" actId="47"/>
        <pc:sldMkLst>
          <pc:docMk/>
          <pc:sldMk cId="1095190999" sldId="262"/>
        </pc:sldMkLst>
        <pc:spChg chg="del">
          <ac:chgData name="Freimoser, Cem" userId="e42bc64c-4366-4d17-9bfb-3fe62e9a191e" providerId="ADAL" clId="{5AA582B3-7F70-4897-B35A-52833A87036B}" dt="2019-10-13T21:11:44.992" v="339" actId="478"/>
          <ac:spMkLst>
            <pc:docMk/>
            <pc:sldMk cId="1095190999" sldId="262"/>
            <ac:spMk id="12" creationId="{B4E81572-C965-4584-B4FE-01CC624E03E4}"/>
          </ac:spMkLst>
        </pc:spChg>
        <pc:spChg chg="del">
          <ac:chgData name="Freimoser, Cem" userId="e42bc64c-4366-4d17-9bfb-3fe62e9a191e" providerId="ADAL" clId="{5AA582B3-7F70-4897-B35A-52833A87036B}" dt="2019-10-13T21:11:33.698" v="332" actId="478"/>
          <ac:spMkLst>
            <pc:docMk/>
            <pc:sldMk cId="1095190999" sldId="262"/>
            <ac:spMk id="15" creationId="{1C21B4BE-CD5E-4E7E-A8FF-9205225491B1}"/>
          </ac:spMkLst>
        </pc:spChg>
        <pc:spChg chg="del">
          <ac:chgData name="Freimoser, Cem" userId="e42bc64c-4366-4d17-9bfb-3fe62e9a191e" providerId="ADAL" clId="{5AA582B3-7F70-4897-B35A-52833A87036B}" dt="2019-10-13T21:11:39.011" v="336" actId="478"/>
          <ac:spMkLst>
            <pc:docMk/>
            <pc:sldMk cId="1095190999" sldId="262"/>
            <ac:spMk id="17" creationId="{FCE06B13-B245-4EE7-A7DA-D429BD977C96}"/>
          </ac:spMkLst>
        </pc:spChg>
        <pc:spChg chg="del">
          <ac:chgData name="Freimoser, Cem" userId="e42bc64c-4366-4d17-9bfb-3fe62e9a191e" providerId="ADAL" clId="{5AA582B3-7F70-4897-B35A-52833A87036B}" dt="2019-10-13T21:11:37.964" v="335" actId="478"/>
          <ac:spMkLst>
            <pc:docMk/>
            <pc:sldMk cId="1095190999" sldId="262"/>
            <ac:spMk id="18" creationId="{09A39133-3679-4A6E-93F3-689E591932C5}"/>
          </ac:spMkLst>
        </pc:spChg>
        <pc:spChg chg="del">
          <ac:chgData name="Freimoser, Cem" userId="e42bc64c-4366-4d17-9bfb-3fe62e9a191e" providerId="ADAL" clId="{5AA582B3-7F70-4897-B35A-52833A87036B}" dt="2019-10-13T21:11:36.140" v="334" actId="478"/>
          <ac:spMkLst>
            <pc:docMk/>
            <pc:sldMk cId="1095190999" sldId="262"/>
            <ac:spMk id="19" creationId="{568CF492-5A7E-4838-B808-73BA525C0DAB}"/>
          </ac:spMkLst>
        </pc:spChg>
        <pc:spChg chg="del">
          <ac:chgData name="Freimoser, Cem" userId="e42bc64c-4366-4d17-9bfb-3fe62e9a191e" providerId="ADAL" clId="{5AA582B3-7F70-4897-B35A-52833A87036B}" dt="2019-10-13T21:11:40.454" v="337" actId="478"/>
          <ac:spMkLst>
            <pc:docMk/>
            <pc:sldMk cId="1095190999" sldId="262"/>
            <ac:spMk id="20" creationId="{05787912-523E-4432-A99F-AECFFFC2A413}"/>
          </ac:spMkLst>
        </pc:spChg>
        <pc:spChg chg="del">
          <ac:chgData name="Freimoser, Cem" userId="e42bc64c-4366-4d17-9bfb-3fe62e9a191e" providerId="ADAL" clId="{5AA582B3-7F70-4897-B35A-52833A87036B}" dt="2019-10-13T21:11:42.335" v="338" actId="478"/>
          <ac:spMkLst>
            <pc:docMk/>
            <pc:sldMk cId="1095190999" sldId="262"/>
            <ac:spMk id="21" creationId="{F368BD7D-7CE3-404A-B3F1-5D1C46C8B366}"/>
          </ac:spMkLst>
        </pc:spChg>
        <pc:spChg chg="add del mod">
          <ac:chgData name="Freimoser, Cem" userId="e42bc64c-4366-4d17-9bfb-3fe62e9a191e" providerId="ADAL" clId="{5AA582B3-7F70-4897-B35A-52833A87036B}" dt="2019-10-13T21:12:56.369" v="353" actId="478"/>
          <ac:spMkLst>
            <pc:docMk/>
            <pc:sldMk cId="1095190999" sldId="262"/>
            <ac:spMk id="25" creationId="{44B3F827-A792-4FA4-834D-9653F45055ED}"/>
          </ac:spMkLst>
        </pc:spChg>
        <pc:spChg chg="add del mod">
          <ac:chgData name="Freimoser, Cem" userId="e42bc64c-4366-4d17-9bfb-3fe62e9a191e" providerId="ADAL" clId="{5AA582B3-7F70-4897-B35A-52833A87036B}" dt="2019-10-13T21:12:53.962" v="352" actId="478"/>
          <ac:spMkLst>
            <pc:docMk/>
            <pc:sldMk cId="1095190999" sldId="262"/>
            <ac:spMk id="26" creationId="{E8434498-54FC-4846-92D1-D0DE725414C2}"/>
          </ac:spMkLst>
        </pc:spChg>
        <pc:spChg chg="add del mod">
          <ac:chgData name="Freimoser, Cem" userId="e42bc64c-4366-4d17-9bfb-3fe62e9a191e" providerId="ADAL" clId="{5AA582B3-7F70-4897-B35A-52833A87036B}" dt="2019-10-13T21:12:53.295" v="351" actId="478"/>
          <ac:spMkLst>
            <pc:docMk/>
            <pc:sldMk cId="1095190999" sldId="262"/>
            <ac:spMk id="27" creationId="{ED9CA4D5-769A-4952-9AD7-800B0C8A94F9}"/>
          </ac:spMkLst>
        </pc:spChg>
        <pc:spChg chg="add del mod">
          <ac:chgData name="Freimoser, Cem" userId="e42bc64c-4366-4d17-9bfb-3fe62e9a191e" providerId="ADAL" clId="{5AA582B3-7F70-4897-B35A-52833A87036B}" dt="2019-10-13T21:13:28.964" v="361" actId="478"/>
          <ac:spMkLst>
            <pc:docMk/>
            <pc:sldMk cId="1095190999" sldId="262"/>
            <ac:spMk id="28" creationId="{30753CB9-4E5F-475B-842D-B4A36C2D9003}"/>
          </ac:spMkLst>
        </pc:spChg>
        <pc:spChg chg="add del mod">
          <ac:chgData name="Freimoser, Cem" userId="e42bc64c-4366-4d17-9bfb-3fe62e9a191e" providerId="ADAL" clId="{5AA582B3-7F70-4897-B35A-52833A87036B}" dt="2019-10-13T21:14:01.616" v="372" actId="478"/>
          <ac:spMkLst>
            <pc:docMk/>
            <pc:sldMk cId="1095190999" sldId="262"/>
            <ac:spMk id="29" creationId="{001EC311-62AA-437F-8A70-113F679405EB}"/>
          </ac:spMkLst>
        </pc:spChg>
        <pc:spChg chg="add del mod">
          <ac:chgData name="Freimoser, Cem" userId="e42bc64c-4366-4d17-9bfb-3fe62e9a191e" providerId="ADAL" clId="{5AA582B3-7F70-4897-B35A-52833A87036B}" dt="2019-10-13T21:13:38.767" v="366" actId="478"/>
          <ac:spMkLst>
            <pc:docMk/>
            <pc:sldMk cId="1095190999" sldId="262"/>
            <ac:spMk id="30" creationId="{AD912875-8CEE-457E-98DE-2250D383F078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1" creationId="{996B3197-4ACD-42DE-8FE4-4F73FAA9297A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2" creationId="{A7638397-AC6C-4FEE-AC21-11BA20383881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3" creationId="{07223763-34E4-4841-B764-A73956A1B728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4" creationId="{450E77BE-2706-4A3B-8026-69B98A4D4326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5" creationId="{101D8266-9A66-4787-A2B9-7C8FD3FDB75D}"/>
          </ac:spMkLst>
        </pc:spChg>
        <pc:cxnChg chg="del">
          <ac:chgData name="Freimoser, Cem" userId="e42bc64c-4366-4d17-9bfb-3fe62e9a191e" providerId="ADAL" clId="{5AA582B3-7F70-4897-B35A-52833A87036B}" dt="2019-10-13T21:11:35.616" v="333" actId="478"/>
          <ac:cxnSpMkLst>
            <pc:docMk/>
            <pc:sldMk cId="1095190999" sldId="262"/>
            <ac:cxnSpMk id="16" creationId="{5BC24ED9-84DF-4963-97DA-DEB0649957DC}"/>
          </ac:cxnSpMkLst>
        </pc:cxnChg>
      </pc:sldChg>
      <pc:sldChg chg="add del setBg">
        <pc:chgData name="Freimoser, Cem" userId="e42bc64c-4366-4d17-9bfb-3fe62e9a191e" providerId="ADAL" clId="{5AA582B3-7F70-4897-B35A-52833A87036B}" dt="2019-10-13T21:03:12.255" v="285" actId="47"/>
        <pc:sldMkLst>
          <pc:docMk/>
          <pc:sldMk cId="4227197506" sldId="262"/>
        </pc:sldMkLst>
      </pc:sldChg>
      <pc:sldChg chg="delSp modSp add del setBg">
        <pc:chgData name="Freimoser, Cem" userId="e42bc64c-4366-4d17-9bfb-3fe62e9a191e" providerId="ADAL" clId="{5AA582B3-7F70-4897-B35A-52833A87036B}" dt="2019-10-13T21:09:33.287" v="301" actId="47"/>
        <pc:sldMkLst>
          <pc:docMk/>
          <pc:sldMk cId="135727647" sldId="263"/>
        </pc:sldMkLst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3" creationId="{70E14E9B-98FE-4043-AB6B-19630899A571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6" creationId="{B196E426-7D50-48DB-B455-2D0999AA4882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8" creationId="{E51AF03C-6838-4099-8A4D-97DB469EAAB5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9" creationId="{ED4F3A85-03F0-4DF0-9D00-CFC0D1F7003E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40" creationId="{DB3971BA-EC45-4A41-80E0-AE1421F8B2E9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41" creationId="{8F12BBA6-83E5-40BA-B952-EEF837D00DB8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42" creationId="{C44E55FE-3AC6-4681-8C58-1F65BCF50C52}"/>
          </ac:spMkLst>
        </pc:spChg>
        <pc:cxnChg chg="del mod">
          <ac:chgData name="Freimoser, Cem" userId="e42bc64c-4366-4d17-9bfb-3fe62e9a191e" providerId="ADAL" clId="{5AA582B3-7F70-4897-B35A-52833A87036B}" dt="2019-10-13T21:02:45.934" v="283" actId="478"/>
          <ac:cxnSpMkLst>
            <pc:docMk/>
            <pc:sldMk cId="135727647" sldId="263"/>
            <ac:cxnSpMk id="37" creationId="{B14ED018-8E4D-41E7-9B18-B88E98AB393A}"/>
          </ac:cxnSpMkLst>
        </pc:cxnChg>
      </pc:sldChg>
      <pc:sldChg chg="addSp delSp modSp add modTransition setBg">
        <pc:chgData name="Freimoser, Cem" userId="e42bc64c-4366-4d17-9bfb-3fe62e9a191e" providerId="ADAL" clId="{5AA582B3-7F70-4897-B35A-52833A87036B}" dt="2019-10-13T21:34:19.452" v="520"/>
        <pc:sldMkLst>
          <pc:docMk/>
          <pc:sldMk cId="2074329793" sldId="263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14" creationId="{28B2E381-CB4B-4C6B-918A-46ECA47CBBE8}"/>
          </ac:spMkLst>
        </pc:spChg>
        <pc:spChg chg="add del">
          <ac:chgData name="Freimoser, Cem" userId="e42bc64c-4366-4d17-9bfb-3fe62e9a191e" providerId="ADAL" clId="{5AA582B3-7F70-4897-B35A-52833A87036B}" dt="2019-10-13T21:14:23.324" v="378" actId="478"/>
          <ac:spMkLst>
            <pc:docMk/>
            <pc:sldMk cId="2074329793" sldId="263"/>
            <ac:spMk id="15" creationId="{F84F394F-3247-44E3-A6A0-653CE276A750}"/>
          </ac:spMkLst>
        </pc:spChg>
        <pc:spChg chg="add del mod">
          <ac:chgData name="Freimoser, Cem" userId="e42bc64c-4366-4d17-9bfb-3fe62e9a191e" providerId="ADAL" clId="{5AA582B3-7F70-4897-B35A-52833A87036B}" dt="2019-10-13T21:14:33.761" v="379" actId="478"/>
          <ac:spMkLst>
            <pc:docMk/>
            <pc:sldMk cId="2074329793" sldId="263"/>
            <ac:spMk id="16" creationId="{DA0B4442-4E98-4FAB-A183-2D11357BB416}"/>
          </ac:spMkLst>
        </pc:spChg>
        <pc:spChg chg="add del mod">
          <ac:chgData name="Freimoser, Cem" userId="e42bc64c-4366-4d17-9bfb-3fe62e9a191e" providerId="ADAL" clId="{5AA582B3-7F70-4897-B35A-52833A87036B}" dt="2019-10-13T21:14:33.761" v="379" actId="478"/>
          <ac:spMkLst>
            <pc:docMk/>
            <pc:sldMk cId="2074329793" sldId="263"/>
            <ac:spMk id="17" creationId="{7722CADF-09FF-4B2B-A5DC-96E37BBE7665}"/>
          </ac:spMkLst>
        </pc:spChg>
        <pc:spChg chg="add del mod">
          <ac:chgData name="Freimoser, Cem" userId="e42bc64c-4366-4d17-9bfb-3fe62e9a191e" providerId="ADAL" clId="{5AA582B3-7F70-4897-B35A-52833A87036B}" dt="2019-10-13T21:14:33.761" v="379" actId="478"/>
          <ac:spMkLst>
            <pc:docMk/>
            <pc:sldMk cId="2074329793" sldId="263"/>
            <ac:spMk id="18" creationId="{61B839B7-51F2-4EC4-9528-3AAF565CDF60}"/>
          </ac:spMkLst>
        </pc:spChg>
        <pc:spChg chg="add del">
          <ac:chgData name="Freimoser, Cem" userId="e42bc64c-4366-4d17-9bfb-3fe62e9a191e" providerId="ADAL" clId="{5AA582B3-7F70-4897-B35A-52833A87036B}" dt="2019-10-13T21:14:21.747" v="377" actId="478"/>
          <ac:spMkLst>
            <pc:docMk/>
            <pc:sldMk cId="2074329793" sldId="263"/>
            <ac:spMk id="19" creationId="{CFE49AA6-0A82-4481-B9D3-1FF2FFB3958E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0" creationId="{56AE4B35-9D26-4E68-B291-50B16C8C2BCF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4" creationId="{4B51A591-3DCE-4FB4-8884-4B03834D66BD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5" creationId="{40446B66-1821-4A94-930E-857D5CAEFE38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6" creationId="{225A1401-F7C0-4B37-ABEF-9EA61C4F65CF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7" creationId="{679E42E4-E171-437E-9BB8-044AE71BD9C5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28" creationId="{A10C66AC-62DD-4355-ABC1-A92B3C91BDDF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29" creationId="{7145B0C6-CF35-41D5-9F61-4F784253DE9A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30" creationId="{C554E1BA-2EEE-4C3D-A2F7-7BBEF102573A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31" creationId="{E1E19564-9F13-462D-B107-A81FBBEF08EE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32" creationId="{B2FC804A-5567-4FDB-84E4-60734F0DADF0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2074329793" sldId="263"/>
            <ac:cxnSpMk id="13" creationId="{C6093E75-7EC5-44BD-B250-FF53F75788E0}"/>
          </ac:cxnSpMkLst>
        </pc:cxnChg>
      </pc:sldChg>
      <pc:sldChg chg="addSp delSp modSp add setBg">
        <pc:chgData name="Freimoser, Cem" userId="e42bc64c-4366-4d17-9bfb-3fe62e9a191e" providerId="ADAL" clId="{5AA582B3-7F70-4897-B35A-52833A87036B}" dt="2019-10-13T21:34:19.452" v="520"/>
        <pc:sldMkLst>
          <pc:docMk/>
          <pc:sldMk cId="3444212277" sldId="264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4" creationId="{4B51A591-3DCE-4FB4-8884-4B03834D66BD}"/>
          </ac:spMkLst>
        </pc:spChg>
        <pc:spChg chg="add del 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3444212277" sldId="264"/>
            <ac:cxnSpMk id="13" creationId="{C6093E75-7EC5-44BD-B250-FF53F75788E0}"/>
          </ac:cxnSpMkLst>
        </pc:cxnChg>
      </pc:sldChg>
      <pc:sldChg chg="modSp add ord modTransition setBg">
        <pc:chgData name="Freimoser, Cem" userId="e42bc64c-4366-4d17-9bfb-3fe62e9a191e" providerId="ADAL" clId="{5AA582B3-7F70-4897-B35A-52833A87036B}" dt="2019-10-13T21:34:19.452" v="520"/>
        <pc:sldMkLst>
          <pc:docMk/>
          <pc:sldMk cId="1209323502" sldId="265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4" creationId="{4B51A591-3DCE-4FB4-8884-4B03834D66BD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209323502" sldId="265"/>
            <ac:cxnSpMk id="13" creationId="{C6093E75-7EC5-44BD-B250-FF53F75788E0}"/>
          </ac:cxnSpMkLst>
        </pc:cxnChg>
      </pc:sldChg>
      <pc:sldChg chg="modSp add ord modTransition setBg">
        <pc:chgData name="Freimoser, Cem" userId="e42bc64c-4366-4d17-9bfb-3fe62e9a191e" providerId="ADAL" clId="{5AA582B3-7F70-4897-B35A-52833A87036B}" dt="2019-10-13T21:34:19.452" v="520"/>
        <pc:sldMkLst>
          <pc:docMk/>
          <pc:sldMk cId="908024104" sldId="266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4" creationId="{4B51A591-3DCE-4FB4-8884-4B03834D66BD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908024104" sldId="266"/>
            <ac:cxnSpMk id="13" creationId="{C6093E75-7EC5-44BD-B250-FF53F75788E0}"/>
          </ac:cxnSpMkLst>
        </pc:cxnChg>
      </pc:sldChg>
      <pc:sldChg chg="modSp add setBg">
        <pc:chgData name="Freimoser, Cem" userId="e42bc64c-4366-4d17-9bfb-3fe62e9a191e" providerId="ADAL" clId="{5AA582B3-7F70-4897-B35A-52833A87036B}" dt="2019-10-13T21:34:19.452" v="520"/>
        <pc:sldMkLst>
          <pc:docMk/>
          <pc:sldMk cId="2478160605" sldId="267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2478160605" sldId="267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2478160605" sldId="267"/>
            <ac:cxnSpMk id="16" creationId="{5BC24ED9-84DF-4963-97DA-DEB0649957DC}"/>
          </ac:cxnSpMkLst>
        </pc:cxnChg>
      </pc:sldChg>
      <pc:sldChg chg="modSp add setBg">
        <pc:chgData name="Freimoser, Cem" userId="e42bc64c-4366-4d17-9bfb-3fe62e9a191e" providerId="ADAL" clId="{5AA582B3-7F70-4897-B35A-52833A87036B}" dt="2019-10-13T21:34:19.452" v="520"/>
        <pc:sldMkLst>
          <pc:docMk/>
          <pc:sldMk cId="1470179762" sldId="268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470179762" sldId="268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470179762" sldId="268"/>
            <ac:cxnSpMk id="16" creationId="{5BC24ED9-84DF-4963-97DA-DEB0649957DC}"/>
          </ac:cxnSpMkLst>
        </pc:cxnChg>
      </pc:sldChg>
      <pc:sldChg chg="modSp add setBg">
        <pc:chgData name="Freimoser, Cem" userId="e42bc64c-4366-4d17-9bfb-3fe62e9a191e" providerId="ADAL" clId="{5AA582B3-7F70-4897-B35A-52833A87036B}" dt="2019-10-13T21:34:19.452" v="520"/>
        <pc:sldMkLst>
          <pc:docMk/>
          <pc:sldMk cId="1500303233" sldId="269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4" creationId="{4B51A591-3DCE-4FB4-8884-4B03834D66BD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500303233" sldId="269"/>
            <ac:cxnSpMk id="13" creationId="{C6093E75-7EC5-44BD-B250-FF53F75788E0}"/>
          </ac:cxnSpMkLst>
        </pc:cxnChg>
      </pc:sldChg>
      <pc:sldChg chg="add del setBg">
        <pc:chgData name="Freimoser, Cem" userId="e42bc64c-4366-4d17-9bfb-3fe62e9a191e" providerId="ADAL" clId="{5AA582B3-7F70-4897-B35A-52833A87036B}" dt="2019-10-13T21:27:30.410" v="487" actId="47"/>
        <pc:sldMkLst>
          <pc:docMk/>
          <pc:sldMk cId="2587846923" sldId="269"/>
        </pc:sldMkLst>
      </pc:sldChg>
      <pc:sldChg chg="add del setBg">
        <pc:chgData name="Freimoser, Cem" userId="e42bc64c-4366-4d17-9bfb-3fe62e9a191e" providerId="ADAL" clId="{5AA582B3-7F70-4897-B35A-52833A87036B}" dt="2019-10-13T21:27:40.709" v="490" actId="47"/>
        <pc:sldMkLst>
          <pc:docMk/>
          <pc:sldMk cId="3386451818" sldId="269"/>
        </pc:sldMkLst>
      </pc:sldChg>
      <pc:sldChg chg="modSp add modTransition setBg">
        <pc:chgData name="Freimoser, Cem" userId="e42bc64c-4366-4d17-9bfb-3fe62e9a191e" providerId="ADAL" clId="{5AA582B3-7F70-4897-B35A-52833A87036B}" dt="2019-10-13T21:34:19.452" v="520"/>
        <pc:sldMkLst>
          <pc:docMk/>
          <pc:sldMk cId="1848788146" sldId="270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848788146" sldId="270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848788146" sldId="270"/>
            <ac:cxnSpMk id="16" creationId="{5BC24ED9-84DF-4963-97DA-DEB0649957DC}"/>
          </ac:cxnSpMkLst>
        </pc:cxnChg>
      </pc:sldChg>
      <pc:sldMasterChg chg="modSp modSldLayout">
        <pc:chgData name="Freimoser, Cem" userId="e42bc64c-4366-4d17-9bfb-3fe62e9a191e" providerId="ADAL" clId="{5AA582B3-7F70-4897-B35A-52833A87036B}" dt="2019-10-13T21:34:19.452" v="520"/>
        <pc:sldMasterMkLst>
          <pc:docMk/>
          <pc:sldMasterMk cId="2038852769" sldId="2147483648"/>
        </pc:sldMaster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2" creationId="{A5B60E19-2EF1-4A15-94DF-55BC918FDABA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3" creationId="{C7D4A758-968E-44C9-926A-1E97AEF7435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4" creationId="{04A75315-F12B-4619-83D1-42FB21A6B73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5" creationId="{E4EC368B-66CE-43B2-8A0A-E9433D7EB46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6" creationId="{1FE8E0B7-514D-4021-B08D-D186A7BCBDEE}"/>
          </ac:spMkLst>
        </pc:sp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1621515133" sldId="2147483649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621515133" sldId="2147483649"/>
              <ac:spMk id="2" creationId="{EF62382D-8FB9-4637-AFDD-ADBB9AA0D8FC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621515133" sldId="2147483649"/>
              <ac:spMk id="3" creationId="{FADD2657-03FE-46B9-B485-017769633BE8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296868955" sldId="2147483651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96868955" sldId="2147483651"/>
              <ac:spMk id="2" creationId="{9CB62839-C414-48E2-B02F-23B9A5AEC92E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96868955" sldId="2147483651"/>
              <ac:spMk id="3" creationId="{CEE55C5A-DC77-47CD-B0DA-F30DA32375F3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2007873089" sldId="2147483652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007873089" sldId="2147483652"/>
              <ac:spMk id="3" creationId="{0DCC36E7-6C6F-434F-9904-B83683D1DBF6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007873089" sldId="2147483652"/>
              <ac:spMk id="4" creationId="{D1491209-2FDF-447D-90BF-25C3ED9FFC09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586215238" sldId="2147483653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2" creationId="{BB4A1433-4709-4F77-BB07-40B38218951C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3" creationId="{8A8E90C0-7516-49BC-835F-D8AC13212094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4" creationId="{11750D70-A630-463A-99CC-062D161AA9CB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5" creationId="{2C930B46-83E0-4330-9D7A-4FCDC1300CE6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6" creationId="{A00AC1AA-3492-4DCD-B9C3-63AC1FADAF2A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402960555" sldId="2147483656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402960555" sldId="2147483656"/>
              <ac:spMk id="2" creationId="{CC72F7C1-6DA8-49A5-9B76-C7CA23CB4611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402960555" sldId="2147483656"/>
              <ac:spMk id="3" creationId="{AE61B214-FC0C-4D26-A855-CB973C417DBE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402960555" sldId="2147483656"/>
              <ac:spMk id="4" creationId="{306ADEDE-C464-45DF-AEFB-18342E90F465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1584768667" sldId="2147483657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584768667" sldId="2147483657"/>
              <ac:spMk id="2" creationId="{3A9AA0CE-D593-4D86-BF58-A012F9659E05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584768667" sldId="2147483657"/>
              <ac:spMk id="3" creationId="{768658C8-8865-414E-9036-C698B2FFAFE4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584768667" sldId="2147483657"/>
              <ac:spMk id="4" creationId="{D6BCF8E1-82E0-4D58-9C62-E3E44D5F439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604840171" sldId="2147483659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604840171" sldId="2147483659"/>
              <ac:spMk id="2" creationId="{C69CFAC9-AE6D-4F9D-B245-6E81587B08DF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604840171" sldId="2147483659"/>
              <ac:spMk id="3" creationId="{FF226E76-53B9-45BD-A194-FF0E44A59147}"/>
            </ac:spMkLst>
          </pc:spChg>
        </pc:sldLayoutChg>
      </pc:sldMasterChg>
      <pc:sldMasterChg chg="modSp modSldLayout">
        <pc:chgData name="Freimoser, Cem" userId="e42bc64c-4366-4d17-9bfb-3fe62e9a191e" providerId="ADAL" clId="{5AA582B3-7F70-4897-B35A-52833A87036B}" dt="2019-10-13T21:34:18.170" v="519"/>
        <pc:sldMasterMkLst>
          <pc:docMk/>
          <pc:sldMasterMk cId="3347166077" sldId="2147483660"/>
        </pc:sldMasterMkLst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2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3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4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5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6" creationId="{00000000-0000-0000-0000-000000000000}"/>
          </ac:spMkLst>
        </pc:sp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891039608" sldId="2147483661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891039608" sldId="2147483661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891039608" sldId="2147483661"/>
              <ac:spMk id="3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585462743" sldId="2147483663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585462743" sldId="2147483663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585462743" sldId="2147483663"/>
              <ac:spMk id="3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1190499945" sldId="2147483664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90499945" sldId="2147483664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90499945" sldId="2147483664"/>
              <ac:spMk id="4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990176028" sldId="2147483665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4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5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6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096046216" sldId="2147483668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096046216" sldId="2147483668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096046216" sldId="2147483668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096046216" sldId="2147483668"/>
              <ac:spMk id="4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622016088" sldId="2147483669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622016088" sldId="2147483669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622016088" sldId="2147483669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622016088" sldId="2147483669"/>
              <ac:spMk id="4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1117500166" sldId="2147483671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17500166" sldId="2147483671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1750016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382D-8FB9-4637-AFDD-ADBB9AA0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2657-03FE-46B9-B485-01776963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7" indent="0" algn="ctr">
              <a:buNone/>
              <a:defRPr sz="2000"/>
            </a:lvl2pPr>
            <a:lvl3pPr marL="914434" indent="0" algn="ctr">
              <a:buNone/>
              <a:defRPr sz="1800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6" indent="0" algn="ctr">
              <a:buNone/>
              <a:defRPr sz="1600"/>
            </a:lvl6pPr>
            <a:lvl7pPr marL="2743303" indent="0" algn="ctr">
              <a:buNone/>
              <a:defRPr sz="1600"/>
            </a:lvl7pPr>
            <a:lvl8pPr marL="3200519" indent="0" algn="ctr">
              <a:buNone/>
              <a:defRPr sz="1600"/>
            </a:lvl8pPr>
            <a:lvl9pPr marL="365773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06BA-67B5-42AD-AC2D-0C603D9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1C45-FF05-4BC1-9D25-FDFC957C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0298-7150-4B85-A9CD-42A78F5A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AB7-5B98-4120-B0AA-F78F36F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69ED9-FFA6-4090-8537-CF02F13EB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6C1E-7854-42ED-BAA7-FB9F9BD5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D1BC-79A0-4601-9EAF-D293CA9A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B682-F4A8-49CF-BB33-EF9418E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CFAC9-AE6D-4F9D-B245-6E81587B0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26E76-53B9-45BD-A194-FF0E44A5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E6E5-C3CE-4715-8528-6A694FE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B805-CB42-4B0D-B9F8-2491A33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9CB9-65EF-472F-9A6F-9F0E7EC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8-94A7-4CE9-9E2C-9A7A05BB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AF8B-0A40-402E-9E83-648D21C3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938E-22FA-48CD-954A-5392C490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1D2F-DB2E-46D8-94AB-6C991D41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888F-0C91-4279-B3F9-689A5F94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8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839-C414-48E2-B02F-23B9A5A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5C5A-DC77-47CD-B0DA-F30DA323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C546-5628-4FA8-B4D1-A7C65FCC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D6AF-AAA5-4E95-B65A-9DFF6CB3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D60C-1A0B-40B9-A038-39DAA29A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097-1CB9-471B-B482-83E75BC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36E7-6C6F-434F-9904-B83683D1D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1209-2FDF-447D-90BF-25C3ED9FF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9F1F-FAD9-4818-B1EE-5D0B0672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B32D4-720E-4836-8DAC-2CD67A80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C6EE-4E76-4D50-973B-B1D2F118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1433-4709-4F77-BB07-40B3821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90C0-7516-49BC-835F-D8AC1321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0D70-A630-463A-99CC-062D161A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30B46-83E0-4330-9D7A-4FCDC1300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AC1AA-3492-4DCD-B9C3-63AC1FADA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7241-99F7-4194-8A19-371E979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27DDD-B16E-4595-9B7F-B61D31C1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B143-3F86-4B9A-9203-7DE48DD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1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68DB-C2D2-41D0-BCE2-9DB4DF5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08169-BD84-4CEB-881C-856AB59D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97DF-6808-4971-A856-E0187722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A2ED1-B51D-4577-BA32-C25A84F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9421C-1E5A-4345-BD05-FF519C72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2611-3A24-49A0-9528-D17A298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5235-E432-404B-A68C-AE1DCCA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F7C1-6DA8-49A5-9B76-C7CA23CB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B214-FC0C-4D26-A855-CB973C4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DEDE-C464-45DF-AEFB-18342E90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0"/>
            </a:lvl2pPr>
            <a:lvl3pPr marL="914434" indent="0">
              <a:buNone/>
              <a:defRPr sz="1200"/>
            </a:lvl3pPr>
            <a:lvl4pPr marL="1371651" indent="0">
              <a:buNone/>
              <a:defRPr sz="1000"/>
            </a:lvl4pPr>
            <a:lvl5pPr marL="1828869" indent="0">
              <a:buNone/>
              <a:defRPr sz="1000"/>
            </a:lvl5pPr>
            <a:lvl6pPr marL="2286086" indent="0">
              <a:buNone/>
              <a:defRPr sz="1000"/>
            </a:lvl6pPr>
            <a:lvl7pPr marL="2743303" indent="0">
              <a:buNone/>
              <a:defRPr sz="1000"/>
            </a:lvl7pPr>
            <a:lvl8pPr marL="3200519" indent="0">
              <a:buNone/>
              <a:defRPr sz="1000"/>
            </a:lvl8pPr>
            <a:lvl9pPr marL="3657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F388-5C71-41E1-B4F7-5DE44B82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E2EB-3DB4-4B89-9FFF-2EE7FA1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BF3-7AB5-4C9A-B513-5F95789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A0CE-D593-4D86-BF58-A012F965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658C8-8865-414E-9036-C698B2FFA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7" indent="0">
              <a:buNone/>
              <a:defRPr sz="2800"/>
            </a:lvl2pPr>
            <a:lvl3pPr marL="914434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3" indent="0">
              <a:buNone/>
              <a:defRPr sz="2000"/>
            </a:lvl7pPr>
            <a:lvl8pPr marL="3200519" indent="0">
              <a:buNone/>
              <a:defRPr sz="2000"/>
            </a:lvl8pPr>
            <a:lvl9pPr marL="365773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F8E1-82E0-4D58-9C62-E3E44D5F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0"/>
            </a:lvl2pPr>
            <a:lvl3pPr marL="914434" indent="0">
              <a:buNone/>
              <a:defRPr sz="1200"/>
            </a:lvl3pPr>
            <a:lvl4pPr marL="1371651" indent="0">
              <a:buNone/>
              <a:defRPr sz="1000"/>
            </a:lvl4pPr>
            <a:lvl5pPr marL="1828869" indent="0">
              <a:buNone/>
              <a:defRPr sz="1000"/>
            </a:lvl5pPr>
            <a:lvl6pPr marL="2286086" indent="0">
              <a:buNone/>
              <a:defRPr sz="1000"/>
            </a:lvl6pPr>
            <a:lvl7pPr marL="2743303" indent="0">
              <a:buNone/>
              <a:defRPr sz="1000"/>
            </a:lvl7pPr>
            <a:lvl8pPr marL="3200519" indent="0">
              <a:buNone/>
              <a:defRPr sz="1000"/>
            </a:lvl8pPr>
            <a:lvl9pPr marL="3657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3757-D66E-4A17-8BB4-B61FB8F4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E2EB-5717-4247-900F-820A1206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7646-4F4A-4A28-9C11-AEA56F4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60E19-2EF1-4A15-94DF-55BC918F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A758-968E-44C9-926A-1E97AEF7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5315-F12B-4619-83D1-42FB21A6B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3504-31EF-418C-A527-7523E666A0F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368B-66CE-43B2-8A0A-E9433D7E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E0B7-514D-4021-B08D-D186A7BCB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4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3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1572-C965-4584-B4FE-01CC624E03E4}"/>
              </a:ext>
            </a:extLst>
          </p:cNvPr>
          <p:cNvSpPr txBox="1"/>
          <p:nvPr/>
        </p:nvSpPr>
        <p:spPr>
          <a:xfrm>
            <a:off x="10244267" y="5470439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1B4BE-CD5E-4E7E-A8FF-9205225491B1}"/>
              </a:ext>
            </a:extLst>
          </p:cNvPr>
          <p:cNvSpPr txBox="1"/>
          <p:nvPr/>
        </p:nvSpPr>
        <p:spPr>
          <a:xfrm>
            <a:off x="8741113" y="2410212"/>
            <a:ext cx="16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NxV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24ED9-84DF-4963-97DA-DEB0649957DC}"/>
              </a:ext>
            </a:extLst>
          </p:cNvPr>
          <p:cNvCxnSpPr>
            <a:cxnSpLocks/>
          </p:cNvCxnSpPr>
          <p:nvPr/>
        </p:nvCxnSpPr>
        <p:spPr>
          <a:xfrm>
            <a:off x="8723988" y="2967353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1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1572-C965-4584-B4FE-01CC624E03E4}"/>
              </a:ext>
            </a:extLst>
          </p:cNvPr>
          <p:cNvSpPr txBox="1"/>
          <p:nvPr/>
        </p:nvSpPr>
        <p:spPr>
          <a:xfrm>
            <a:off x="10244267" y="5470439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1B4BE-CD5E-4E7E-A8FF-9205225491B1}"/>
              </a:ext>
            </a:extLst>
          </p:cNvPr>
          <p:cNvSpPr txBox="1"/>
          <p:nvPr/>
        </p:nvSpPr>
        <p:spPr>
          <a:xfrm>
            <a:off x="8741113" y="2410212"/>
            <a:ext cx="16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NxV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24ED9-84DF-4963-97DA-DEB0649957DC}"/>
              </a:ext>
            </a:extLst>
          </p:cNvPr>
          <p:cNvCxnSpPr>
            <a:cxnSpLocks/>
          </p:cNvCxnSpPr>
          <p:nvPr/>
        </p:nvCxnSpPr>
        <p:spPr>
          <a:xfrm>
            <a:off x="8723988" y="2967353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881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1572-C965-4584-B4FE-01CC624E03E4}"/>
              </a:ext>
            </a:extLst>
          </p:cNvPr>
          <p:cNvSpPr txBox="1"/>
          <p:nvPr/>
        </p:nvSpPr>
        <p:spPr>
          <a:xfrm>
            <a:off x="10244267" y="5470439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1B4BE-CD5E-4E7E-A8FF-9205225491B1}"/>
              </a:ext>
            </a:extLst>
          </p:cNvPr>
          <p:cNvSpPr txBox="1"/>
          <p:nvPr/>
        </p:nvSpPr>
        <p:spPr>
          <a:xfrm>
            <a:off x="8741113" y="2410212"/>
            <a:ext cx="16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NxV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24ED9-84DF-4963-97DA-DEB0649957DC}"/>
              </a:ext>
            </a:extLst>
          </p:cNvPr>
          <p:cNvCxnSpPr>
            <a:cxnSpLocks/>
          </p:cNvCxnSpPr>
          <p:nvPr/>
        </p:nvCxnSpPr>
        <p:spPr>
          <a:xfrm>
            <a:off x="8723988" y="2967353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1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1572-C965-4584-B4FE-01CC624E03E4}"/>
              </a:ext>
            </a:extLst>
          </p:cNvPr>
          <p:cNvSpPr txBox="1"/>
          <p:nvPr/>
        </p:nvSpPr>
        <p:spPr>
          <a:xfrm>
            <a:off x="10244267" y="5470439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1B4BE-CD5E-4E7E-A8FF-9205225491B1}"/>
              </a:ext>
            </a:extLst>
          </p:cNvPr>
          <p:cNvSpPr txBox="1"/>
          <p:nvPr/>
        </p:nvSpPr>
        <p:spPr>
          <a:xfrm>
            <a:off x="8741113" y="2410212"/>
            <a:ext cx="16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NxV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24ED9-84DF-4963-97DA-DEB0649957DC}"/>
              </a:ext>
            </a:extLst>
          </p:cNvPr>
          <p:cNvCxnSpPr>
            <a:cxnSpLocks/>
          </p:cNvCxnSpPr>
          <p:nvPr/>
        </p:nvCxnSpPr>
        <p:spPr>
          <a:xfrm>
            <a:off x="8723988" y="2967353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32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1572-C965-4584-B4FE-01CC624E03E4}"/>
              </a:ext>
            </a:extLst>
          </p:cNvPr>
          <p:cNvSpPr txBox="1"/>
          <p:nvPr/>
        </p:nvSpPr>
        <p:spPr>
          <a:xfrm>
            <a:off x="10244267" y="5470439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1B4BE-CD5E-4E7E-A8FF-9205225491B1}"/>
              </a:ext>
            </a:extLst>
          </p:cNvPr>
          <p:cNvSpPr txBox="1"/>
          <p:nvPr/>
        </p:nvSpPr>
        <p:spPr>
          <a:xfrm>
            <a:off x="8741113" y="2410212"/>
            <a:ext cx="16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NxV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24ED9-84DF-4963-97DA-DEB0649957DC}"/>
              </a:ext>
            </a:extLst>
          </p:cNvPr>
          <p:cNvCxnSpPr>
            <a:cxnSpLocks/>
          </p:cNvCxnSpPr>
          <p:nvPr/>
        </p:nvCxnSpPr>
        <p:spPr>
          <a:xfrm>
            <a:off x="8723988" y="2967353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79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E4B35-9D26-4E68-B291-50B16C8C2BCF}"/>
              </a:ext>
            </a:extLst>
          </p:cNvPr>
          <p:cNvSpPr/>
          <p:nvPr/>
        </p:nvSpPr>
        <p:spPr>
          <a:xfrm>
            <a:off x="4428317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A9121-BD80-4D62-835F-8DD2EBEA165F}"/>
              </a:ext>
            </a:extLst>
          </p:cNvPr>
          <p:cNvSpPr/>
          <p:nvPr/>
        </p:nvSpPr>
        <p:spPr>
          <a:xfrm>
            <a:off x="4428317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46B66-1821-4A94-930E-857D5CAEFE38}"/>
              </a:ext>
            </a:extLst>
          </p:cNvPr>
          <p:cNvSpPr/>
          <p:nvPr/>
        </p:nvSpPr>
        <p:spPr>
          <a:xfrm>
            <a:off x="4428317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A1401-F7C0-4B37-ABEF-9EA61C4F65CF}"/>
              </a:ext>
            </a:extLst>
          </p:cNvPr>
          <p:cNvSpPr/>
          <p:nvPr/>
        </p:nvSpPr>
        <p:spPr>
          <a:xfrm>
            <a:off x="4428317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E42E4-E171-437E-9BB8-044AE71BD9C5}"/>
              </a:ext>
            </a:extLst>
          </p:cNvPr>
          <p:cNvSpPr/>
          <p:nvPr/>
        </p:nvSpPr>
        <p:spPr>
          <a:xfrm>
            <a:off x="4428317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932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E4B35-9D26-4E68-B291-50B16C8C2BCF}"/>
              </a:ext>
            </a:extLst>
          </p:cNvPr>
          <p:cNvSpPr/>
          <p:nvPr/>
        </p:nvSpPr>
        <p:spPr>
          <a:xfrm>
            <a:off x="4428317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A9121-BD80-4D62-835F-8DD2EBEA165F}"/>
              </a:ext>
            </a:extLst>
          </p:cNvPr>
          <p:cNvSpPr/>
          <p:nvPr/>
        </p:nvSpPr>
        <p:spPr>
          <a:xfrm>
            <a:off x="4428317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46B66-1821-4A94-930E-857D5CAEFE38}"/>
              </a:ext>
            </a:extLst>
          </p:cNvPr>
          <p:cNvSpPr/>
          <p:nvPr/>
        </p:nvSpPr>
        <p:spPr>
          <a:xfrm>
            <a:off x="4428317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A1401-F7C0-4B37-ABEF-9EA61C4F65CF}"/>
              </a:ext>
            </a:extLst>
          </p:cNvPr>
          <p:cNvSpPr/>
          <p:nvPr/>
        </p:nvSpPr>
        <p:spPr>
          <a:xfrm>
            <a:off x="4428317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E42E4-E171-437E-9BB8-044AE71BD9C5}"/>
              </a:ext>
            </a:extLst>
          </p:cNvPr>
          <p:cNvSpPr/>
          <p:nvPr/>
        </p:nvSpPr>
        <p:spPr>
          <a:xfrm>
            <a:off x="4428317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743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E4B35-9D26-4E68-B291-50B16C8C2BCF}"/>
              </a:ext>
            </a:extLst>
          </p:cNvPr>
          <p:cNvSpPr/>
          <p:nvPr/>
        </p:nvSpPr>
        <p:spPr>
          <a:xfrm>
            <a:off x="9111153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A9121-BD80-4D62-835F-8DD2EBEA165F}"/>
              </a:ext>
            </a:extLst>
          </p:cNvPr>
          <p:cNvSpPr/>
          <p:nvPr/>
        </p:nvSpPr>
        <p:spPr>
          <a:xfrm>
            <a:off x="4428317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46B66-1821-4A94-930E-857D5CAEFE38}"/>
              </a:ext>
            </a:extLst>
          </p:cNvPr>
          <p:cNvSpPr/>
          <p:nvPr/>
        </p:nvSpPr>
        <p:spPr>
          <a:xfrm>
            <a:off x="9111153" y="401007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A1401-F7C0-4B37-ABEF-9EA61C4F65CF}"/>
              </a:ext>
            </a:extLst>
          </p:cNvPr>
          <p:cNvSpPr/>
          <p:nvPr/>
        </p:nvSpPr>
        <p:spPr>
          <a:xfrm>
            <a:off x="4428317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E42E4-E171-437E-9BB8-044AE71BD9C5}"/>
              </a:ext>
            </a:extLst>
          </p:cNvPr>
          <p:cNvSpPr/>
          <p:nvPr/>
        </p:nvSpPr>
        <p:spPr>
          <a:xfrm>
            <a:off x="9111153" y="1241289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421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E4B35-9D26-4E68-B291-50B16C8C2BCF}"/>
              </a:ext>
            </a:extLst>
          </p:cNvPr>
          <p:cNvSpPr/>
          <p:nvPr/>
        </p:nvSpPr>
        <p:spPr>
          <a:xfrm>
            <a:off x="9111153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0,90454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A9121-BD80-4D62-835F-8DD2EBEA165F}"/>
              </a:ext>
            </a:extLst>
          </p:cNvPr>
          <p:cNvSpPr/>
          <p:nvPr/>
        </p:nvSpPr>
        <p:spPr>
          <a:xfrm>
            <a:off x="4428317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46B66-1821-4A94-930E-857D5CAEFE38}"/>
              </a:ext>
            </a:extLst>
          </p:cNvPr>
          <p:cNvSpPr/>
          <p:nvPr/>
        </p:nvSpPr>
        <p:spPr>
          <a:xfrm>
            <a:off x="9111153" y="401007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0,7354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A1401-F7C0-4B37-ABEF-9EA61C4F65CF}"/>
              </a:ext>
            </a:extLst>
          </p:cNvPr>
          <p:cNvSpPr/>
          <p:nvPr/>
        </p:nvSpPr>
        <p:spPr>
          <a:xfrm>
            <a:off x="4428317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E42E4-E171-437E-9BB8-044AE71BD9C5}"/>
              </a:ext>
            </a:extLst>
          </p:cNvPr>
          <p:cNvSpPr/>
          <p:nvPr/>
        </p:nvSpPr>
        <p:spPr>
          <a:xfrm>
            <a:off x="9111153" y="1241289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0,545454</a:t>
            </a:r>
          </a:p>
        </p:txBody>
      </p:sp>
    </p:spTree>
    <p:extLst>
      <p:ext uri="{BB962C8B-B14F-4D97-AF65-F5344CB8AC3E}">
        <p14:creationId xmlns:p14="http://schemas.microsoft.com/office/powerpoint/2010/main" val="90802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4433454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4433454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4433454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4433454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4433454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7EBD-B4B9-44A9-B663-134E0392034B}"/>
              </a:ext>
            </a:extLst>
          </p:cNvPr>
          <p:cNvSpPr txBox="1"/>
          <p:nvPr/>
        </p:nvSpPr>
        <p:spPr>
          <a:xfrm>
            <a:off x="4165601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8C776-847F-4F48-BA13-3488458E4E4C}"/>
              </a:ext>
            </a:extLst>
          </p:cNvPr>
          <p:cNvSpPr txBox="1"/>
          <p:nvPr/>
        </p:nvSpPr>
        <p:spPr>
          <a:xfrm>
            <a:off x="7204935" y="5477941"/>
            <a:ext cx="16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1xN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93E75-7EC5-44BD-B250-FF53F75788E0}"/>
              </a:ext>
            </a:extLst>
          </p:cNvPr>
          <p:cNvCxnSpPr>
            <a:cxnSpLocks/>
          </p:cNvCxnSpPr>
          <p:nvPr/>
        </p:nvCxnSpPr>
        <p:spPr>
          <a:xfrm>
            <a:off x="5648697" y="2949372"/>
            <a:ext cx="164515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2E381-CB4B-4C6B-918A-46ECA47CBBE8}"/>
              </a:ext>
            </a:extLst>
          </p:cNvPr>
          <p:cNvSpPr txBox="1"/>
          <p:nvPr/>
        </p:nvSpPr>
        <p:spPr>
          <a:xfrm>
            <a:off x="5589196" y="2443435"/>
            <a:ext cx="145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VxN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7472787" y="1157459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7472787" y="2499936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7472787" y="3842413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E4B35-9D26-4E68-B291-50B16C8C2BCF}"/>
              </a:ext>
            </a:extLst>
          </p:cNvPr>
          <p:cNvSpPr/>
          <p:nvPr/>
        </p:nvSpPr>
        <p:spPr>
          <a:xfrm>
            <a:off x="9111153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0,90454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A9121-BD80-4D62-835F-8DD2EBEA165F}"/>
              </a:ext>
            </a:extLst>
          </p:cNvPr>
          <p:cNvSpPr/>
          <p:nvPr/>
        </p:nvSpPr>
        <p:spPr>
          <a:xfrm>
            <a:off x="4428317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46B66-1821-4A94-930E-857D5CAEFE38}"/>
              </a:ext>
            </a:extLst>
          </p:cNvPr>
          <p:cNvSpPr/>
          <p:nvPr/>
        </p:nvSpPr>
        <p:spPr>
          <a:xfrm>
            <a:off x="9111153" y="401007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0,7354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A1401-F7C0-4B37-ABEF-9EA61C4F65CF}"/>
              </a:ext>
            </a:extLst>
          </p:cNvPr>
          <p:cNvSpPr/>
          <p:nvPr/>
        </p:nvSpPr>
        <p:spPr>
          <a:xfrm>
            <a:off x="4428317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E42E4-E171-437E-9BB8-044AE71BD9C5}"/>
              </a:ext>
            </a:extLst>
          </p:cNvPr>
          <p:cNvSpPr/>
          <p:nvPr/>
        </p:nvSpPr>
        <p:spPr>
          <a:xfrm>
            <a:off x="9111153" y="1241289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0,545454</a:t>
            </a:r>
          </a:p>
        </p:txBody>
      </p:sp>
    </p:spTree>
    <p:extLst>
      <p:ext uri="{BB962C8B-B14F-4D97-AF65-F5344CB8AC3E}">
        <p14:creationId xmlns:p14="http://schemas.microsoft.com/office/powerpoint/2010/main" val="150030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3E91CDB3320478DFDA3F8A35FD6C7" ma:contentTypeVersion="10" ma:contentTypeDescription="Create a new document." ma:contentTypeScope="" ma:versionID="8342514dd26bde6d6bf3d602ceab4262">
  <xsd:schema xmlns:xsd="http://www.w3.org/2001/XMLSchema" xmlns:xs="http://www.w3.org/2001/XMLSchema" xmlns:p="http://schemas.microsoft.com/office/2006/metadata/properties" xmlns:ns3="1481236d-ba4b-483f-8508-a5d9c8552125" xmlns:ns4="ba6a384a-76f5-4854-bcfb-533a0aaaa663" targetNamespace="http://schemas.microsoft.com/office/2006/metadata/properties" ma:root="true" ma:fieldsID="bbbe2c60e3d803a716e696f158caab6f" ns3:_="" ns4:_="">
    <xsd:import namespace="1481236d-ba4b-483f-8508-a5d9c8552125"/>
    <xsd:import namespace="ba6a384a-76f5-4854-bcfb-533a0aaaa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1236d-ba4b-483f-8508-a5d9c8552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a384a-76f5-4854-bcfb-533a0aaaa6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AC8AA-369A-4819-B646-F95E5F5ED8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81236d-ba4b-483f-8508-a5d9c8552125"/>
    <ds:schemaRef ds:uri="ba6a384a-76f5-4854-bcfb-533a0aaaa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BF2E5-24C4-4A6D-8C54-229669C4D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0B19EC-829A-4AF9-BFF1-C1D0EEA8AD02}">
  <ds:schemaRefs>
    <ds:schemaRef ds:uri="http://purl.org/dc/terms/"/>
    <ds:schemaRef ds:uri="http://schemas.openxmlformats.org/package/2006/metadata/core-properties"/>
    <ds:schemaRef ds:uri="ba6a384a-76f5-4854-bcfb-533a0aaaa66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481236d-ba4b-483f-8508-a5d9c855212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Freimoser, Cem</dc:creator>
  <cp:lastModifiedBy>Freimoser, Cem</cp:lastModifiedBy>
  <cp:revision>2</cp:revision>
  <dcterms:created xsi:type="dcterms:W3CDTF">2019-10-09T18:09:32Z</dcterms:created>
  <dcterms:modified xsi:type="dcterms:W3CDTF">2019-10-13T21:34:20Z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0x010100B893E91CDB3320478DFDA3F8A35FD6C7</vt:lpwstr>
  </property>
</Properties>
</file>