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c722a0b3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c722a0b3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Ähnlich wie Java streams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Alles was Iterierbar ist </a:t>
            </a:r>
            <a:r>
              <a:rPr lang="en-GB"/>
              <a:t>(IEnumerable)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c722a0b3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c722a0b3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Projektionen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Selektierungen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Filterung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Sortierungen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Vereinigungen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c722a0b3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c722a0b3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c722a0b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c722a0b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c722a0b3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c722a0b3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c722a0b3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c722a0b3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c722a0b3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c722a0b3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Call Stack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Ganzes Set muss in Memory geladen werden für Operationen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722a0b3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722a0b3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LINQ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927400" y="3568550"/>
            <a:ext cx="4627200" cy="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Language-</a:t>
            </a:r>
            <a:r>
              <a:rPr lang="en-GB" sz="1900"/>
              <a:t>Integrated</a:t>
            </a:r>
            <a:r>
              <a:rPr lang="en-GB" sz="1900"/>
              <a:t> Query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LINQ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	.Net Spezifische Technologie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	Einheitliche Datenabfrage aus verschiedenen Quellen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	-Collections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-SQL Databases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	-XML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Syntax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Ähnlich wie bei </a:t>
            </a:r>
            <a:r>
              <a:rPr lang="en-GB"/>
              <a:t>Datenbanken Abfragen.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Wichtigsten</a:t>
            </a:r>
            <a:r>
              <a:rPr lang="en-GB"/>
              <a:t> Keywords: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From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Select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Where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OrderBy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Syntax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2883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Query Syntax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650" y="1710449"/>
            <a:ext cx="7896225" cy="18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Methoden Syntax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450" y="1566625"/>
            <a:ext cx="6955000" cy="20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319925" y="2181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900">
                <a:latin typeface="Lato"/>
                <a:ea typeface="Lato"/>
                <a:cs typeface="Lato"/>
                <a:sym typeface="Lato"/>
              </a:rPr>
              <a:t>🔴 LIVE CODING</a:t>
            </a:r>
            <a:endParaRPr sz="5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Vor/Nachteile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-GB"/>
              <a:t>Komfortable</a:t>
            </a:r>
            <a:r>
              <a:rPr lang="en-GB"/>
              <a:t> Programmiererfahrung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-GB"/>
              <a:t>Einheitlich =&gt; Wartbarkeit, Lesbarkeit, Einarbeitung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-GB"/>
              <a:t>Lazy Evaluation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Performance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