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722a0b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722a0b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Ähnlich wie Java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Alles was Iterierbar ist </a:t>
            </a:r>
            <a:r>
              <a:rPr lang="en-GB"/>
              <a:t>(IEnumerable)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722a0b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722a0b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Projektionen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Selektierungen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Sortierungen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Vereinigungen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722a0b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722a0b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722a0b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722a0b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722a0b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722a0b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722a0b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722a0b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Stack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Ganzes Set muss in Memory geladen werden für Operationen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722a0b3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722a0b3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LINQ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27400" y="3568550"/>
            <a:ext cx="46272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Language-</a:t>
            </a:r>
            <a:r>
              <a:rPr lang="en-GB" sz="1900"/>
              <a:t>Integrated</a:t>
            </a:r>
            <a:r>
              <a:rPr lang="en-GB" sz="1900"/>
              <a:t> Query Language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LINQ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	.Net Spezifische Technologie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	Einheitliche Datenabfrage aus verschiedenen Quellen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-Collections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-SQL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-XML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Ähnlich wie bei </a:t>
            </a:r>
            <a:r>
              <a:rPr lang="en-GB"/>
              <a:t>Datenbanken Abfragen.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Wichtigsten</a:t>
            </a:r>
            <a:r>
              <a:rPr lang="en-GB"/>
              <a:t> Keywords: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OrderBy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88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Syntax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50" y="1710449"/>
            <a:ext cx="7896225" cy="18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Methoden Syntax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50" y="1566625"/>
            <a:ext cx="6955000" cy="2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Vor/Nachteile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-GB"/>
              <a:t>Lazy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-GB"/>
              <a:t>Einheitlich =&gt; Wartbarkeit, Lesbarkeit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