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69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539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65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262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45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936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63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07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577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164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487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527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0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017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018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747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0D7B-0C20-4AD0-8E18-4C9ACF50BFCD}" type="datetimeFigureOut">
              <a:rPr lang="ru-RU" smtClean="0"/>
              <a:t>18.05.2020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AF2BE-7546-4C6C-9B26-8246ECFA1C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81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853">
        <p15:prstTrans prst="peelOff"/>
      </p:transition>
    </mc:Choice>
    <mc:Fallback xmlns="">
      <p:transition spd="slow" advTm="4853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учета рабочего времени сотрудников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77324" y="2593815"/>
            <a:ext cx="2966581" cy="26544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endParaRPr lang="ru-RU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 2 курса, группы УИР-2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Э.Д. Фетисова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endParaRPr lang="ru-RU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 </a:t>
            </a:r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Н.И. Белодед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43899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744">
        <p15:prstTrans prst="peelOff"/>
      </p:transition>
    </mc:Choice>
    <mc:Fallback xmlns="">
      <p:transition spd="slow" advTm="67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информацию о сотрудниках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40882"/>
          <a:stretch/>
        </p:blipFill>
        <p:spPr bwMode="auto">
          <a:xfrm>
            <a:off x="3340572" y="2251075"/>
            <a:ext cx="4293358" cy="4416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199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034">
        <p15:prstTrans prst="peelOff"/>
      </p:transition>
    </mc:Choice>
    <mc:Fallback xmlns="">
      <p:transition spd="slow" advTm="603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 табель рабочего времени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22494"/>
          <a:stretch/>
        </p:blipFill>
        <p:spPr bwMode="auto">
          <a:xfrm>
            <a:off x="3817332" y="2136775"/>
            <a:ext cx="3339838" cy="4521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1466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258">
        <p15:prstTrans prst="peelOff"/>
      </p:transition>
    </mc:Choice>
    <mc:Fallback xmlns="">
      <p:transition spd="slow" advTm="625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Сохранить данные в файл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876" y="2256155"/>
            <a:ext cx="3513856" cy="409702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581150" y="2256155"/>
            <a:ext cx="3762375" cy="40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0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320">
        <p15:prstTrans prst="peelOff"/>
      </p:transition>
    </mc:Choice>
    <mc:Fallback xmlns="">
      <p:transition spd="slow" advTm="632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Загрузить данные из файла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t="5239" b="32857"/>
          <a:stretch/>
        </p:blipFill>
        <p:spPr bwMode="auto">
          <a:xfrm>
            <a:off x="5739962" y="2127885"/>
            <a:ext cx="3956487" cy="4482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b="33002"/>
          <a:stretch/>
        </p:blipFill>
        <p:spPr bwMode="auto">
          <a:xfrm>
            <a:off x="1698206" y="2127884"/>
            <a:ext cx="3826294" cy="44824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5044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264">
        <p15:prstTrans prst="peelOff"/>
      </p:transition>
    </mc:Choice>
    <mc:Fallback xmlns="">
      <p:transition spd="slow" advTm="62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информацию о сотруднике  по коду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65558"/>
          <a:stretch/>
        </p:blipFill>
        <p:spPr bwMode="auto">
          <a:xfrm>
            <a:off x="2597150" y="2551701"/>
            <a:ext cx="5781675" cy="3169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5582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683">
        <p15:prstTrans prst="peelOff"/>
      </p:transition>
    </mc:Choice>
    <mc:Fallback xmlns="">
      <p:transition spd="slow" advTm="668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рабочее время по коду сотрудника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60116"/>
          <a:stretch/>
        </p:blipFill>
        <p:spPr bwMode="auto">
          <a:xfrm>
            <a:off x="2653020" y="2336800"/>
            <a:ext cx="5669935" cy="35988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0652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625">
        <p15:prstTrans prst="peelOff"/>
      </p:transition>
    </mc:Choice>
    <mc:Fallback xmlns="">
      <p:transition spd="slow" advTm="562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курсовой работы в среде разработки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 было создано консольное приложение, представляющее собой информационную систему учета рабочего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сотрудников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64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279">
        <p15:prstTrans prst="peelOff"/>
      </p:transition>
    </mc:Choice>
    <mc:Fallback xmlns="">
      <p:transition spd="slow" advTm="62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курсовой работы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30577"/>
          </a:xfrm>
        </p:spPr>
        <p:txBody>
          <a:bodyPr>
            <a:normAutofit fontScale="92500"/>
          </a:bodyPr>
          <a:lstStyle/>
          <a:p>
            <a:pPr marL="4572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работы с информационной системой учета рабочего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сотрудников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организации.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данной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программе должны быть реализованы следующие функции: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изменение элементов из базы данных сотрудников, просмотр информации об имеющихся сотрудниках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просмотр табеля рабочего времени, поиск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в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базе данных сотрудников и в табеле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рабочего времени, загрузка базы данных из файла и обновление информации в файле.</a:t>
            </a:r>
          </a:p>
        </p:txBody>
      </p:sp>
    </p:spTree>
    <p:extLst>
      <p:ext uri="{BB962C8B-B14F-4D97-AF65-F5344CB8AC3E}">
        <p14:creationId xmlns:p14="http://schemas.microsoft.com/office/powerpoint/2010/main" val="121218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846">
        <p15:prstTrans prst="peelOff"/>
      </p:transition>
    </mc:Choice>
    <mc:Fallback xmlns="">
      <p:transition spd="slow" advTm="884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(поля)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9" y="2530774"/>
            <a:ext cx="9956773" cy="34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37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680">
        <p15:prstTrans prst="peelOff"/>
      </p:transition>
    </mc:Choice>
    <mc:Fallback xmlns="">
      <p:transition spd="slow" advTm="468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(методы)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9" y="2156249"/>
            <a:ext cx="9878994" cy="43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53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496">
        <p15:prstTrans prst="peelOff"/>
      </p:transition>
    </mc:Choice>
    <mc:Fallback xmlns="">
      <p:transition spd="slow" advTm="54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335" y="2413000"/>
            <a:ext cx="4913832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2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598">
        <p15:prstTrans prst="peelOff"/>
      </p:transition>
    </mc:Choice>
    <mc:Fallback xmlns="">
      <p:transition spd="slow" advTm="55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сотрудника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061" y="2232025"/>
            <a:ext cx="4092379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48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142">
        <p15:prstTrans prst="peelOff"/>
      </p:transition>
    </mc:Choice>
    <mc:Fallback xmlns="">
      <p:transition spd="slow" advTm="61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запись в табель рабочего времени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46491"/>
          <a:stretch/>
        </p:blipFill>
        <p:spPr bwMode="auto">
          <a:xfrm>
            <a:off x="2828100" y="2336800"/>
            <a:ext cx="5334825" cy="3968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1803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247">
        <p15:prstTrans prst="peelOff"/>
      </p:transition>
    </mc:Choice>
    <mc:Fallback xmlns="">
      <p:transition spd="slow" advTm="62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всех сотрудников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64716"/>
          <a:stretch/>
        </p:blipFill>
        <p:spPr bwMode="auto">
          <a:xfrm>
            <a:off x="2571807" y="2962275"/>
            <a:ext cx="5830888" cy="2211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2756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615">
        <p15:prstTrans prst="peelOff"/>
      </p:transition>
    </mc:Choice>
    <mc:Fallback xmlns="">
      <p:transition spd="slow" advTm="46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сотрудника по фамилии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60359"/>
          <a:stretch/>
        </p:blipFill>
        <p:spPr bwMode="auto">
          <a:xfrm>
            <a:off x="2538469" y="2933700"/>
            <a:ext cx="5897563" cy="2404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4554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85">
        <p15:prstTrans prst="peelOff"/>
      </p:transition>
    </mc:Choice>
    <mc:Fallback xmlns="">
      <p:transition spd="slow" advTm="408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73</TotalTime>
  <Words>177</Words>
  <Application>Microsoft Office PowerPoint</Application>
  <PresentationFormat>Широкоэкранный</PresentationFormat>
  <Paragraphs>26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Trebuchet MS</vt:lpstr>
      <vt:lpstr>Берлин</vt:lpstr>
      <vt:lpstr>Система учета рабочего времени сотрудников</vt:lpstr>
      <vt:lpstr>Задача курсовой работы</vt:lpstr>
      <vt:lpstr>Диаграмма классов (поля)</vt:lpstr>
      <vt:lpstr>Диаграмма классов (методы)</vt:lpstr>
      <vt:lpstr>Меню приложения</vt:lpstr>
      <vt:lpstr>Добавить сотрудника</vt:lpstr>
      <vt:lpstr>Добавить запись в табель рабочего времени</vt:lpstr>
      <vt:lpstr>Удалить всех сотрудников</vt:lpstr>
      <vt:lpstr>Удалить сотрудника по фамилии</vt:lpstr>
      <vt:lpstr>Показать информацию о сотрудниках</vt:lpstr>
      <vt:lpstr>Показать табель рабочего времени</vt:lpstr>
      <vt:lpstr>Сохранить данные в файл</vt:lpstr>
      <vt:lpstr>Загрузить данные из файла</vt:lpstr>
      <vt:lpstr>Найти информацию о сотруднике  по коду</vt:lpstr>
      <vt:lpstr>Найти рабочее время по коду сотрудника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учета рабочего времени сотрудников</dc:title>
  <dc:creator>lenovo</dc:creator>
  <cp:lastModifiedBy>Eleanora Fetisova</cp:lastModifiedBy>
  <cp:revision>29</cp:revision>
  <dcterms:created xsi:type="dcterms:W3CDTF">2019-04-23T17:01:35Z</dcterms:created>
  <dcterms:modified xsi:type="dcterms:W3CDTF">2020-05-18T14:47:37Z</dcterms:modified>
</cp:coreProperties>
</file>