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6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4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CF5F1DF-F15D-44BD-A295-7518941C53DE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4E17944-D0AB-4561-A66B-CF5C61EEC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9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F1DF-F15D-44BD-A295-7518941C53DE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7944-D0AB-4561-A66B-CF5C61EEC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61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CF5F1DF-F15D-44BD-A295-7518941C53DE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E17944-D0AB-4561-A66B-CF5C61EEC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436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CF5F1DF-F15D-44BD-A295-7518941C53DE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E17944-D0AB-4561-A66B-CF5C61EEC992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9410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CF5F1DF-F15D-44BD-A295-7518941C53DE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E17944-D0AB-4561-A66B-CF5C61EEC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143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F1DF-F15D-44BD-A295-7518941C53DE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7944-D0AB-4561-A66B-CF5C61EEC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421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F1DF-F15D-44BD-A295-7518941C53DE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7944-D0AB-4561-A66B-CF5C61EEC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024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F1DF-F15D-44BD-A295-7518941C53DE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7944-D0AB-4561-A66B-CF5C61EEC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497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CF5F1DF-F15D-44BD-A295-7518941C53DE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E17944-D0AB-4561-A66B-CF5C61EEC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34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F1DF-F15D-44BD-A295-7518941C53DE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7944-D0AB-4561-A66B-CF5C61EEC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68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CF5F1DF-F15D-44BD-A295-7518941C53DE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4E17944-D0AB-4561-A66B-CF5C61EEC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97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F1DF-F15D-44BD-A295-7518941C53DE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7944-D0AB-4561-A66B-CF5C61EEC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91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F1DF-F15D-44BD-A295-7518941C53DE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7944-D0AB-4561-A66B-CF5C61EEC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23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F1DF-F15D-44BD-A295-7518941C53DE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7944-D0AB-4561-A66B-CF5C61EEC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28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F1DF-F15D-44BD-A295-7518941C53DE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7944-D0AB-4561-A66B-CF5C61EEC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19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F1DF-F15D-44BD-A295-7518941C53DE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7944-D0AB-4561-A66B-CF5C61EEC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66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5F1DF-F15D-44BD-A295-7518941C53DE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17944-D0AB-4561-A66B-CF5C61EEC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41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5F1DF-F15D-44BD-A295-7518941C53DE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17944-D0AB-4561-A66B-CF5C61EEC9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44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3762" y="1792942"/>
            <a:ext cx="11546543" cy="2364474"/>
          </a:xfrm>
        </p:spPr>
        <p:txBody>
          <a:bodyPr>
            <a:noAutofit/>
          </a:bodyPr>
          <a:lstStyle/>
          <a:p>
            <a:pPr algn="ctr"/>
            <a:r>
              <a:rPr lang="ru-RU" sz="4000" cap="none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КУРСОВАЯ </a:t>
            </a:r>
            <a:r>
              <a:rPr lang="ru-RU" sz="4000" cap="none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</a:t>
            </a:r>
            <a:br>
              <a:rPr lang="ru-RU" sz="4000" cap="none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600" cap="none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дисциплине «Системы баз данных» </a:t>
            </a:r>
            <a:br>
              <a:rPr lang="ru-RU" sz="3600" cap="none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600" cap="none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тему «Система управления работой рекрутинговой </a:t>
            </a:r>
            <a:r>
              <a:rPr lang="ru-RU" sz="3600" cap="none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компании «</a:t>
            </a:r>
            <a:r>
              <a:rPr lang="ru-RU" sz="3600" cap="none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ru-RU" sz="3600" cap="none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cap="none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Great</a:t>
            </a:r>
            <a:r>
              <a:rPr lang="ru-RU" sz="3600" cap="none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cap="none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</a:t>
            </a:r>
            <a:r>
              <a:rPr lang="ru-RU" sz="3600" cap="none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29834" y="6420224"/>
            <a:ext cx="5818095" cy="518459"/>
          </a:xfrm>
        </p:spPr>
        <p:txBody>
          <a:bodyPr>
            <a:noAutofit/>
          </a:bodyPr>
          <a:lstStyle/>
          <a:p>
            <a:r>
              <a:rPr lang="ru-RU" dirty="0" smtClean="0"/>
              <a:t>Выполнила: Фетисова Э.Д., УИР-2, 3 курс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78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4917" y="2718680"/>
            <a:ext cx="6477001" cy="1293028"/>
          </a:xfrm>
        </p:spPr>
        <p:txBody>
          <a:bodyPr>
            <a:normAutofit/>
          </a:bodyPr>
          <a:lstStyle/>
          <a:p>
            <a:pPr algn="ctr"/>
            <a:r>
              <a:rPr lang="ru-RU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Спасибо за внимание!</a:t>
            </a:r>
            <a:endParaRPr lang="ru-RU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664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594042"/>
            <a:ext cx="8610600" cy="1293028"/>
          </a:xfrm>
        </p:spPr>
        <p:txBody>
          <a:bodyPr>
            <a:noAutofit/>
          </a:bodyPr>
          <a:lstStyle/>
          <a:p>
            <a:r>
              <a:rPr lang="ru-RU" sz="3200" dirty="0"/>
              <a:t>Система управления работой рекрутинговой компании </a:t>
            </a:r>
            <a:br>
              <a:rPr lang="ru-RU" sz="3200" dirty="0"/>
            </a:br>
            <a:r>
              <a:rPr lang="ru-RU" sz="3200" dirty="0"/>
              <a:t>«</a:t>
            </a:r>
            <a:r>
              <a:rPr lang="ru-RU" sz="3200" dirty="0" err="1"/>
              <a:t>The</a:t>
            </a:r>
            <a:r>
              <a:rPr lang="ru-RU" sz="3200" dirty="0"/>
              <a:t> </a:t>
            </a:r>
            <a:r>
              <a:rPr lang="ru-RU" sz="3200" dirty="0" err="1"/>
              <a:t>Great</a:t>
            </a:r>
            <a:r>
              <a:rPr lang="ru-RU" sz="3200" dirty="0"/>
              <a:t> </a:t>
            </a:r>
            <a:r>
              <a:rPr lang="ru-RU" sz="3200" dirty="0" err="1"/>
              <a:t>Base</a:t>
            </a:r>
            <a:r>
              <a:rPr lang="ru-RU" sz="3200" dirty="0"/>
              <a:t>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2400748"/>
            <a:ext cx="10820400" cy="3883511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ru-RU" dirty="0" smtClean="0"/>
              <a:t>Разработана </a:t>
            </a:r>
            <a:r>
              <a:rPr lang="ru-RU" dirty="0"/>
              <a:t>основе СУБД </a:t>
            </a:r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 smtClean="0"/>
              <a:t>Access</a:t>
            </a:r>
            <a:r>
              <a:rPr lang="ru-RU" dirty="0" smtClean="0"/>
              <a:t> и предназначена для </a:t>
            </a:r>
            <a:r>
              <a:rPr lang="ru-RU" dirty="0" err="1" smtClean="0"/>
              <a:t>автоматизизации</a:t>
            </a:r>
            <a:r>
              <a:rPr lang="ru-RU" dirty="0" smtClean="0"/>
              <a:t> работы рекрутинговой компании.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u-RU" dirty="0"/>
              <a:t>Задачами системы </a:t>
            </a:r>
            <a:r>
              <a:rPr lang="ru-RU" dirty="0" smtClean="0"/>
              <a:t>являются </a:t>
            </a:r>
            <a:r>
              <a:rPr lang="ru-RU" dirty="0"/>
              <a:t>хранение и наполнение базы данных информацией о кандидатах, ищущих работу, компаниях, предоставляющих вакансии, сотрудниках и заявках, отображающих процесс подбора персонала, обработка и анализ накопленных данных, формирование отчетов по результатам проделанной работы. 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ru-RU" dirty="0" smtClean="0"/>
          </a:p>
          <a:p>
            <a:pPr marL="0" indent="0" algn="just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031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76282" y="370688"/>
            <a:ext cx="8610600" cy="129302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ru-RU" sz="36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ru-RU" sz="3200" dirty="0" smtClean="0"/>
              <a:t>Системы </a:t>
            </a:r>
            <a:r>
              <a:rPr lang="ru-RU" sz="3200" dirty="0"/>
              <a:t>управления работой рекрутинговой компании </a:t>
            </a:r>
            <a:br>
              <a:rPr lang="ru-RU" sz="3200" dirty="0"/>
            </a:br>
            <a:r>
              <a:rPr lang="ru-RU" sz="3200" dirty="0"/>
              <a:t>«</a:t>
            </a:r>
            <a:r>
              <a:rPr lang="ru-RU" sz="3200" dirty="0" err="1"/>
              <a:t>The</a:t>
            </a:r>
            <a:r>
              <a:rPr lang="ru-RU" sz="3200" dirty="0"/>
              <a:t> </a:t>
            </a:r>
            <a:r>
              <a:rPr lang="ru-RU" sz="3200" dirty="0" err="1"/>
              <a:t>Great</a:t>
            </a:r>
            <a:r>
              <a:rPr lang="ru-RU" sz="3200" dirty="0"/>
              <a:t> </a:t>
            </a:r>
            <a:r>
              <a:rPr lang="ru-RU" sz="3200" dirty="0" err="1"/>
              <a:t>Base</a:t>
            </a:r>
            <a:r>
              <a:rPr lang="ru-RU" sz="3200" dirty="0"/>
              <a:t>»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7451912" y="3585423"/>
            <a:ext cx="3419475" cy="170370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6366062" y="3100062"/>
            <a:ext cx="2171700" cy="1185545"/>
          </a:xfrm>
          <a:prstGeom prst="rect">
            <a:avLst/>
          </a:prstGeom>
        </p:spPr>
      </p:pic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09003" y="2425118"/>
            <a:ext cx="3854100" cy="402431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984952" y="1906396"/>
            <a:ext cx="5702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ПОЛЬЗОВАТЕЛЬСКИЙ ИНТЕРФЕЙС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3652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24" y="2570539"/>
            <a:ext cx="3722784" cy="306321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70654" y="549490"/>
            <a:ext cx="8610600" cy="1293028"/>
          </a:xfrm>
        </p:spPr>
        <p:txBody>
          <a:bodyPr>
            <a:noAutofit/>
          </a:bodyPr>
          <a:lstStyle/>
          <a:p>
            <a:r>
              <a:rPr lang="ru-RU" sz="3200" dirty="0"/>
              <a:t>Система управления работой рекрутинговой компании </a:t>
            </a:r>
            <a:br>
              <a:rPr lang="ru-RU" sz="3200" dirty="0"/>
            </a:br>
            <a:r>
              <a:rPr lang="ru-RU" sz="3200" dirty="0"/>
              <a:t>«</a:t>
            </a:r>
            <a:r>
              <a:rPr lang="ru-RU" sz="3200" dirty="0" err="1"/>
              <a:t>The</a:t>
            </a:r>
            <a:r>
              <a:rPr lang="ru-RU" sz="3200" dirty="0"/>
              <a:t> </a:t>
            </a:r>
            <a:r>
              <a:rPr lang="ru-RU" sz="3200" dirty="0" err="1"/>
              <a:t>Great</a:t>
            </a:r>
            <a:r>
              <a:rPr lang="ru-RU" sz="3200" dirty="0"/>
              <a:t> </a:t>
            </a:r>
            <a:r>
              <a:rPr lang="ru-RU" sz="3200" dirty="0" err="1"/>
              <a:t>Base</a:t>
            </a:r>
            <a:r>
              <a:rPr lang="ru-RU" sz="3200" dirty="0"/>
              <a:t>»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896" y="3027642"/>
            <a:ext cx="3813175" cy="31051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119824" y="1914141"/>
            <a:ext cx="27831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ru-RU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Вакансии</a:t>
            </a:r>
            <a:endParaRPr lang="ru-RU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4"/>
          <a:srcRect b="35802"/>
          <a:stretch/>
        </p:blipFill>
        <p:spPr bwMode="auto">
          <a:xfrm>
            <a:off x="6571130" y="3426830"/>
            <a:ext cx="4225233" cy="28492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/>
          <p:cNvPicPr/>
          <p:nvPr/>
        </p:nvPicPr>
        <p:blipFill>
          <a:blip r:embed="rId5"/>
          <a:stretch>
            <a:fillRect/>
          </a:stretch>
        </p:blipFill>
        <p:spPr>
          <a:xfrm>
            <a:off x="8930349" y="4005656"/>
            <a:ext cx="2907912" cy="274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5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203" y="2515048"/>
            <a:ext cx="3239102" cy="318392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568908"/>
            <a:ext cx="8610600" cy="1293028"/>
          </a:xfrm>
        </p:spPr>
        <p:txBody>
          <a:bodyPr>
            <a:noAutofit/>
          </a:bodyPr>
          <a:lstStyle/>
          <a:p>
            <a:r>
              <a:rPr lang="ru-RU" sz="3200" dirty="0"/>
              <a:t>Система управления работой рекрутинговой компании </a:t>
            </a:r>
            <a:br>
              <a:rPr lang="ru-RU" sz="3200" dirty="0"/>
            </a:br>
            <a:r>
              <a:rPr lang="ru-RU" sz="3200" dirty="0"/>
              <a:t>«</a:t>
            </a:r>
            <a:r>
              <a:rPr lang="ru-RU" sz="3200" dirty="0" err="1"/>
              <a:t>The</a:t>
            </a:r>
            <a:r>
              <a:rPr lang="ru-RU" sz="3200" dirty="0"/>
              <a:t> </a:t>
            </a:r>
            <a:r>
              <a:rPr lang="ru-RU" sz="3200" dirty="0" err="1"/>
              <a:t>Great</a:t>
            </a:r>
            <a:r>
              <a:rPr lang="ru-RU" sz="3200" dirty="0"/>
              <a:t> </a:t>
            </a:r>
            <a:r>
              <a:rPr lang="ru-RU" sz="3200" dirty="0" err="1"/>
              <a:t>Base</a:t>
            </a:r>
            <a:r>
              <a:rPr lang="ru-RU" sz="3200" dirty="0"/>
              <a:t>»</a:t>
            </a:r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690" y="2919581"/>
            <a:ext cx="3743210" cy="315468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001203" y="1854324"/>
            <a:ext cx="299312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ru-RU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Кандидаты</a:t>
            </a:r>
            <a:endParaRPr lang="ru-RU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5983941" y="3262893"/>
            <a:ext cx="5522259" cy="3215901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5"/>
          <a:stretch>
            <a:fillRect/>
          </a:stretch>
        </p:blipFill>
        <p:spPr>
          <a:xfrm>
            <a:off x="9251576" y="3789869"/>
            <a:ext cx="2649295" cy="296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5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595792"/>
            <a:ext cx="8610600" cy="1293028"/>
          </a:xfrm>
        </p:spPr>
        <p:txBody>
          <a:bodyPr>
            <a:noAutofit/>
          </a:bodyPr>
          <a:lstStyle/>
          <a:p>
            <a:r>
              <a:rPr lang="ru-RU" sz="3200" dirty="0"/>
              <a:t>Система управления работой рекрутинговой компании </a:t>
            </a:r>
            <a:br>
              <a:rPr lang="ru-RU" sz="3200" dirty="0"/>
            </a:br>
            <a:r>
              <a:rPr lang="ru-RU" sz="3200" dirty="0"/>
              <a:t>«</a:t>
            </a:r>
            <a:r>
              <a:rPr lang="ru-RU" sz="3200" dirty="0" err="1"/>
              <a:t>The</a:t>
            </a:r>
            <a:r>
              <a:rPr lang="ru-RU" sz="3200" dirty="0"/>
              <a:t> </a:t>
            </a:r>
            <a:r>
              <a:rPr lang="ru-RU" sz="3200" dirty="0" err="1"/>
              <a:t>Great</a:t>
            </a:r>
            <a:r>
              <a:rPr lang="ru-RU" sz="3200" dirty="0"/>
              <a:t> </a:t>
            </a:r>
            <a:r>
              <a:rPr lang="ru-RU" sz="3200" dirty="0" err="1"/>
              <a:t>Base</a:t>
            </a:r>
            <a:r>
              <a:rPr lang="ru-RU" sz="3200" dirty="0"/>
              <a:t>»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506758"/>
            <a:ext cx="3779634" cy="402431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036506" y="1888820"/>
            <a:ext cx="291137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ru-RU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Компании</a:t>
            </a:r>
            <a:endParaRPr lang="ru-RU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361" y="2305013"/>
            <a:ext cx="3909497" cy="240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8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04565" y="611973"/>
            <a:ext cx="8610600" cy="1293028"/>
          </a:xfrm>
        </p:spPr>
        <p:txBody>
          <a:bodyPr>
            <a:noAutofit/>
          </a:bodyPr>
          <a:lstStyle/>
          <a:p>
            <a:r>
              <a:rPr lang="ru-RU" sz="3200" dirty="0"/>
              <a:t>Система управления работой рекрутинговой компании </a:t>
            </a:r>
            <a:br>
              <a:rPr lang="ru-RU" sz="3200" dirty="0"/>
            </a:br>
            <a:r>
              <a:rPr lang="ru-RU" sz="3200" dirty="0"/>
              <a:t>«</a:t>
            </a:r>
            <a:r>
              <a:rPr lang="ru-RU" sz="3200" dirty="0" err="1"/>
              <a:t>The</a:t>
            </a:r>
            <a:r>
              <a:rPr lang="ru-RU" sz="3200" dirty="0"/>
              <a:t> </a:t>
            </a:r>
            <a:r>
              <a:rPr lang="ru-RU" sz="3200" dirty="0" err="1"/>
              <a:t>Great</a:t>
            </a:r>
            <a:r>
              <a:rPr lang="ru-RU" sz="3200" dirty="0"/>
              <a:t> </a:t>
            </a:r>
            <a:r>
              <a:rPr lang="ru-RU" sz="3200" dirty="0" err="1"/>
              <a:t>Base</a:t>
            </a:r>
            <a:r>
              <a:rPr lang="ru-RU" sz="3200" dirty="0"/>
              <a:t>»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2"/>
          <a:stretch/>
        </p:blipFill>
        <p:spPr bwMode="auto">
          <a:xfrm>
            <a:off x="2554941" y="2543737"/>
            <a:ext cx="3929622" cy="40243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/>
          <p:nvPr/>
        </p:nvPicPr>
        <p:blipFill rotWithShape="1">
          <a:blip r:embed="rId3"/>
          <a:srcRect b="2916"/>
          <a:stretch/>
        </p:blipFill>
        <p:spPr bwMode="auto">
          <a:xfrm>
            <a:off x="6110977" y="2300569"/>
            <a:ext cx="3533458" cy="40243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896724" y="1837378"/>
            <a:ext cx="29578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ru-RU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Рекрутеры</a:t>
            </a:r>
            <a:endParaRPr lang="ru-RU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340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820" y="2380566"/>
            <a:ext cx="3485869" cy="432912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585077"/>
            <a:ext cx="8610600" cy="1293028"/>
          </a:xfrm>
        </p:spPr>
        <p:txBody>
          <a:bodyPr>
            <a:noAutofit/>
          </a:bodyPr>
          <a:lstStyle/>
          <a:p>
            <a:r>
              <a:rPr lang="ru-RU" sz="3200" dirty="0"/>
              <a:t>Система управления работой рекрутинговой компании </a:t>
            </a:r>
            <a:br>
              <a:rPr lang="ru-RU" sz="3200" dirty="0"/>
            </a:br>
            <a:r>
              <a:rPr lang="ru-RU" sz="3200" dirty="0"/>
              <a:t>«</a:t>
            </a:r>
            <a:r>
              <a:rPr lang="ru-RU" sz="3200" dirty="0" err="1"/>
              <a:t>The</a:t>
            </a:r>
            <a:r>
              <a:rPr lang="ru-RU" sz="3200" dirty="0"/>
              <a:t> </a:t>
            </a:r>
            <a:r>
              <a:rPr lang="ru-RU" sz="3200" dirty="0" err="1"/>
              <a:t>Great</a:t>
            </a:r>
            <a:r>
              <a:rPr lang="ru-RU" sz="3200" dirty="0"/>
              <a:t> </a:t>
            </a:r>
            <a:r>
              <a:rPr lang="ru-RU" sz="3200" dirty="0" err="1"/>
              <a:t>Base</a:t>
            </a:r>
            <a:r>
              <a:rPr lang="ru-RU" sz="3200" dirty="0"/>
              <a:t>»</a:t>
            </a: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4305431" y="2703732"/>
            <a:ext cx="4251960" cy="337185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094" y="4299937"/>
            <a:ext cx="5286375" cy="206375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5"/>
          <a:stretch>
            <a:fillRect/>
          </a:stretch>
        </p:blipFill>
        <p:spPr>
          <a:xfrm>
            <a:off x="6431411" y="5047147"/>
            <a:ext cx="5242560" cy="160464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097820" y="1795791"/>
            <a:ext cx="20377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ru-RU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Поиск</a:t>
            </a:r>
            <a:endParaRPr lang="ru-RU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110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04565" y="611973"/>
            <a:ext cx="8610600" cy="1293028"/>
          </a:xfrm>
        </p:spPr>
        <p:txBody>
          <a:bodyPr>
            <a:noAutofit/>
          </a:bodyPr>
          <a:lstStyle/>
          <a:p>
            <a:r>
              <a:rPr lang="ru-RU" sz="3200" dirty="0"/>
              <a:t>Система управления работой рекрутинговой компании </a:t>
            </a:r>
            <a:br>
              <a:rPr lang="ru-RU" sz="3200" dirty="0"/>
            </a:br>
            <a:r>
              <a:rPr lang="ru-RU" sz="3200" dirty="0"/>
              <a:t>«</a:t>
            </a:r>
            <a:r>
              <a:rPr lang="ru-RU" sz="3200" dirty="0" err="1"/>
              <a:t>The</a:t>
            </a:r>
            <a:r>
              <a:rPr lang="ru-RU" sz="3200" dirty="0"/>
              <a:t> </a:t>
            </a:r>
            <a:r>
              <a:rPr lang="ru-RU" sz="3200" dirty="0" err="1"/>
              <a:t>Great</a:t>
            </a:r>
            <a:r>
              <a:rPr lang="ru-RU" sz="3200" dirty="0"/>
              <a:t> </a:t>
            </a:r>
            <a:r>
              <a:rPr lang="ru-RU" sz="3200" dirty="0" err="1"/>
              <a:t>Base</a:t>
            </a:r>
            <a:r>
              <a:rPr lang="ru-RU" sz="3200" dirty="0"/>
              <a:t>»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8950" y="2193925"/>
            <a:ext cx="3854100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7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 самолета</Template>
  <TotalTime>176</TotalTime>
  <Words>112</Words>
  <Application>Microsoft Office PowerPoint</Application>
  <PresentationFormat>Широкоэкранный</PresentationFormat>
  <Paragraphs>20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</vt:lpstr>
      <vt:lpstr>След самолета</vt:lpstr>
      <vt:lpstr>КУРСОВАЯ РАБОТА по дисциплине «Системы баз данных»  на тему «Система управления работой рекрутинговой компании «The Great Base»»</vt:lpstr>
      <vt:lpstr>Система управления работой рекрутинговой компании  «The Great Base»</vt:lpstr>
      <vt:lpstr> Системы управления работой рекрутинговой компании  «The Great Base»</vt:lpstr>
      <vt:lpstr>Система управления работой рекрутинговой компании  «The Great Base»</vt:lpstr>
      <vt:lpstr>Система управления работой рекрутинговой компании  «The Great Base»</vt:lpstr>
      <vt:lpstr>Система управления работой рекрутинговой компании  «The Great Base»</vt:lpstr>
      <vt:lpstr>Система управления работой рекрутинговой компании  «The Great Base»</vt:lpstr>
      <vt:lpstr>Система управления работой рекрутинговой компании  «The Great Base»</vt:lpstr>
      <vt:lpstr>Система управления работой рекрутинговой компании  «The Great Base»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Eleanora Fetisova</dc:creator>
  <cp:lastModifiedBy>Eleanora Fetisova</cp:lastModifiedBy>
  <cp:revision>45</cp:revision>
  <dcterms:created xsi:type="dcterms:W3CDTF">2020-05-17T12:42:43Z</dcterms:created>
  <dcterms:modified xsi:type="dcterms:W3CDTF">2020-05-20T23:48:40Z</dcterms:modified>
</cp:coreProperties>
</file>