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513AE-2C23-4B1B-AC6D-06B89B6A9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ECDFF-18C3-4744-8615-F83DA6948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D6003-77D1-4D89-A8BF-53C1D7584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AFCA-93E1-45C1-81D4-1B30E9E89F31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AC063-5A5B-4D1C-8F66-08598725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ECED8-C125-4B14-BB89-7F11B77B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CD45-49C7-4259-A4EB-9EFD9FBF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4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07D41-C5FE-4D2A-8E3C-30ACE0492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57CEA-58FB-4072-BB71-340764758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2CD6F-9508-4FF8-B380-2340CADED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AFCA-93E1-45C1-81D4-1B30E9E89F31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45413-80BC-4354-B4D0-6B1D95BBC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88DE2-8AC5-4C0C-A4AB-383BAD66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CD45-49C7-4259-A4EB-9EFD9FBF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6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3A841F-DD30-49C8-A7FE-1213CBAF1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FAF33-5EC0-4714-B235-52890EBB5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FFBF5-35EA-4704-8F1B-662A5004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AFCA-93E1-45C1-81D4-1B30E9E89F31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A0F7D-AD73-409C-8439-D123F0749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00B70-71A2-428B-984C-6B0E739A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CD45-49C7-4259-A4EB-9EFD9FBF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04BA9-E8C7-41EC-9ECF-E88963AB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04ACE-663B-414E-8636-DBFB1E92D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4DC91-F4D7-496A-868D-093278CA4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AFCA-93E1-45C1-81D4-1B30E9E89F31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28CBB-2E28-4D21-A5AB-175952EC1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70380-9704-4EDC-B4BC-4CEB4075D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CD45-49C7-4259-A4EB-9EFD9FBF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2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B9A6-E966-4F30-B3E9-88E4188C6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BA1EA-2191-4F15-9B35-6AE4237E5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AEF13-434A-4FCE-85E3-CB4D86049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AFCA-93E1-45C1-81D4-1B30E9E89F31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6AB9A-91C3-4B65-BFB8-29D5901C6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0475A-11B0-40E6-9DFC-AE0AFC14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CD45-49C7-4259-A4EB-9EFD9FBF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0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1C8F-3694-49FF-BCF1-86A5BFE2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7F532-6D75-4E03-B682-3182B4F85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38DD7-D561-4D47-98E2-255D63486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1017C-170F-446F-A025-C01CB19FF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AFCA-93E1-45C1-81D4-1B30E9E89F31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BA12A-E320-4DDF-8E26-F58957080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3A7E4-BB85-4879-A1BD-0DBA325B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CD45-49C7-4259-A4EB-9EFD9FBF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1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A2FF8-A942-4605-96B9-D4C2E35CD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F1E48-F41C-4689-A347-EAD43107F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76464-D9A2-4649-BF2C-1FAD73C4F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F875C-7D6D-4449-9278-228FFEB3B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BA1FD-D0A7-46F5-AD84-9C6F4F2341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F164B0-CFD5-43CC-9FB3-257FBBCA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AFCA-93E1-45C1-81D4-1B30E9E89F31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961B24-A0E1-4417-8909-11F819321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E4F04-F806-452F-B144-6E986641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CD45-49C7-4259-A4EB-9EFD9FBF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1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62066-FE4B-4418-A593-B1267CD3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058F54-4316-4D30-852E-F6BD7C35A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AFCA-93E1-45C1-81D4-1B30E9E89F31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FB7096-7D44-4BA6-B26F-C06C1EED6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5E8A6-201C-488A-BFA5-824527CD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CD45-49C7-4259-A4EB-9EFD9FBF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36A6E-EB27-4F67-B741-AB98ACDC1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AFCA-93E1-45C1-81D4-1B30E9E89F31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3649D-2312-4AF7-80C3-41C96BD2B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3D9F2-E1D5-4E1C-9B58-C1ED7B3B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CD45-49C7-4259-A4EB-9EFD9FBF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0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B90FA-414E-4453-B558-FA2BA1370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FDC65-A752-4782-ADD3-F0602D1DA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31114-8F27-47BB-B3DE-811357444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1BCE7-08A3-4586-92B9-67C02616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AFCA-93E1-45C1-81D4-1B30E9E89F31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29FC4-FC53-4786-AD3F-E380F5A42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E8173-178E-414D-AC54-12A171625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CD45-49C7-4259-A4EB-9EFD9FBF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6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8B1E2-24C4-471D-9390-D220D4FAF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B2A29-7611-4F96-9515-DDA117FC9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A5EF7-8624-4734-8FE7-734F069BE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CAB9C-BA47-406B-9615-FE596993D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AFCA-93E1-45C1-81D4-1B30E9E89F31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9C4F2-3FB7-46A6-9CBB-228D1CCDC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B884A-A4A7-426C-9E2F-61EC04C1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CD45-49C7-4259-A4EB-9EFD9FBF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3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12A7BA-6E31-4074-825F-2076BD5E6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6512C-36BE-471B-A745-AB3D9C39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BD34A-C4F7-45E1-94CB-9B786B69F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CAFCA-93E1-45C1-81D4-1B30E9E89F31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9C860-3F77-4864-B7ED-300A0DCC9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B9755-ECBE-40B5-93AE-4DFACB7C6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ECD45-49C7-4259-A4EB-9EFD9FBF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12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FAD1-C736-4E73-9F84-030CC07BA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import and cleaning with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FB147-41A9-4E88-A9F5-9BE25A643B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Thomas Keller</a:t>
            </a:r>
          </a:p>
        </p:txBody>
      </p:sp>
    </p:spTree>
    <p:extLst>
      <p:ext uri="{BB962C8B-B14F-4D97-AF65-F5344CB8AC3E}">
        <p14:creationId xmlns:p14="http://schemas.microsoft.com/office/powerpoint/2010/main" val="33833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4D5C1-135C-4DFF-830A-9A5C4E4AB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R makes life easy via </a:t>
            </a:r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C1C50-A740-4384-AC4F-E63ADFB0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packages with </a:t>
            </a:r>
            <a:r>
              <a:rPr lang="en-US" dirty="0" err="1"/>
              <a:t>install.packages</a:t>
            </a:r>
            <a:endParaRPr lang="en-US" dirty="0"/>
          </a:p>
          <a:p>
            <a:r>
              <a:rPr lang="en-US" dirty="0" err="1"/>
              <a:t>Install.packages</a:t>
            </a:r>
            <a:r>
              <a:rPr lang="en-US" dirty="0"/>
              <a:t>(‘</a:t>
            </a:r>
            <a:r>
              <a:rPr lang="en-US" dirty="0" err="1"/>
              <a:t>tidyverse</a:t>
            </a:r>
            <a:r>
              <a:rPr lang="en-US" dirty="0"/>
              <a:t>’) #will install a collection of useful packages, good starting point</a:t>
            </a:r>
          </a:p>
          <a:p>
            <a:r>
              <a:rPr lang="en-US" dirty="0" err="1"/>
              <a:t>Readxl</a:t>
            </a:r>
            <a:r>
              <a:rPr lang="en-US" dirty="0"/>
              <a:t>, </a:t>
            </a:r>
            <a:r>
              <a:rPr lang="en-US" dirty="0" err="1"/>
              <a:t>summarytools</a:t>
            </a:r>
            <a:r>
              <a:rPr lang="en-US" dirty="0"/>
              <a:t> are other packages to look at for cleaning functionality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80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05AD1-712B-4188-BCB7-42DE4771D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life cycle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BEAF76-F452-496B-AD2C-D5464EA98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90" y="2128058"/>
            <a:ext cx="9884660" cy="3632661"/>
          </a:xfrm>
        </p:spPr>
      </p:pic>
    </p:spTree>
    <p:extLst>
      <p:ext uri="{BB962C8B-B14F-4D97-AF65-F5344CB8AC3E}">
        <p14:creationId xmlns:p14="http://schemas.microsoft.com/office/powerpoint/2010/main" val="171735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1E67-D45B-42A5-B388-2DD45125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the </a:t>
            </a:r>
            <a:r>
              <a:rPr lang="en-US" dirty="0" err="1"/>
              <a:t>tidyverse</a:t>
            </a:r>
            <a:r>
              <a:rPr lang="en-US" dirty="0"/>
              <a:t> &amp; cleaning- tidy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F45638-9C6E-48FD-98B2-02AADF997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8231"/>
            <a:ext cx="10515600" cy="3286125"/>
          </a:xfrm>
        </p:spPr>
      </p:pic>
    </p:spTree>
    <p:extLst>
      <p:ext uri="{BB962C8B-B14F-4D97-AF65-F5344CB8AC3E}">
        <p14:creationId xmlns:p14="http://schemas.microsoft.com/office/powerpoint/2010/main" val="192750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83EC2-C4C1-4758-8657-ADE1BD9F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collapses data from multiple rows into one column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80FE70-8ABC-4B91-9E71-726DC837C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8231"/>
            <a:ext cx="10515600" cy="3286125"/>
          </a:xfrm>
        </p:spPr>
      </p:pic>
    </p:spTree>
    <p:extLst>
      <p:ext uri="{BB962C8B-B14F-4D97-AF65-F5344CB8AC3E}">
        <p14:creationId xmlns:p14="http://schemas.microsoft.com/office/powerpoint/2010/main" val="1021595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57D60-D2E4-4775-ACD4-4B2FC1980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Spread() is the reverse operation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9A296F-693D-4365-B20D-0C6D83B00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236" y="1825625"/>
            <a:ext cx="9303528" cy="4351338"/>
          </a:xfrm>
        </p:spPr>
      </p:pic>
    </p:spTree>
    <p:extLst>
      <p:ext uri="{BB962C8B-B14F-4D97-AF65-F5344CB8AC3E}">
        <p14:creationId xmlns:p14="http://schemas.microsoft.com/office/powerpoint/2010/main" val="1874220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794CC-82AB-4452-A3EF-50391E177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r>
              <a:rPr lang="en-US" dirty="0"/>
              <a:t> – the 5 verbs for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EE44C-BA5E-4A55-BD0F-CD2549EC8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Select() – select columns</a:t>
            </a:r>
          </a:p>
          <a:p>
            <a:r>
              <a:rPr lang="en-US" dirty="0"/>
              <a:t>Filter() select rows</a:t>
            </a:r>
          </a:p>
          <a:p>
            <a:r>
              <a:rPr lang="en-US" dirty="0"/>
              <a:t>Arrange() reorder rows (desc(var) for reverse))</a:t>
            </a:r>
          </a:p>
          <a:p>
            <a:r>
              <a:rPr lang="en-US" dirty="0"/>
              <a:t>Mutate() create new columns</a:t>
            </a:r>
          </a:p>
          <a:p>
            <a:r>
              <a:rPr lang="en-US" dirty="0" err="1"/>
              <a:t>Summarise</a:t>
            </a:r>
            <a:r>
              <a:rPr lang="en-US" dirty="0"/>
              <a:t>() </a:t>
            </a:r>
            <a:r>
              <a:rPr lang="en-US" dirty="0" err="1"/>
              <a:t>summarise</a:t>
            </a:r>
            <a:r>
              <a:rPr lang="en-US" dirty="0"/>
              <a:t> values</a:t>
            </a:r>
          </a:p>
          <a:p>
            <a:r>
              <a:rPr lang="en-US" dirty="0" err="1"/>
              <a:t>Group_by</a:t>
            </a:r>
            <a:r>
              <a:rPr lang="en-US" dirty="0"/>
              <a:t>() used with </a:t>
            </a:r>
            <a:r>
              <a:rPr lang="en-US" dirty="0" err="1"/>
              <a:t>summarise</a:t>
            </a:r>
            <a:r>
              <a:rPr lang="en-US" dirty="0"/>
              <a:t> and other verbs for </a:t>
            </a:r>
            <a:r>
              <a:rPr lang="en-US"/>
              <a:t>group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266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128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 import and cleaning with R</vt:lpstr>
      <vt:lpstr>Modern R makes life easy via tidyverse</vt:lpstr>
      <vt:lpstr>Data life cycle</vt:lpstr>
      <vt:lpstr>The goal of the tidyverse &amp; cleaning- tidy data</vt:lpstr>
      <vt:lpstr>Gathering collapses data from multiple rows into one column</vt:lpstr>
      <vt:lpstr>Spread() is the reverse operation </vt:lpstr>
      <vt:lpstr>Dplyr – the 5 verbs for cleaning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import and cleaning with R</dc:title>
  <dc:creator>Thomas Keller</dc:creator>
  <cp:lastModifiedBy>Thomas Keller</cp:lastModifiedBy>
  <cp:revision>2</cp:revision>
  <dcterms:created xsi:type="dcterms:W3CDTF">2018-11-02T19:15:18Z</dcterms:created>
  <dcterms:modified xsi:type="dcterms:W3CDTF">2018-11-02T19:37:16Z</dcterms:modified>
</cp:coreProperties>
</file>