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2"/>
    <p:restoredTop sz="94667"/>
  </p:normalViewPr>
  <p:slideViewPr>
    <p:cSldViewPr snapToGrid="0" snapToObjects="1">
      <p:cViewPr varScale="1">
        <p:scale>
          <a:sx n="109" d="100"/>
          <a:sy n="109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1E8-D2CE-A844-82FD-D34FBF8C8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9455F-ABE8-014E-B4D5-3181B34C3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3DBC4-0120-A848-BC99-CC0FBAC0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92DED-ACDB-724A-B0B2-539704E3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3D1D-6D87-B94F-86F0-AB787A39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3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D0B6-C2F3-5446-A2D1-EAB1DD21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50AE3-1C14-0D4A-8EF9-B5A61CB71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5EF6-FFBD-6E4B-9926-311A4DC8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4E44-25AE-2342-9E6A-337075A7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977D-AEC9-8748-935B-ECB06D80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56792-25C5-D14F-9DD1-9179D4E2C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D53A4-444D-3548-B434-871EA1FE2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DF42-5166-1E41-8EE9-71BCF62C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D9901-05D4-FF4F-AEA9-44A2F542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6580D-8911-BD45-BBDE-7C8381A5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8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14F8-3EEA-F846-9310-51ADA329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140A-8624-F844-91B9-D8269152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B30A0-9DFB-DF48-8421-6E7B895A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739C8-0CF7-4640-A8D9-FE57D5B0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E78BB-A6DC-6745-9F8A-6362D170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9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39BB-6919-CC4C-9C11-29CC8A71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862BC-B0D9-7848-9CF4-102A006A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95DF-D1B8-1B4F-8D93-D573FDFD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67C8-497A-974E-8DB9-F1887409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3EE31-E1E5-3F4E-8FAE-AE9A7FD4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4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F9CC-A95E-4A4F-A7B1-EF97087D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2D31-B0F3-A44A-94DC-C77DBB6A7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C48F1-28ED-1A44-B3DD-00F751EF6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16BD2-5066-8341-8E91-7B2DFDA1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772EF-2E93-E04E-B19E-44E66443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817D7-E24B-A046-BAFB-EEF37A95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7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1244-92EB-074B-AF2A-2D25AC52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66D38-AD75-C342-82A6-F63DBCBA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18608-D500-1743-A3A2-8D5DF65CB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B1F8B-70B5-4549-B7CE-F64A141B4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DED-5C9A-1743-8F73-83C50714B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1A1DB-A157-F34A-AD9B-7002B2D2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CAE01-8B06-1741-9DF2-6E4BA6F3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5B21D-FB8D-A04A-8FC1-7D4DB627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310B-1E5B-A444-BA44-32200169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15584-1A87-C14F-B2D3-6AEB3F5F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7558A-56D5-8249-888B-F0C2FB65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BE6FF-C504-D44A-905A-08827664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BA2F4-7512-DF48-B0DD-65FD1BD0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6E8EE-B8F5-9C4B-B804-EBA4C572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8D7A-7848-A64B-B26B-8EC18755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FAEA-0F81-B040-9722-2E0BFD22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5D6E-A6A3-FD4D-A93F-C056C14E7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95162-FED1-1C45-BCE5-1A90EB9C4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990AD-983D-7946-AF9D-F0D41A67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3C5A6-F9FB-B74D-A430-1400A007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229D-3271-8749-BE86-14D5751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8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9119-6B54-A247-85F0-D91E4818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DAFC0-A43B-F74B-8F7A-53B6A385E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E52BE-A82C-2941-B509-A86547F1E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7AF1C-B0E1-4643-B024-5D3809E3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51BF8-ABB1-A94E-9300-9748CD40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90EC-191B-6544-B82C-87D9FB7A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2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73DCA-7343-A54C-9252-648F376C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6AC08-30A4-B446-AFD3-6A1EC229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FA795-D024-8A47-B17E-CA4EF8AB6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B7027-F410-D949-BD71-C989F5B65932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C46E0-3A3F-4243-B116-906D0DC98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1AE1-32A7-2A48-A81C-6119CA2B0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9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76CE-29D4-A743-9F06-AB552F1F0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Serverless Search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64EEF-ED1B-E34C-83CA-6A220C142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5A2665-5829-D945-9927-08D464736E60}"/>
              </a:ext>
            </a:extLst>
          </p:cNvPr>
          <p:cNvCxnSpPr>
            <a:cxnSpLocks/>
          </p:cNvCxnSpPr>
          <p:nvPr/>
        </p:nvCxnSpPr>
        <p:spPr>
          <a:xfrm>
            <a:off x="3354164" y="1952779"/>
            <a:ext cx="3783891" cy="22531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E2F869-DB92-2A46-A5F9-B2BE96297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693" y="1745131"/>
            <a:ext cx="1109790" cy="115089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D6C2C61-5FA5-B24D-ADA2-747A31BCD418}"/>
              </a:ext>
            </a:extLst>
          </p:cNvPr>
          <p:cNvGrpSpPr/>
          <p:nvPr/>
        </p:nvGrpSpPr>
        <p:grpSpPr>
          <a:xfrm>
            <a:off x="7394370" y="712783"/>
            <a:ext cx="1382709" cy="721945"/>
            <a:chOff x="6793871" y="994662"/>
            <a:chExt cx="1252887" cy="6256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1385FB-323E-8844-9D4B-AD54AA0C8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3871" y="994662"/>
              <a:ext cx="521367" cy="6256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02EB46-65B9-554C-B6EA-5C11B2F90572}"/>
                </a:ext>
              </a:extLst>
            </p:cNvPr>
            <p:cNvSpPr txBox="1"/>
            <p:nvPr/>
          </p:nvSpPr>
          <p:spPr>
            <a:xfrm>
              <a:off x="7315238" y="1229666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</a:t>
              </a:r>
              <a:br>
                <a:rPr lang="en-US" sz="1000" b="1" dirty="0"/>
              </a:br>
              <a:r>
                <a:rPr lang="en-US" sz="1000" b="1" dirty="0"/>
                <a:t>S3</a:t>
              </a:r>
              <a:endParaRPr lang="en-US" b="1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6DBAB95-548C-BF4C-8C18-18F27E4FF27D}"/>
              </a:ext>
            </a:extLst>
          </p:cNvPr>
          <p:cNvGrpSpPr/>
          <p:nvPr/>
        </p:nvGrpSpPr>
        <p:grpSpPr>
          <a:xfrm>
            <a:off x="4579051" y="1684480"/>
            <a:ext cx="1540444" cy="436352"/>
            <a:chOff x="4091353" y="1943792"/>
            <a:chExt cx="1540444" cy="43635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0FAB859-BAEB-A640-9981-7EDA08C38FFC}"/>
                </a:ext>
              </a:extLst>
            </p:cNvPr>
            <p:cNvSpPr/>
            <p:nvPr/>
          </p:nvSpPr>
          <p:spPr>
            <a:xfrm>
              <a:off x="4091353" y="1943792"/>
              <a:ext cx="1441199" cy="436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A3A684-DF97-414B-A214-FFDED6B57B6C}"/>
                </a:ext>
              </a:extLst>
            </p:cNvPr>
            <p:cNvSpPr txBox="1"/>
            <p:nvPr/>
          </p:nvSpPr>
          <p:spPr>
            <a:xfrm>
              <a:off x="4375273" y="2105824"/>
              <a:ext cx="1256524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/>
                <a:t>search article</a:t>
              </a:r>
              <a:endParaRPr lang="en-US" sz="1600" b="1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23941F-6DD8-B54B-9D26-8280D252F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433" y="1969307"/>
              <a:ext cx="359680" cy="38807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81C3CE-4210-2C41-B938-A0DCA881F505}"/>
              </a:ext>
            </a:extLst>
          </p:cNvPr>
          <p:cNvGrpSpPr/>
          <p:nvPr/>
        </p:nvGrpSpPr>
        <p:grpSpPr>
          <a:xfrm>
            <a:off x="998257" y="4551352"/>
            <a:ext cx="883095" cy="769443"/>
            <a:chOff x="513676" y="916846"/>
            <a:chExt cx="894752" cy="82643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B58CC7B-35DD-3849-AEA3-A7DEBC9B2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69" y="916846"/>
              <a:ext cx="521366" cy="62564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4E5AF8-E1AB-7542-AC86-6D773E23F8C3}"/>
                </a:ext>
              </a:extLst>
            </p:cNvPr>
            <p:cNvSpPr txBox="1"/>
            <p:nvPr/>
          </p:nvSpPr>
          <p:spPr>
            <a:xfrm>
              <a:off x="513676" y="1587645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 API Gateway</a:t>
              </a:r>
              <a:endParaRPr lang="en-US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24A737-0EE2-1B41-850B-345B5988223D}"/>
              </a:ext>
            </a:extLst>
          </p:cNvPr>
          <p:cNvGrpSpPr/>
          <p:nvPr/>
        </p:nvGrpSpPr>
        <p:grpSpPr>
          <a:xfrm>
            <a:off x="1020234" y="1044707"/>
            <a:ext cx="1174284" cy="564959"/>
            <a:chOff x="770353" y="863107"/>
            <a:chExt cx="1174284" cy="564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366344-19CE-4E4E-8CCB-2036F8917F4A}"/>
                </a:ext>
              </a:extLst>
            </p:cNvPr>
            <p:cNvSpPr txBox="1"/>
            <p:nvPr/>
          </p:nvSpPr>
          <p:spPr>
            <a:xfrm>
              <a:off x="1308090" y="1002908"/>
              <a:ext cx="636547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Lambda function</a:t>
              </a:r>
              <a:endParaRPr lang="en-US" b="1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8336D55-33B7-394B-9518-A1410371F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53" y="863107"/>
              <a:ext cx="543639" cy="564959"/>
            </a:xfrm>
            <a:prstGeom prst="rect">
              <a:avLst/>
            </a:prstGeom>
          </p:spPr>
        </p:pic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C483032-8643-0B4C-AD2C-0879D18C2E97}"/>
              </a:ext>
            </a:extLst>
          </p:cNvPr>
          <p:cNvSpPr/>
          <p:nvPr/>
        </p:nvSpPr>
        <p:spPr>
          <a:xfrm>
            <a:off x="998257" y="1666635"/>
            <a:ext cx="2341984" cy="139272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F12EA5-E11E-BF4E-9231-F89C1E0518E0}"/>
              </a:ext>
            </a:extLst>
          </p:cNvPr>
          <p:cNvGrpSpPr/>
          <p:nvPr/>
        </p:nvGrpSpPr>
        <p:grpSpPr>
          <a:xfrm>
            <a:off x="998257" y="3147292"/>
            <a:ext cx="2341984" cy="1396480"/>
            <a:chOff x="200609" y="2314798"/>
            <a:chExt cx="2267187" cy="1178081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9CF1ABC-6EA9-374C-BAAC-972698AE71EC}"/>
                </a:ext>
              </a:extLst>
            </p:cNvPr>
            <p:cNvSpPr/>
            <p:nvPr/>
          </p:nvSpPr>
          <p:spPr>
            <a:xfrm>
              <a:off x="200609" y="2314798"/>
              <a:ext cx="2220686" cy="267363"/>
            </a:xfrm>
            <a:prstGeom prst="roundRect">
              <a:avLst/>
            </a:prstGeom>
            <a:solidFill>
              <a:srgbClr val="DEA7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API Layer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730BAE-269D-E943-8279-335B729F7BB1}"/>
                </a:ext>
              </a:extLst>
            </p:cNvPr>
            <p:cNvCxnSpPr>
              <a:cxnSpLocks/>
            </p:cNvCxnSpPr>
            <p:nvPr/>
          </p:nvCxnSpPr>
          <p:spPr>
            <a:xfrm>
              <a:off x="571020" y="2582161"/>
              <a:ext cx="0" cy="636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0CF24B-6632-E149-AB10-E5DCA3FB94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0606" y="2582161"/>
              <a:ext cx="11388" cy="636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4F49F7C-9D0E-FF4C-9791-C9696FDAD3BD}"/>
                </a:ext>
              </a:extLst>
            </p:cNvPr>
            <p:cNvCxnSpPr>
              <a:cxnSpLocks/>
              <a:stCxn id="30" idx="0"/>
              <a:endCxn id="20" idx="2"/>
            </p:cNvCxnSpPr>
            <p:nvPr/>
          </p:nvCxnSpPr>
          <p:spPr>
            <a:xfrm flipV="1">
              <a:off x="1310952" y="2582161"/>
              <a:ext cx="0" cy="6491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14EE2C-FF83-EC48-96A2-2FF3CD4922D3}"/>
                </a:ext>
              </a:extLst>
            </p:cNvPr>
            <p:cNvSpPr txBox="1"/>
            <p:nvPr/>
          </p:nvSpPr>
          <p:spPr>
            <a:xfrm>
              <a:off x="221884" y="3224814"/>
              <a:ext cx="7343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/search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DF194E-C50D-9A44-A0D1-8296A38512DD}"/>
                </a:ext>
              </a:extLst>
            </p:cNvPr>
            <p:cNvSpPr txBox="1"/>
            <p:nvPr/>
          </p:nvSpPr>
          <p:spPr>
            <a:xfrm>
              <a:off x="943762" y="3231269"/>
              <a:ext cx="7343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/config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FB6F01-9431-8B4F-ABDD-369D2BAEF608}"/>
                </a:ext>
              </a:extLst>
            </p:cNvPr>
            <p:cNvSpPr txBox="1"/>
            <p:nvPr/>
          </p:nvSpPr>
          <p:spPr>
            <a:xfrm>
              <a:off x="1733416" y="3231269"/>
              <a:ext cx="7343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/add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4C53F4-78B5-B643-A075-ACFDCB65E4D7}"/>
              </a:ext>
            </a:extLst>
          </p:cNvPr>
          <p:cNvGrpSpPr/>
          <p:nvPr/>
        </p:nvGrpSpPr>
        <p:grpSpPr>
          <a:xfrm>
            <a:off x="6538360" y="3724682"/>
            <a:ext cx="1174284" cy="564959"/>
            <a:chOff x="770353" y="863107"/>
            <a:chExt cx="1174284" cy="56495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B602BC-EF4C-6A42-A373-E670E104CA63}"/>
                </a:ext>
              </a:extLst>
            </p:cNvPr>
            <p:cNvSpPr txBox="1"/>
            <p:nvPr/>
          </p:nvSpPr>
          <p:spPr>
            <a:xfrm>
              <a:off x="1308090" y="1002908"/>
              <a:ext cx="636547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Lambda function</a:t>
              </a:r>
              <a:endParaRPr lang="en-US" b="1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A9529FA-B4FC-D64A-9C27-02C2704A7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53" y="863107"/>
              <a:ext cx="543639" cy="564959"/>
            </a:xfrm>
            <a:prstGeom prst="rect">
              <a:avLst/>
            </a:prstGeom>
          </p:spPr>
        </p:pic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C697E6B-B4FA-9D4C-B031-4F2B9E927AE2}"/>
              </a:ext>
            </a:extLst>
          </p:cNvPr>
          <p:cNvSpPr/>
          <p:nvPr/>
        </p:nvSpPr>
        <p:spPr>
          <a:xfrm>
            <a:off x="6529753" y="4379510"/>
            <a:ext cx="2684585" cy="85141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0A3322-D1DB-4E4A-AD8B-668E1E59570E}"/>
              </a:ext>
            </a:extLst>
          </p:cNvPr>
          <p:cNvSpPr txBox="1"/>
          <p:nvPr/>
        </p:nvSpPr>
        <p:spPr>
          <a:xfrm>
            <a:off x="1178051" y="2109638"/>
            <a:ext cx="20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Document_Search</a:t>
            </a:r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1972B97-876E-B846-B78B-ACAB36DF2B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8025" y="1540611"/>
            <a:ext cx="2128682" cy="16066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985F31EE-27E9-D24B-9F26-B0E1B4067DAF}"/>
              </a:ext>
            </a:extLst>
          </p:cNvPr>
          <p:cNvSpPr/>
          <p:nvPr/>
        </p:nvSpPr>
        <p:spPr>
          <a:xfrm>
            <a:off x="7181730" y="1453426"/>
            <a:ext cx="3893812" cy="179025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23EEDC-A0CF-494B-ABD4-B928BE5C7843}"/>
              </a:ext>
            </a:extLst>
          </p:cNvPr>
          <p:cNvSpPr txBox="1"/>
          <p:nvPr/>
        </p:nvSpPr>
        <p:spPr>
          <a:xfrm>
            <a:off x="6701170" y="4642083"/>
            <a:ext cx="234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Document_Indexer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7B90F5-5FD1-8445-8FDF-91713476FEE8}"/>
              </a:ext>
            </a:extLst>
          </p:cNvPr>
          <p:cNvCxnSpPr>
            <a:cxnSpLocks/>
          </p:cNvCxnSpPr>
          <p:nvPr/>
        </p:nvCxnSpPr>
        <p:spPr>
          <a:xfrm flipH="1">
            <a:off x="7941490" y="3305756"/>
            <a:ext cx="981944" cy="1083644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6AE7ED5-8FED-6745-8CEC-D472ED23E437}"/>
              </a:ext>
            </a:extLst>
          </p:cNvPr>
          <p:cNvCxnSpPr/>
          <p:nvPr/>
        </p:nvCxnSpPr>
        <p:spPr>
          <a:xfrm>
            <a:off x="3354163" y="2440129"/>
            <a:ext cx="3783891" cy="0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A427E4F-A5E1-654A-9454-0975721BB083}"/>
              </a:ext>
            </a:extLst>
          </p:cNvPr>
          <p:cNvGrpSpPr/>
          <p:nvPr/>
        </p:nvGrpSpPr>
        <p:grpSpPr>
          <a:xfrm>
            <a:off x="4579051" y="2257478"/>
            <a:ext cx="1540444" cy="436352"/>
            <a:chOff x="4091353" y="1943792"/>
            <a:chExt cx="1540444" cy="43635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9B1B0E-D27B-6B43-B649-C051FAAAC13D}"/>
                </a:ext>
              </a:extLst>
            </p:cNvPr>
            <p:cNvSpPr/>
            <p:nvPr/>
          </p:nvSpPr>
          <p:spPr>
            <a:xfrm>
              <a:off x="4091353" y="1943792"/>
              <a:ext cx="1441199" cy="436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2BE597-FA5F-BF41-B101-07306665BF7A}"/>
                </a:ext>
              </a:extLst>
            </p:cNvPr>
            <p:cNvSpPr txBox="1"/>
            <p:nvPr/>
          </p:nvSpPr>
          <p:spPr>
            <a:xfrm>
              <a:off x="4375273" y="2105824"/>
              <a:ext cx="1256524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/>
                <a:t>search config</a:t>
              </a:r>
              <a:endParaRPr lang="en-US" sz="1600" b="1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4065370-B4E4-634F-B19E-01DA1E3E5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433" y="1969307"/>
              <a:ext cx="359680" cy="388076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79F181-0A09-0842-AF94-4090859D0D39}"/>
              </a:ext>
            </a:extLst>
          </p:cNvPr>
          <p:cNvCxnSpPr>
            <a:cxnSpLocks/>
          </p:cNvCxnSpPr>
          <p:nvPr/>
        </p:nvCxnSpPr>
        <p:spPr>
          <a:xfrm flipH="1" flipV="1">
            <a:off x="3327142" y="2932920"/>
            <a:ext cx="3832752" cy="11287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AE39C8B-D740-9F4E-AF17-B1451F50DFA9}"/>
              </a:ext>
            </a:extLst>
          </p:cNvPr>
          <p:cNvGrpSpPr/>
          <p:nvPr/>
        </p:nvGrpSpPr>
        <p:grpSpPr>
          <a:xfrm>
            <a:off x="4579051" y="2785595"/>
            <a:ext cx="1540444" cy="436352"/>
            <a:chOff x="4091353" y="1943792"/>
            <a:chExt cx="1540444" cy="436352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7571A16-C60A-F146-8DEA-0AE5DFA155F3}"/>
                </a:ext>
              </a:extLst>
            </p:cNvPr>
            <p:cNvSpPr/>
            <p:nvPr/>
          </p:nvSpPr>
          <p:spPr>
            <a:xfrm>
              <a:off x="4091353" y="1943792"/>
              <a:ext cx="1441199" cy="436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9F2F0E9-DA96-E449-B1CF-5579BA8A22FE}"/>
                </a:ext>
              </a:extLst>
            </p:cNvPr>
            <p:cNvSpPr txBox="1"/>
            <p:nvPr/>
          </p:nvSpPr>
          <p:spPr>
            <a:xfrm>
              <a:off x="4375273" y="2105824"/>
              <a:ext cx="1256524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/>
                <a:t>search index</a:t>
              </a:r>
              <a:endParaRPr lang="en-US" sz="1600" b="1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999AF88-ECA2-B043-B1B4-C6D17A548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433" y="1969307"/>
              <a:ext cx="359680" cy="388076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BF5FD78-EF3C-5345-99AB-6C88C4644C98}"/>
              </a:ext>
            </a:extLst>
          </p:cNvPr>
          <p:cNvSpPr txBox="1"/>
          <p:nvPr/>
        </p:nvSpPr>
        <p:spPr>
          <a:xfrm>
            <a:off x="8448448" y="3777622"/>
            <a:ext cx="1200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on object create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32BC694-3CF8-1F4D-9539-8533C92E0DA6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9214338" y="3305756"/>
            <a:ext cx="1263537" cy="1499462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4D6DBEE-9684-D349-86EF-185C8100B55C}"/>
              </a:ext>
            </a:extLst>
          </p:cNvPr>
          <p:cNvGrpSpPr/>
          <p:nvPr/>
        </p:nvGrpSpPr>
        <p:grpSpPr>
          <a:xfrm>
            <a:off x="10280118" y="3715989"/>
            <a:ext cx="1540444" cy="436352"/>
            <a:chOff x="4091353" y="1943792"/>
            <a:chExt cx="1540444" cy="43635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3814718-7E5B-E848-90EE-5CD45D3FA726}"/>
                </a:ext>
              </a:extLst>
            </p:cNvPr>
            <p:cNvSpPr/>
            <p:nvPr/>
          </p:nvSpPr>
          <p:spPr>
            <a:xfrm>
              <a:off x="4091353" y="1943792"/>
              <a:ext cx="1441199" cy="436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A087C73-5BC7-3743-9D30-169A487D8ACC}"/>
                </a:ext>
              </a:extLst>
            </p:cNvPr>
            <p:cNvSpPr txBox="1"/>
            <p:nvPr/>
          </p:nvSpPr>
          <p:spPr>
            <a:xfrm>
              <a:off x="4375273" y="2105824"/>
              <a:ext cx="1256524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/>
                <a:t>search index</a:t>
              </a:r>
              <a:endParaRPr lang="en-US" sz="1600" b="1" dirty="0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03764FDF-BB7C-C044-B55B-7A2246DE1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433" y="1969307"/>
              <a:ext cx="359680" cy="388076"/>
            </a:xfrm>
            <a:prstGeom prst="rect">
              <a:avLst/>
            </a:prstGeom>
          </p:spPr>
        </p:pic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258C8907-6896-854E-BDC0-C8CE5EECFA1E}"/>
              </a:ext>
            </a:extLst>
          </p:cNvPr>
          <p:cNvSpPr txBox="1"/>
          <p:nvPr/>
        </p:nvSpPr>
        <p:spPr>
          <a:xfrm>
            <a:off x="6556681" y="5322551"/>
            <a:ext cx="2826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Read the </a:t>
            </a:r>
            <a:r>
              <a:rPr lang="en-US" sz="1200" i="1" dirty="0" err="1"/>
              <a:t>search_config</a:t>
            </a:r>
            <a:r>
              <a:rPr lang="en-US" sz="1200" i="1" dirty="0"/>
              <a:t> </a:t>
            </a:r>
            <a:r>
              <a:rPr lang="en-US" sz="1200" dirty="0"/>
              <a:t>for index info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Iterates through all uploaded articles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Uploads new </a:t>
            </a:r>
            <a:r>
              <a:rPr lang="en-US" sz="1200" i="1" dirty="0" err="1"/>
              <a:t>search_index</a:t>
            </a:r>
            <a:endParaRPr lang="en-US" sz="1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Caches data in </a:t>
            </a:r>
            <a:r>
              <a:rPr lang="en-US" sz="1200" i="1" dirty="0" err="1"/>
              <a:t>articles_all</a:t>
            </a:r>
            <a:endParaRPr lang="en-US" sz="1200" i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5F00CB-B13C-A84C-AC12-2751D5DBB9BA}"/>
              </a:ext>
            </a:extLst>
          </p:cNvPr>
          <p:cNvSpPr txBox="1"/>
          <p:nvPr/>
        </p:nvSpPr>
        <p:spPr>
          <a:xfrm>
            <a:off x="161446" y="6433146"/>
            <a:ext cx="504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Search Indexing and Querying powered by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lunr.js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4137024-6FB9-0444-94DA-E607F688DAE1}"/>
              </a:ext>
            </a:extLst>
          </p:cNvPr>
          <p:cNvSpPr txBox="1"/>
          <p:nvPr/>
        </p:nvSpPr>
        <p:spPr>
          <a:xfrm>
            <a:off x="161445" y="142452"/>
            <a:ext cx="366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System Architecture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2443C477-2D97-0446-85EC-D21B22D325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899475" y="6554557"/>
            <a:ext cx="254020" cy="24622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94735B3-A755-8C4A-B15D-8718D33F93A1}"/>
              </a:ext>
            </a:extLst>
          </p:cNvPr>
          <p:cNvSpPr txBox="1"/>
          <p:nvPr/>
        </p:nvSpPr>
        <p:spPr>
          <a:xfrm>
            <a:off x="10130565" y="6554558"/>
            <a:ext cx="2125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rlingineni</a:t>
            </a:r>
            <a:r>
              <a:rPr lang="en-US" sz="1000" b="1" dirty="0"/>
              <a:t>/lambda-serverless-search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0B0B18B-274C-5145-A15C-8114EA053896}"/>
              </a:ext>
            </a:extLst>
          </p:cNvPr>
          <p:cNvGrpSpPr/>
          <p:nvPr/>
        </p:nvGrpSpPr>
        <p:grpSpPr>
          <a:xfrm>
            <a:off x="9793816" y="4439631"/>
            <a:ext cx="1540444" cy="436352"/>
            <a:chOff x="4091353" y="1943792"/>
            <a:chExt cx="1540444" cy="43635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A8F0CDE-9BA1-E642-8B6D-0415B8659CC1}"/>
                </a:ext>
              </a:extLst>
            </p:cNvPr>
            <p:cNvSpPr/>
            <p:nvPr/>
          </p:nvSpPr>
          <p:spPr>
            <a:xfrm>
              <a:off x="4091353" y="1943792"/>
              <a:ext cx="1441199" cy="436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111B1FC-96A7-324D-B9CD-4F224C1094B2}"/>
                </a:ext>
              </a:extLst>
            </p:cNvPr>
            <p:cNvSpPr txBox="1"/>
            <p:nvPr/>
          </p:nvSpPr>
          <p:spPr>
            <a:xfrm>
              <a:off x="4375273" y="2105824"/>
              <a:ext cx="1256524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/>
                <a:t>all articles</a:t>
              </a:r>
              <a:endParaRPr lang="en-US" sz="1600" b="1" dirty="0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F386F2E1-C7B2-D840-9522-09F71330A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433" y="1969307"/>
              <a:ext cx="359680" cy="388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13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76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Serverless Search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Search Architecture</dc:title>
  <dc:creator>Lingineni, Raviteja</dc:creator>
  <cp:lastModifiedBy>Lingineni, Raviteja</cp:lastModifiedBy>
  <cp:revision>10</cp:revision>
  <dcterms:created xsi:type="dcterms:W3CDTF">2018-09-22T23:13:14Z</dcterms:created>
  <dcterms:modified xsi:type="dcterms:W3CDTF">2018-09-22T23:50:24Z</dcterms:modified>
</cp:coreProperties>
</file>