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7"/>
  </p:notesMasterIdLst>
  <p:sldIdLst>
    <p:sldId id="256" r:id="rId2"/>
    <p:sldId id="320" r:id="rId3"/>
    <p:sldId id="322" r:id="rId4"/>
    <p:sldId id="323" r:id="rId5"/>
    <p:sldId id="32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3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18455" y="2770037"/>
            <a:ext cx="751352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PROPOSTA DE </a:t>
            </a:r>
          </a:p>
          <a:p>
            <a:pPr algn="ctr"/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PROJETO DE SOFTWARE</a:t>
            </a: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sz="2400" dirty="0">
                <a:solidFill>
                  <a:srgbClr val="347C36"/>
                </a:solidFill>
                <a:latin typeface="Trebuchet MS" panose="020B0603020202020204" pitchFamily="34" charset="0"/>
              </a:rPr>
              <a:t>“Gincana”</a:t>
            </a:r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5178300" y="6039991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>
                <a:solidFill>
                  <a:srgbClr val="8DC641"/>
                </a:solidFill>
                <a:latin typeface="Trebuchet MS" panose="020B0603020202020204" pitchFamily="34" charset="0"/>
              </a:rPr>
              <a:t>Leonardo Borges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Objetivo Geral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campus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F1C25-B688-4638-AD7C-A10CE48E146D}"/>
              </a:ext>
            </a:extLst>
          </p:cNvPr>
          <p:cNvSpPr txBox="1"/>
          <p:nvPr/>
        </p:nvSpPr>
        <p:spPr>
          <a:xfrm>
            <a:off x="728870" y="3017960"/>
            <a:ext cx="10261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Desenvolver um sistema que auxilie na gincana, tanto na organização das turmas, informando horários, pontuações, e informações sobre as turmas.</a:t>
            </a:r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Objetivos Específicos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campus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Estudar os códigos para o desenvolvimento web.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Ir atrás da melhor maneira de armazenar os dados.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Realizar o levantamento de requisitos, e logo após começar a desenvolver o sistema.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Validar o projeto com o público alvo. </a:t>
            </a:r>
          </a:p>
        </p:txBody>
      </p:sp>
    </p:spTree>
    <p:extLst>
      <p:ext uri="{BB962C8B-B14F-4D97-AF65-F5344CB8AC3E}">
        <p14:creationId xmlns:p14="http://schemas.microsoft.com/office/powerpoint/2010/main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Justificativa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campus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728870" y="3017960"/>
            <a:ext cx="10261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Normalmente as turmas têm dificuldade de acompanhar a pontuação, e até mesmo os horários de cada atividade, para isso pensei nesse projeto.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accent1">
                    <a:lumMod val="75000"/>
                  </a:schemeClr>
                </a:solidFill>
              </a:rPr>
              <a:t>Onde terá um sistema de pontuação, um cronograma completo de atividades, e também informações sobre as turmas. </a:t>
            </a:r>
          </a:p>
        </p:txBody>
      </p:sp>
    </p:spTree>
    <p:extLst>
      <p:ext uri="{BB962C8B-B14F-4D97-AF65-F5344CB8AC3E}">
        <p14:creationId xmlns:p14="http://schemas.microsoft.com/office/powerpoint/2010/main" val="383548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PROTOTIPAGEM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campus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https://v2.quant-ux.com/#/apps/5d08f466e2fb53355b614a38/design/s10040.html</a:t>
            </a: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3800</TotalTime>
  <Words>162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Leonardo Borges</cp:lastModifiedBy>
  <cp:revision>105</cp:revision>
  <dcterms:created xsi:type="dcterms:W3CDTF">2015-05-22T17:18:56Z</dcterms:created>
  <dcterms:modified xsi:type="dcterms:W3CDTF">2019-06-30T21:46:18Z</dcterms:modified>
</cp:coreProperties>
</file>