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A9EDD-4EE6-48FC-A201-801DABD47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C6FE58-D621-4A73-9B56-DCE0999BF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79F08-9EC5-4ECB-A23C-C220A915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59E71-4845-4343-AB25-C1B5BF20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610F7-CF33-4D51-BF52-484AF49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EB00B-86DD-49BF-B916-9987AA01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0BA559-CBEA-44A9-85F2-6A789610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552A3-23D9-433C-81FD-3214A2F3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2011C-CB2B-49CA-8283-5F54C657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E09EF-11FE-4640-B6E6-C8FEF3EF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BDF05-DB94-449B-A260-18DF09CAE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4D21D-D067-4E60-A95D-5FCDB8C1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11D8-5488-409E-B875-D1E21D2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D31CB-A1EA-4940-A1AE-8BF90344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E46CC-7E0C-4D2F-BCA8-285BFC6F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726A8-69C1-47D8-BCA2-EB6F01BF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2F835-A41C-420B-82AC-E1D653A6A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9A651-D27F-4795-9B81-73EED71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926CF-789D-4638-8A61-A2818C03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F57C7-5B62-4E48-B9C4-FA90D1C0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8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E1B7-5AAB-46A5-AA2B-32DFA360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87D9D-9779-4643-86CF-9224BAC6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44A5B-38B3-4BE4-8C52-60A0515B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E8E35-A7F2-46F3-BDE7-92350536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7311-0265-44F6-901C-76E79C2C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12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AB8C2-B33A-456C-8250-546692AB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23553-89F8-494E-B30D-A147E834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08F05-5044-462D-BB6D-CCAF6105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92088-CBF7-41D7-9284-A2E5B9CB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5EA5A-47EE-4D87-AB3A-CE0C8322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DA7A8-B6F5-455F-9C92-6AD219A2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6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96EE1-FE85-42C8-93D6-766FD76E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2F5A9-678F-4B4A-A184-A4ED64A7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EF486-F96C-46B1-B0F3-E8278A5E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A1399-B194-4143-8F62-C2836A1EC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44628E-F5EB-4944-B63E-773E4FAC2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A27046-4F75-492E-B973-3F8D5409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B20FAF-CBDA-4B83-814C-9817A7B4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4859-D4F1-4C59-94C8-00DBBAF8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8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A380-ED20-480C-869E-DD5B3670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44A19F-BA5A-4ABB-B803-155B6FC6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E4258-FD14-447E-89B8-EE444E25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8E4F7-EE7E-42FE-8C5C-3E4FAC8B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9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200D81-AAC9-46F0-A4E3-3AB799F9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7856F-1925-4E42-96C3-9B3F95BA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5C410-86EE-4D51-BA16-10269CE8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62CF-D8CC-4F11-89E9-C18B4555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C9903-4401-4DE6-B7F3-F529CEE5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7615C-95E5-400F-B0F8-5A71475C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DDF4E-89A3-403D-BA7E-650EDBB8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201FF-CE28-4314-89B2-F396C823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0AD76-8E5C-4D25-BD10-76C5C08D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FE496-1E03-4F76-A315-C7101F2C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1A0C5-A96C-4C9C-9828-10B75EA71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BA9F-247B-4D36-BD90-B0913DECA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7458F-994C-4922-92FF-629D0E78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36034-E5A1-4D88-9D20-F9A199C0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495DF-E1B0-49A8-B704-82A868BE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2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06EB05-CBAE-43DC-9128-19A2D852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4A1E7-2C5D-42B5-ADF5-D6C2217F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75A7-6C9E-4AD3-977B-A4A80D79D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67A8-E48C-446F-B282-A54CCD28F8FC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1E8AC-005B-4204-B3FE-9EB16E74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BA8CC-3929-49B5-B7C6-4B38BB6CE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46CA-2D01-4159-ABBF-A91E83C691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7DF9D-0268-4DC5-892A-E0B17C697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405B7A-B538-43C0-AD57-2CE7155D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0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2023-03-14T01:28:23Z</dcterms:created>
  <dcterms:modified xsi:type="dcterms:W3CDTF">2023-03-14T01:28:32Z</dcterms:modified>
</cp:coreProperties>
</file>