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sldIdLst>
    <p:sldId id="331" r:id="rId4"/>
    <p:sldId id="340" r:id="rId5"/>
    <p:sldId id="346" r:id="rId6"/>
    <p:sldId id="302" r:id="rId7"/>
    <p:sldId id="307" r:id="rId8"/>
    <p:sldId id="342" r:id="rId9"/>
    <p:sldId id="343" r:id="rId10"/>
    <p:sldId id="347" r:id="rId11"/>
    <p:sldId id="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95775" autoAdjust="0"/>
  </p:normalViewPr>
  <p:slideViewPr>
    <p:cSldViewPr snapToGrid="0" showGuides="1">
      <p:cViewPr varScale="1">
        <p:scale>
          <a:sx n="105" d="100"/>
          <a:sy n="105" d="100"/>
        </p:scale>
        <p:origin x="656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961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064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627349" y="2981303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1" name="Group 4">
            <a:extLst>
              <a:ext uri="{FF2B5EF4-FFF2-40B4-BE49-F238E27FC236}">
                <a16:creationId xmlns:a16="http://schemas.microsoft.com/office/drawing/2014/main" id="{B8E166E0-0B75-3F4B-9F22-4122B4C1D16B}"/>
              </a:ext>
            </a:extLst>
          </p:cNvPr>
          <p:cNvGrpSpPr/>
          <p:nvPr/>
        </p:nvGrpSpPr>
        <p:grpSpPr>
          <a:xfrm>
            <a:off x="3848881" y="1277614"/>
            <a:ext cx="4425067" cy="1355914"/>
            <a:chOff x="3983392" y="1386078"/>
            <a:chExt cx="4425067" cy="1355914"/>
          </a:xfrm>
          <a:solidFill>
            <a:schemeClr val="bg1">
              <a:lumMod val="95000"/>
            </a:schemeClr>
          </a:solidFill>
        </p:grpSpPr>
        <p:sp>
          <p:nvSpPr>
            <p:cNvPr id="95" name="Freeform: Shape 5">
              <a:extLst>
                <a:ext uri="{FF2B5EF4-FFF2-40B4-BE49-F238E27FC236}">
                  <a16:creationId xmlns:a16="http://schemas.microsoft.com/office/drawing/2014/main" id="{4AEEDC54-2548-CD43-9BE3-471D76A4F1A0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grpFill/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6" name="Freeform: Shape 6">
              <a:extLst>
                <a:ext uri="{FF2B5EF4-FFF2-40B4-BE49-F238E27FC236}">
                  <a16:creationId xmlns:a16="http://schemas.microsoft.com/office/drawing/2014/main" id="{6070FAC2-8E09-3B41-89D3-59E54DF2E738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7">
              <a:extLst>
                <a:ext uri="{FF2B5EF4-FFF2-40B4-BE49-F238E27FC236}">
                  <a16:creationId xmlns:a16="http://schemas.microsoft.com/office/drawing/2014/main" id="{7CB81A1C-BC90-5C40-8F3A-2D34CA0B27CF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0795D0C-D724-BA47-9795-3A3CCA7713B2}"/>
              </a:ext>
            </a:extLst>
          </p:cNvPr>
          <p:cNvSpPr txBox="1"/>
          <p:nvPr/>
        </p:nvSpPr>
        <p:spPr>
          <a:xfrm>
            <a:off x="3866279" y="2556071"/>
            <a:ext cx="5335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HACKATHON 2019</a:t>
            </a:r>
          </a:p>
        </p:txBody>
      </p:sp>
      <p:sp>
        <p:nvSpPr>
          <p:cNvPr id="100" name="Freeform: Shape 2">
            <a:extLst>
              <a:ext uri="{FF2B5EF4-FFF2-40B4-BE49-F238E27FC236}">
                <a16:creationId xmlns:a16="http://schemas.microsoft.com/office/drawing/2014/main" id="{FDA30B8B-5B2A-1745-938A-757A7085B800}"/>
              </a:ext>
            </a:extLst>
          </p:cNvPr>
          <p:cNvSpPr/>
          <p:nvPr/>
        </p:nvSpPr>
        <p:spPr>
          <a:xfrm rot="21189387">
            <a:off x="3465253" y="3052413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Freeform: Shape 98">
            <a:extLst>
              <a:ext uri="{FF2B5EF4-FFF2-40B4-BE49-F238E27FC236}">
                <a16:creationId xmlns:a16="http://schemas.microsoft.com/office/drawing/2014/main" id="{D44108E5-841E-3349-A65B-AD731B2FCEC7}"/>
              </a:ext>
            </a:extLst>
          </p:cNvPr>
          <p:cNvSpPr/>
          <p:nvPr/>
        </p:nvSpPr>
        <p:spPr>
          <a:xfrm>
            <a:off x="2408390" y="2529214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">
            <a:extLst>
              <a:ext uri="{FF2B5EF4-FFF2-40B4-BE49-F238E27FC236}">
                <a16:creationId xmlns:a16="http://schemas.microsoft.com/office/drawing/2014/main" id="{2999ADD1-89A4-C849-BB0D-94E108ACD25C}"/>
              </a:ext>
            </a:extLst>
          </p:cNvPr>
          <p:cNvGrpSpPr/>
          <p:nvPr/>
        </p:nvGrpSpPr>
        <p:grpSpPr>
          <a:xfrm rot="19171952">
            <a:off x="-524116" y="2663217"/>
            <a:ext cx="4512827" cy="3358102"/>
            <a:chOff x="-211043" y="242749"/>
            <a:chExt cx="3451519" cy="2538224"/>
          </a:xfrm>
        </p:grpSpPr>
        <p:grpSp>
          <p:nvGrpSpPr>
            <p:cNvPr id="28" name="Group 114">
              <a:extLst>
                <a:ext uri="{FF2B5EF4-FFF2-40B4-BE49-F238E27FC236}">
                  <a16:creationId xmlns:a16="http://schemas.microsoft.com/office/drawing/2014/main" id="{D977A6FC-9311-4644-B9EA-48FF70202B9E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47" name="Trapezoid 116">
                <a:extLst>
                  <a:ext uri="{FF2B5EF4-FFF2-40B4-BE49-F238E27FC236}">
                    <a16:creationId xmlns:a16="http://schemas.microsoft.com/office/drawing/2014/main" id="{EC23E6B8-0415-104E-A81A-E51EE738C29D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rapezoid 115">
                <a:extLst>
                  <a:ext uri="{FF2B5EF4-FFF2-40B4-BE49-F238E27FC236}">
                    <a16:creationId xmlns:a16="http://schemas.microsoft.com/office/drawing/2014/main" id="{D46A2853-3336-F049-9A13-144667F95230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117">
                <a:extLst>
                  <a:ext uri="{FF2B5EF4-FFF2-40B4-BE49-F238E27FC236}">
                    <a16:creationId xmlns:a16="http://schemas.microsoft.com/office/drawing/2014/main" id="{63DD4F48-D4DE-F043-AFB1-AFC64D567C4B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apezoid 118">
                <a:extLst>
                  <a:ext uri="{FF2B5EF4-FFF2-40B4-BE49-F238E27FC236}">
                    <a16:creationId xmlns:a16="http://schemas.microsoft.com/office/drawing/2014/main" id="{71B4D7D9-7715-CE46-9B01-01137910F381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119">
                <a:extLst>
                  <a:ext uri="{FF2B5EF4-FFF2-40B4-BE49-F238E27FC236}">
                    <a16:creationId xmlns:a16="http://schemas.microsoft.com/office/drawing/2014/main" id="{143955B8-9030-2C44-A2AF-8F55461B4F0C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106">
              <a:extLst>
                <a:ext uri="{FF2B5EF4-FFF2-40B4-BE49-F238E27FC236}">
                  <a16:creationId xmlns:a16="http://schemas.microsoft.com/office/drawing/2014/main" id="{DD2D7AC1-E6C5-2142-9734-80905AAAB145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45" name="Rectangle: Rounded Corners 107">
                <a:extLst>
                  <a:ext uri="{FF2B5EF4-FFF2-40B4-BE49-F238E27FC236}">
                    <a16:creationId xmlns:a16="http://schemas.microsoft.com/office/drawing/2014/main" id="{B57B9809-8C38-0F40-92F2-F9318914D67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108">
                <a:extLst>
                  <a:ext uri="{FF2B5EF4-FFF2-40B4-BE49-F238E27FC236}">
                    <a16:creationId xmlns:a16="http://schemas.microsoft.com/office/drawing/2014/main" id="{DA99086F-4FAA-A945-BD64-4D715207D6A4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61">
              <a:extLst>
                <a:ext uri="{FF2B5EF4-FFF2-40B4-BE49-F238E27FC236}">
                  <a16:creationId xmlns:a16="http://schemas.microsoft.com/office/drawing/2014/main" id="{3679797B-F282-8D44-80D7-3493DAD0B9A9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43" name="Rectangle: Rounded Corners 62">
                <a:extLst>
                  <a:ext uri="{FF2B5EF4-FFF2-40B4-BE49-F238E27FC236}">
                    <a16:creationId xmlns:a16="http://schemas.microsoft.com/office/drawing/2014/main" id="{1BA38781-F9BD-FC4A-A735-3B919E5FB51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: Rounded Corners 63">
                <a:extLst>
                  <a:ext uri="{FF2B5EF4-FFF2-40B4-BE49-F238E27FC236}">
                    <a16:creationId xmlns:a16="http://schemas.microsoft.com/office/drawing/2014/main" id="{DCAC13B4-C4F9-1547-B14A-884965A75B9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65">
              <a:extLst>
                <a:ext uri="{FF2B5EF4-FFF2-40B4-BE49-F238E27FC236}">
                  <a16:creationId xmlns:a16="http://schemas.microsoft.com/office/drawing/2014/main" id="{13CD0611-84E8-B548-B616-88E67AC2E1DB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66">
              <a:extLst>
                <a:ext uri="{FF2B5EF4-FFF2-40B4-BE49-F238E27FC236}">
                  <a16:creationId xmlns:a16="http://schemas.microsoft.com/office/drawing/2014/main" id="{A33FCD10-413B-6D41-B1F6-2A63D25CEE29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67">
              <a:extLst>
                <a:ext uri="{FF2B5EF4-FFF2-40B4-BE49-F238E27FC236}">
                  <a16:creationId xmlns:a16="http://schemas.microsoft.com/office/drawing/2014/main" id="{E62DEEDC-6514-C940-86DA-FA11E871FF7E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68">
              <a:extLst>
                <a:ext uri="{FF2B5EF4-FFF2-40B4-BE49-F238E27FC236}">
                  <a16:creationId xmlns:a16="http://schemas.microsoft.com/office/drawing/2014/main" id="{5654565E-D370-3347-B307-AAB4794820FF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69">
              <a:extLst>
                <a:ext uri="{FF2B5EF4-FFF2-40B4-BE49-F238E27FC236}">
                  <a16:creationId xmlns:a16="http://schemas.microsoft.com/office/drawing/2014/main" id="{809716A4-BEEE-4F41-AA56-35908B65D7CC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41" name="Trapezoid 70">
                <a:extLst>
                  <a:ext uri="{FF2B5EF4-FFF2-40B4-BE49-F238E27FC236}">
                    <a16:creationId xmlns:a16="http://schemas.microsoft.com/office/drawing/2014/main" id="{39D7E076-F556-3D46-81B4-11B0B9A71239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apezoid 94">
                <a:extLst>
                  <a:ext uri="{FF2B5EF4-FFF2-40B4-BE49-F238E27FC236}">
                    <a16:creationId xmlns:a16="http://schemas.microsoft.com/office/drawing/2014/main" id="{730F5DAF-9060-B640-81C5-5C57B7AC66F4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101">
              <a:extLst>
                <a:ext uri="{FF2B5EF4-FFF2-40B4-BE49-F238E27FC236}">
                  <a16:creationId xmlns:a16="http://schemas.microsoft.com/office/drawing/2014/main" id="{DD9CB55C-376C-9245-8FB9-3B2D3039810F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38" name="Freeform: Shape 103">
                <a:extLst>
                  <a:ext uri="{FF2B5EF4-FFF2-40B4-BE49-F238E27FC236}">
                    <a16:creationId xmlns:a16="http://schemas.microsoft.com/office/drawing/2014/main" id="{FDCA36B8-4572-4349-9B16-40A2228F2DB4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Oval 102">
                <a:extLst>
                  <a:ext uri="{FF2B5EF4-FFF2-40B4-BE49-F238E27FC236}">
                    <a16:creationId xmlns:a16="http://schemas.microsoft.com/office/drawing/2014/main" id="{61D1A8EB-EC02-FC4E-8B25-21F8371A3A82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104">
                <a:extLst>
                  <a:ext uri="{FF2B5EF4-FFF2-40B4-BE49-F238E27FC236}">
                    <a16:creationId xmlns:a16="http://schemas.microsoft.com/office/drawing/2014/main" id="{F0B6BDFB-E14D-0044-B986-E32219BDCD9C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105">
                <a:extLst>
                  <a:ext uri="{FF2B5EF4-FFF2-40B4-BE49-F238E27FC236}">
                    <a16:creationId xmlns:a16="http://schemas.microsoft.com/office/drawing/2014/main" id="{42569544-100B-0141-BFE1-86C63C5DAA37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67540F-69E7-4782-859D-EFD7AC045929}"/>
              </a:ext>
            </a:extLst>
          </p:cNvPr>
          <p:cNvSpPr txBox="1">
            <a:spLocks/>
          </p:cNvSpPr>
          <p:nvPr/>
        </p:nvSpPr>
        <p:spPr>
          <a:xfrm>
            <a:off x="5506463" y="827187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EDED052-901B-42CE-A5EF-E4B3DADC9E6A}"/>
              </a:ext>
            </a:extLst>
          </p:cNvPr>
          <p:cNvSpPr txBox="1">
            <a:spLocks/>
          </p:cNvSpPr>
          <p:nvPr/>
        </p:nvSpPr>
        <p:spPr>
          <a:xfrm>
            <a:off x="7301074" y="541196"/>
            <a:ext cx="4495394" cy="35754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ko-KR" sz="66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¿SABÍAS QUÉ?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08DCC593-4808-4C3B-ACAD-043B68E61782}"/>
              </a:ext>
            </a:extLst>
          </p:cNvPr>
          <p:cNvGrpSpPr/>
          <p:nvPr/>
        </p:nvGrpSpPr>
        <p:grpSpPr>
          <a:xfrm>
            <a:off x="4699623" y="274656"/>
            <a:ext cx="2354840" cy="677348"/>
            <a:chOff x="14030958" y="1804261"/>
            <a:chExt cx="4004303" cy="6773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CDF58-0A2E-437C-A5D9-A61B883AB4A7}"/>
                </a:ext>
              </a:extLst>
            </p:cNvPr>
            <p:cNvSpPr txBox="1"/>
            <p:nvPr/>
          </p:nvSpPr>
          <p:spPr>
            <a:xfrm>
              <a:off x="14062262" y="1804261"/>
              <a:ext cx="3972999" cy="3895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200" b="1" dirty="0">
                  <a:solidFill>
                    <a:schemeClr val="bg1"/>
                  </a:solidFill>
                  <a:cs typeface="Arial" pitchFamily="34" charset="0"/>
                </a:rPr>
                <a:t>Institución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63D12-E1E8-4880-A976-5362EBBB28FF}"/>
                </a:ext>
              </a:extLst>
            </p:cNvPr>
            <p:cNvSpPr txBox="1"/>
            <p:nvPr/>
          </p:nvSpPr>
          <p:spPr>
            <a:xfrm>
              <a:off x="14030958" y="2204610"/>
              <a:ext cx="397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5CAFF0-230D-434C-8273-65593D9E4A2A}"/>
              </a:ext>
            </a:extLst>
          </p:cNvPr>
          <p:cNvSpPr txBox="1"/>
          <p:nvPr/>
        </p:nvSpPr>
        <p:spPr>
          <a:xfrm>
            <a:off x="623896" y="274656"/>
            <a:ext cx="2336431" cy="3895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Ley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2C582B-383D-4C4F-941A-F59370810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63234" y="2477797"/>
            <a:ext cx="5548205" cy="2691703"/>
          </a:xfrm>
          <a:prstGeom prst="rect">
            <a:avLst/>
          </a:prstGeom>
          <a:effectLst>
            <a:outerShdw blurRad="622300" dist="50800" dir="5400000" algn="ctr" rotWithShape="0">
              <a:srgbClr val="000000"/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0E8365-21D1-854D-B9E5-D31BF74CC1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26696" y="2353787"/>
            <a:ext cx="5666425" cy="2659293"/>
          </a:xfrm>
          <a:prstGeom prst="rect">
            <a:avLst/>
          </a:prstGeom>
          <a:effectLst>
            <a:outerShdw blurRad="1270000" dist="50800" dir="14160000" sx="101000" sy="101000" algn="ctr" rotWithShape="0">
              <a:srgbClr val="000000"/>
            </a:outerShdw>
          </a:effectLst>
        </p:spPr>
      </p:pic>
      <p:grpSp>
        <p:nvGrpSpPr>
          <p:cNvPr id="52" name="Group 3">
            <a:extLst>
              <a:ext uri="{FF2B5EF4-FFF2-40B4-BE49-F238E27FC236}">
                <a16:creationId xmlns:a16="http://schemas.microsoft.com/office/drawing/2014/main" id="{CFD7F27C-DFF0-3D44-9EB8-F3D84F76D498}"/>
              </a:ext>
            </a:extLst>
          </p:cNvPr>
          <p:cNvGrpSpPr/>
          <p:nvPr/>
        </p:nvGrpSpPr>
        <p:grpSpPr>
          <a:xfrm rot="10114241">
            <a:off x="7756570" y="3647142"/>
            <a:ext cx="719484" cy="1265041"/>
            <a:chOff x="2904492" y="1491640"/>
            <a:chExt cx="719484" cy="1265041"/>
          </a:xfrm>
        </p:grpSpPr>
        <p:grpSp>
          <p:nvGrpSpPr>
            <p:cNvPr id="53" name="Group 113">
              <a:extLst>
                <a:ext uri="{FF2B5EF4-FFF2-40B4-BE49-F238E27FC236}">
                  <a16:creationId xmlns:a16="http://schemas.microsoft.com/office/drawing/2014/main" id="{A870DE56-7919-4C46-A93B-8292011F7456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57" name="Trapezoid 89">
                <a:extLst>
                  <a:ext uri="{FF2B5EF4-FFF2-40B4-BE49-F238E27FC236}">
                    <a16:creationId xmlns:a16="http://schemas.microsoft.com/office/drawing/2014/main" id="{DBE71DD8-1F7A-BF44-B4D5-9661376266D1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93">
                <a:extLst>
                  <a:ext uri="{FF2B5EF4-FFF2-40B4-BE49-F238E27FC236}">
                    <a16:creationId xmlns:a16="http://schemas.microsoft.com/office/drawing/2014/main" id="{A934F7A6-31FB-A849-B07A-E3F30EFF8EEA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rapezoid 88">
                <a:extLst>
                  <a:ext uri="{FF2B5EF4-FFF2-40B4-BE49-F238E27FC236}">
                    <a16:creationId xmlns:a16="http://schemas.microsoft.com/office/drawing/2014/main" id="{DD3E8624-0956-4E42-BD14-8FD4515A431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apezoid 92">
                <a:extLst>
                  <a:ext uri="{FF2B5EF4-FFF2-40B4-BE49-F238E27FC236}">
                    <a16:creationId xmlns:a16="http://schemas.microsoft.com/office/drawing/2014/main" id="{2E5E2A5C-670D-574F-AB0C-27CC4657D42C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apezoid 91">
                <a:extLst>
                  <a:ext uri="{FF2B5EF4-FFF2-40B4-BE49-F238E27FC236}">
                    <a16:creationId xmlns:a16="http://schemas.microsoft.com/office/drawing/2014/main" id="{F628DBBD-ADEA-E747-B197-401655D99E7E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112">
              <a:extLst>
                <a:ext uri="{FF2B5EF4-FFF2-40B4-BE49-F238E27FC236}">
                  <a16:creationId xmlns:a16="http://schemas.microsoft.com/office/drawing/2014/main" id="{B3078076-7DE8-E142-BC9A-A26DEC2F4B30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55" name="Oval 87">
                <a:extLst>
                  <a:ext uri="{FF2B5EF4-FFF2-40B4-BE49-F238E27FC236}">
                    <a16:creationId xmlns:a16="http://schemas.microsoft.com/office/drawing/2014/main" id="{8C433183-B409-F64B-B0FB-47DDDD13FF93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: Shape 111">
                <a:extLst>
                  <a:ext uri="{FF2B5EF4-FFF2-40B4-BE49-F238E27FC236}">
                    <a16:creationId xmlns:a16="http://schemas.microsoft.com/office/drawing/2014/main" id="{9B6A1540-E53A-1A45-9DEA-450DF1E4ABF4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2" name="Freeform: Shape 98">
            <a:extLst>
              <a:ext uri="{FF2B5EF4-FFF2-40B4-BE49-F238E27FC236}">
                <a16:creationId xmlns:a16="http://schemas.microsoft.com/office/drawing/2014/main" id="{5E5E045D-20D0-4D47-A537-CE4773A8F267}"/>
              </a:ext>
            </a:extLst>
          </p:cNvPr>
          <p:cNvSpPr/>
          <p:nvPr/>
        </p:nvSpPr>
        <p:spPr>
          <a:xfrm>
            <a:off x="11060957" y="2508700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98">
            <a:extLst>
              <a:ext uri="{FF2B5EF4-FFF2-40B4-BE49-F238E27FC236}">
                <a16:creationId xmlns:a16="http://schemas.microsoft.com/office/drawing/2014/main" id="{42737C2E-79D0-994F-9EEF-1F8D6026180B}"/>
              </a:ext>
            </a:extLst>
          </p:cNvPr>
          <p:cNvSpPr/>
          <p:nvPr/>
        </p:nvSpPr>
        <p:spPr>
          <a:xfrm>
            <a:off x="7733772" y="266400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41062545-614A-0747-BD8A-9D389B34E764}"/>
              </a:ext>
            </a:extLst>
          </p:cNvPr>
          <p:cNvGrpSpPr/>
          <p:nvPr/>
        </p:nvGrpSpPr>
        <p:grpSpPr>
          <a:xfrm rot="10800000">
            <a:off x="8361956" y="3774914"/>
            <a:ext cx="4064034" cy="2583719"/>
            <a:chOff x="-211043" y="242749"/>
            <a:chExt cx="3451519" cy="2538224"/>
          </a:xfrm>
        </p:grpSpPr>
        <p:grpSp>
          <p:nvGrpSpPr>
            <p:cNvPr id="92" name="Group 114">
              <a:extLst>
                <a:ext uri="{FF2B5EF4-FFF2-40B4-BE49-F238E27FC236}">
                  <a16:creationId xmlns:a16="http://schemas.microsoft.com/office/drawing/2014/main" id="{F29676B2-DB5A-DB4F-92A8-EE3865D8FB98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1" name="Trapezoid 116">
                <a:extLst>
                  <a:ext uri="{FF2B5EF4-FFF2-40B4-BE49-F238E27FC236}">
                    <a16:creationId xmlns:a16="http://schemas.microsoft.com/office/drawing/2014/main" id="{1598DFFE-6DFC-9841-BA81-8A9B0BA0DB07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Trapezoid 115">
                <a:extLst>
                  <a:ext uri="{FF2B5EF4-FFF2-40B4-BE49-F238E27FC236}">
                    <a16:creationId xmlns:a16="http://schemas.microsoft.com/office/drawing/2014/main" id="{9CA808C2-671C-5C45-9FCD-19841541659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apezoid 117">
                <a:extLst>
                  <a:ext uri="{FF2B5EF4-FFF2-40B4-BE49-F238E27FC236}">
                    <a16:creationId xmlns:a16="http://schemas.microsoft.com/office/drawing/2014/main" id="{15183C94-47FD-884E-91AF-4BDBF26873AC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apezoid 118">
                <a:extLst>
                  <a:ext uri="{FF2B5EF4-FFF2-40B4-BE49-F238E27FC236}">
                    <a16:creationId xmlns:a16="http://schemas.microsoft.com/office/drawing/2014/main" id="{011C21B3-339B-4347-BAF4-0BE8AD382D06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rapezoid 119">
                <a:extLst>
                  <a:ext uri="{FF2B5EF4-FFF2-40B4-BE49-F238E27FC236}">
                    <a16:creationId xmlns:a16="http://schemas.microsoft.com/office/drawing/2014/main" id="{ABB16315-2E81-E14A-B313-522F205A731A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106">
              <a:extLst>
                <a:ext uri="{FF2B5EF4-FFF2-40B4-BE49-F238E27FC236}">
                  <a16:creationId xmlns:a16="http://schemas.microsoft.com/office/drawing/2014/main" id="{C370188C-F0FE-6E47-8E90-6F63868F0AD1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9" name="Rectangle: Rounded Corners 107">
                <a:extLst>
                  <a:ext uri="{FF2B5EF4-FFF2-40B4-BE49-F238E27FC236}">
                    <a16:creationId xmlns:a16="http://schemas.microsoft.com/office/drawing/2014/main" id="{3E263F0B-7BE1-BA46-B00D-640AF3A0DE84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: Rounded Corners 108">
                <a:extLst>
                  <a:ext uri="{FF2B5EF4-FFF2-40B4-BE49-F238E27FC236}">
                    <a16:creationId xmlns:a16="http://schemas.microsoft.com/office/drawing/2014/main" id="{80A25423-7042-2342-BE4D-5B28548DD5B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61">
              <a:extLst>
                <a:ext uri="{FF2B5EF4-FFF2-40B4-BE49-F238E27FC236}">
                  <a16:creationId xmlns:a16="http://schemas.microsoft.com/office/drawing/2014/main" id="{C142C897-7005-A644-8EBB-D285347D3448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107" name="Rectangle: Rounded Corners 62">
                <a:extLst>
                  <a:ext uri="{FF2B5EF4-FFF2-40B4-BE49-F238E27FC236}">
                    <a16:creationId xmlns:a16="http://schemas.microsoft.com/office/drawing/2014/main" id="{9A2AA940-BF8C-594A-AE24-171622F867CE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: Rounded Corners 63">
                <a:extLst>
                  <a:ext uri="{FF2B5EF4-FFF2-40B4-BE49-F238E27FC236}">
                    <a16:creationId xmlns:a16="http://schemas.microsoft.com/office/drawing/2014/main" id="{01D3BABE-34D7-164A-9C7D-35D1BA757F9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65">
              <a:extLst>
                <a:ext uri="{FF2B5EF4-FFF2-40B4-BE49-F238E27FC236}">
                  <a16:creationId xmlns:a16="http://schemas.microsoft.com/office/drawing/2014/main" id="{9C2C6118-FAB9-CC48-8573-3594D65250B2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66">
              <a:extLst>
                <a:ext uri="{FF2B5EF4-FFF2-40B4-BE49-F238E27FC236}">
                  <a16:creationId xmlns:a16="http://schemas.microsoft.com/office/drawing/2014/main" id="{87843D66-751B-E746-8A50-72E0E3E9A950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67">
              <a:extLst>
                <a:ext uri="{FF2B5EF4-FFF2-40B4-BE49-F238E27FC236}">
                  <a16:creationId xmlns:a16="http://schemas.microsoft.com/office/drawing/2014/main" id="{B9B706BE-28EB-ED4B-88CA-46D23399027C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68">
              <a:extLst>
                <a:ext uri="{FF2B5EF4-FFF2-40B4-BE49-F238E27FC236}">
                  <a16:creationId xmlns:a16="http://schemas.microsoft.com/office/drawing/2014/main" id="{4AB0EE87-876E-9742-B041-05A6CA6A67A2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69">
              <a:extLst>
                <a:ext uri="{FF2B5EF4-FFF2-40B4-BE49-F238E27FC236}">
                  <a16:creationId xmlns:a16="http://schemas.microsoft.com/office/drawing/2014/main" id="{5638EF0E-C381-D041-8EEC-3BA5F653A1E2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05" name="Trapezoid 70">
                <a:extLst>
                  <a:ext uri="{FF2B5EF4-FFF2-40B4-BE49-F238E27FC236}">
                    <a16:creationId xmlns:a16="http://schemas.microsoft.com/office/drawing/2014/main" id="{16F9CFDE-021D-CA47-8DFE-AE3E8D07C3DA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rapezoid 94">
                <a:extLst>
                  <a:ext uri="{FF2B5EF4-FFF2-40B4-BE49-F238E27FC236}">
                    <a16:creationId xmlns:a16="http://schemas.microsoft.com/office/drawing/2014/main" id="{D93F44FB-D276-8442-AEE4-F22E70CDA71E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101">
              <a:extLst>
                <a:ext uri="{FF2B5EF4-FFF2-40B4-BE49-F238E27FC236}">
                  <a16:creationId xmlns:a16="http://schemas.microsoft.com/office/drawing/2014/main" id="{06D65C80-5C83-8A48-B4D4-C14EB922BF8F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1" name="Freeform: Shape 103">
                <a:extLst>
                  <a:ext uri="{FF2B5EF4-FFF2-40B4-BE49-F238E27FC236}">
                    <a16:creationId xmlns:a16="http://schemas.microsoft.com/office/drawing/2014/main" id="{FB17BCD3-F16C-A344-BBDD-34D79E4BF15A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Oval 102">
                <a:extLst>
                  <a:ext uri="{FF2B5EF4-FFF2-40B4-BE49-F238E27FC236}">
                    <a16:creationId xmlns:a16="http://schemas.microsoft.com/office/drawing/2014/main" id="{6A2C82AC-B465-E04E-A037-2E02A14A9A1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: Shape 104">
                <a:extLst>
                  <a:ext uri="{FF2B5EF4-FFF2-40B4-BE49-F238E27FC236}">
                    <a16:creationId xmlns:a16="http://schemas.microsoft.com/office/drawing/2014/main" id="{DA70BB36-0389-0F4F-B7F4-8E69376AEDB5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5">
                <a:extLst>
                  <a:ext uri="{FF2B5EF4-FFF2-40B4-BE49-F238E27FC236}">
                    <a16:creationId xmlns:a16="http://schemas.microsoft.com/office/drawing/2014/main" id="{2C31B3E3-E84D-5B43-B0BF-B0C6EB83B1FE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6" name="Group 3">
            <a:extLst>
              <a:ext uri="{FF2B5EF4-FFF2-40B4-BE49-F238E27FC236}">
                <a16:creationId xmlns:a16="http://schemas.microsoft.com/office/drawing/2014/main" id="{DAF0297F-FC25-9B4C-9233-E63B50E5D957}"/>
              </a:ext>
            </a:extLst>
          </p:cNvPr>
          <p:cNvGrpSpPr/>
          <p:nvPr/>
        </p:nvGrpSpPr>
        <p:grpSpPr>
          <a:xfrm rot="17858273">
            <a:off x="3909302" y="2837210"/>
            <a:ext cx="719484" cy="1265041"/>
            <a:chOff x="2904492" y="1491640"/>
            <a:chExt cx="719484" cy="1265041"/>
          </a:xfrm>
        </p:grpSpPr>
        <p:grpSp>
          <p:nvGrpSpPr>
            <p:cNvPr id="117" name="Group 113">
              <a:extLst>
                <a:ext uri="{FF2B5EF4-FFF2-40B4-BE49-F238E27FC236}">
                  <a16:creationId xmlns:a16="http://schemas.microsoft.com/office/drawing/2014/main" id="{FA48E40F-994A-A245-889F-1CF0A49162B3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121" name="Trapezoid 89">
                <a:extLst>
                  <a:ext uri="{FF2B5EF4-FFF2-40B4-BE49-F238E27FC236}">
                    <a16:creationId xmlns:a16="http://schemas.microsoft.com/office/drawing/2014/main" id="{298764EC-D50C-844F-98D1-C41C39554098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93">
                <a:extLst>
                  <a:ext uri="{FF2B5EF4-FFF2-40B4-BE49-F238E27FC236}">
                    <a16:creationId xmlns:a16="http://schemas.microsoft.com/office/drawing/2014/main" id="{8220F898-4F15-D842-8FE4-279FB5BE8775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apezoid 88">
                <a:extLst>
                  <a:ext uri="{FF2B5EF4-FFF2-40B4-BE49-F238E27FC236}">
                    <a16:creationId xmlns:a16="http://schemas.microsoft.com/office/drawing/2014/main" id="{6B529107-CC06-9644-8B1A-C314ADF403B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rapezoid 92">
                <a:extLst>
                  <a:ext uri="{FF2B5EF4-FFF2-40B4-BE49-F238E27FC236}">
                    <a16:creationId xmlns:a16="http://schemas.microsoft.com/office/drawing/2014/main" id="{54272709-AE0D-4F44-B21F-7342C47507FE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apezoid 91">
                <a:extLst>
                  <a:ext uri="{FF2B5EF4-FFF2-40B4-BE49-F238E27FC236}">
                    <a16:creationId xmlns:a16="http://schemas.microsoft.com/office/drawing/2014/main" id="{11E62905-B04C-E540-A50E-5DC76687ACA8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2">
              <a:extLst>
                <a:ext uri="{FF2B5EF4-FFF2-40B4-BE49-F238E27FC236}">
                  <a16:creationId xmlns:a16="http://schemas.microsoft.com/office/drawing/2014/main" id="{A452DBB5-2A2E-5C4B-8945-B17915D7797E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119" name="Oval 87">
                <a:extLst>
                  <a:ext uri="{FF2B5EF4-FFF2-40B4-BE49-F238E27FC236}">
                    <a16:creationId xmlns:a16="http://schemas.microsoft.com/office/drawing/2014/main" id="{67A9E632-3BBE-0943-AA60-EEC71004D21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Freeform: Shape 111">
                <a:extLst>
                  <a:ext uri="{FF2B5EF4-FFF2-40B4-BE49-F238E27FC236}">
                    <a16:creationId xmlns:a16="http://schemas.microsoft.com/office/drawing/2014/main" id="{781D0D12-6703-AB4D-8877-DFAD7F3C3F5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22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802919" y="2349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8AE1C03E-514B-4616-850A-C697C99090F1}"/>
              </a:ext>
            </a:extLst>
          </p:cNvPr>
          <p:cNvSpPr/>
          <p:nvPr/>
        </p:nvSpPr>
        <p:spPr>
          <a:xfrm rot="5400000">
            <a:off x="802919" y="294795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EDE1EE27-9A0C-4C2B-A1AE-43710C7154C0}"/>
              </a:ext>
            </a:extLst>
          </p:cNvPr>
          <p:cNvSpPr/>
          <p:nvPr/>
        </p:nvSpPr>
        <p:spPr>
          <a:xfrm rot="5400000">
            <a:off x="802919" y="354628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AA62A-F69F-4E1A-9804-52030A8485FD}"/>
              </a:ext>
            </a:extLst>
          </p:cNvPr>
          <p:cNvSpPr txBox="1"/>
          <p:nvPr/>
        </p:nvSpPr>
        <p:spPr>
          <a:xfrm>
            <a:off x="1237168" y="2383400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 err="1">
                <a:solidFill>
                  <a:schemeClr val="bg1"/>
                </a:solidFill>
                <a:cs typeface="Arial" pitchFamily="34" charset="0"/>
              </a:rPr>
              <a:t>www.cindi.gob.mx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9F3F7E7-DDA9-4F82-BF0D-0DFECAE6CE40}"/>
              </a:ext>
            </a:extLst>
          </p:cNvPr>
          <p:cNvSpPr/>
          <p:nvPr/>
        </p:nvSpPr>
        <p:spPr>
          <a:xfrm>
            <a:off x="877128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E83DE42-DFFF-409D-8B63-113D39CF345B}"/>
              </a:ext>
            </a:extLst>
          </p:cNvPr>
          <p:cNvSpPr/>
          <p:nvPr/>
        </p:nvSpPr>
        <p:spPr>
          <a:xfrm>
            <a:off x="3019368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50D97F65-37B7-4E43-B202-68A6751F5927}"/>
              </a:ext>
            </a:extLst>
          </p:cNvPr>
          <p:cNvSpPr/>
          <p:nvPr/>
        </p:nvSpPr>
        <p:spPr>
          <a:xfrm>
            <a:off x="5161609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47DD9D3D-382C-4000-8601-858C619BC44B}"/>
              </a:ext>
            </a:extLst>
          </p:cNvPr>
          <p:cNvSpPr/>
          <p:nvPr/>
        </p:nvSpPr>
        <p:spPr>
          <a:xfrm>
            <a:off x="7303850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A7B4A2-A2AD-4770-B6C4-5FBECB630FDD}"/>
              </a:ext>
            </a:extLst>
          </p:cNvPr>
          <p:cNvGrpSpPr/>
          <p:nvPr/>
        </p:nvGrpSpPr>
        <p:grpSpPr>
          <a:xfrm>
            <a:off x="1072502" y="5719767"/>
            <a:ext cx="331172" cy="69400"/>
            <a:chOff x="267760" y="5438984"/>
            <a:chExt cx="3790587" cy="794354"/>
          </a:xfrm>
          <a:solidFill>
            <a:schemeClr val="accent4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33D84A-A7CC-4D70-8285-458BE324F62B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3BE1C3-2FC1-4CE0-89A8-0BC819FD0C46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E1A7AE-960B-4BCF-AE3B-B5C02563ADF2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1B573A-56E8-4A30-ACAF-12235709B46F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6AF701-DB3A-4B29-AC2E-8E6CC7602D2E}"/>
              </a:ext>
            </a:extLst>
          </p:cNvPr>
          <p:cNvGrpSpPr/>
          <p:nvPr/>
        </p:nvGrpSpPr>
        <p:grpSpPr>
          <a:xfrm>
            <a:off x="7538489" y="5401114"/>
            <a:ext cx="262449" cy="423202"/>
            <a:chOff x="3501573" y="3449093"/>
            <a:chExt cx="1337455" cy="235983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1F1029-A676-4E2A-869B-DC061A535F60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CF6765B-85FB-4E37-916D-C584F11B20C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EA65AD-3D84-403E-B814-EB1459F3ADC9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B3775E-B91D-4530-8236-C1166D5121CB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6DE395-A33D-493D-9EF2-6C096CD43F4A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062B7A8-8AD8-4BEE-919B-76091FEB2923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EDB2427-543C-4E75-B029-50A73FAEE6F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F59A7C-DD59-4675-A01A-AD6A4C58C883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Marcador de posición de imagen 48">
            <a:extLst>
              <a:ext uri="{FF2B5EF4-FFF2-40B4-BE49-F238E27FC236}">
                <a16:creationId xmlns:a16="http://schemas.microsoft.com/office/drawing/2014/main" id="{0C389F27-A3BD-F142-B90F-60672D7149C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0" b="10890"/>
          <a:stretch>
            <a:fillRect/>
          </a:stretch>
        </p:blipFill>
        <p:spPr>
          <a:xfrm>
            <a:off x="7103893" y="1624176"/>
            <a:ext cx="4580042" cy="2588951"/>
          </a:xfrm>
          <a:solidFill>
            <a:schemeClr val="bg1"/>
          </a:solidFill>
        </p:spPr>
      </p:pic>
      <p:sp>
        <p:nvSpPr>
          <p:cNvPr id="52" name="Round Same Side Corner Rectangle 8">
            <a:extLst>
              <a:ext uri="{FF2B5EF4-FFF2-40B4-BE49-F238E27FC236}">
                <a16:creationId xmlns:a16="http://schemas.microsoft.com/office/drawing/2014/main" id="{25AB5084-EA96-D846-81DC-F70C4E26BC96}"/>
              </a:ext>
            </a:extLst>
          </p:cNvPr>
          <p:cNvSpPr/>
          <p:nvPr/>
        </p:nvSpPr>
        <p:spPr>
          <a:xfrm>
            <a:off x="1065472" y="5360460"/>
            <a:ext cx="354697" cy="4483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Isosceles Triangle 13">
            <a:extLst>
              <a:ext uri="{FF2B5EF4-FFF2-40B4-BE49-F238E27FC236}">
                <a16:creationId xmlns:a16="http://schemas.microsoft.com/office/drawing/2014/main" id="{981E9D5D-3279-F345-94DB-0275B9D35A09}"/>
              </a:ext>
            </a:extLst>
          </p:cNvPr>
          <p:cNvSpPr/>
          <p:nvPr/>
        </p:nvSpPr>
        <p:spPr>
          <a:xfrm rot="10800000">
            <a:off x="3231269" y="5401114"/>
            <a:ext cx="296278" cy="44328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Block Arc 11">
            <a:extLst>
              <a:ext uri="{FF2B5EF4-FFF2-40B4-BE49-F238E27FC236}">
                <a16:creationId xmlns:a16="http://schemas.microsoft.com/office/drawing/2014/main" id="{7E12F6A1-D34F-D54D-8F5E-944B18852943}"/>
              </a:ext>
            </a:extLst>
          </p:cNvPr>
          <p:cNvSpPr/>
          <p:nvPr/>
        </p:nvSpPr>
        <p:spPr>
          <a:xfrm rot="10800000">
            <a:off x="5416248" y="5376004"/>
            <a:ext cx="219436" cy="41724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Block Arc 14">
            <a:extLst>
              <a:ext uri="{FF2B5EF4-FFF2-40B4-BE49-F238E27FC236}">
                <a16:creationId xmlns:a16="http://schemas.microsoft.com/office/drawing/2014/main" id="{2C67DECE-1D9D-3E40-ADB2-994F8AD2F482}"/>
              </a:ext>
            </a:extLst>
          </p:cNvPr>
          <p:cNvSpPr/>
          <p:nvPr/>
        </p:nvSpPr>
        <p:spPr>
          <a:xfrm rot="16200000">
            <a:off x="7404911" y="5362133"/>
            <a:ext cx="512848" cy="44609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F920651A-40B4-3D4F-B0CA-E9AA4EDE38A5}"/>
              </a:ext>
            </a:extLst>
          </p:cNvPr>
          <p:cNvSpPr txBox="1"/>
          <p:nvPr/>
        </p:nvSpPr>
        <p:spPr>
          <a:xfrm>
            <a:off x="1243138" y="2950512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Geolocalización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DD2F3D53-5CA9-344A-8841-182377D2A2AF}"/>
              </a:ext>
            </a:extLst>
          </p:cNvPr>
          <p:cNvSpPr txBox="1"/>
          <p:nvPr/>
        </p:nvSpPr>
        <p:spPr>
          <a:xfrm>
            <a:off x="1281717" y="3551173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Mapa con dirección exacta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4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>
            <a:extLst>
              <a:ext uri="{FF2B5EF4-FFF2-40B4-BE49-F238E27FC236}">
                <a16:creationId xmlns:a16="http://schemas.microsoft.com/office/drawing/2014/main" id="{77DD0054-618C-8541-A1CD-0A41D9EE52E1}"/>
              </a:ext>
            </a:extLst>
          </p:cNvPr>
          <p:cNvGrpSpPr/>
          <p:nvPr/>
        </p:nvGrpSpPr>
        <p:grpSpPr>
          <a:xfrm>
            <a:off x="1725663" y="-722586"/>
            <a:ext cx="8618483" cy="8303172"/>
            <a:chOff x="2527882" y="1769366"/>
            <a:chExt cx="4068312" cy="4173038"/>
          </a:xfrm>
          <a:solidFill>
            <a:schemeClr val="tx1">
              <a:lumMod val="50000"/>
              <a:lumOff val="50000"/>
              <a:alpha val="12000"/>
            </a:schemeClr>
          </a:solidFill>
        </p:grpSpPr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F0D5D3B0-F093-8344-A948-9DF8EAFDC26E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EEB63989-CB4F-5D44-9962-6E4B34F2E5A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21">
              <a:extLst>
                <a:ext uri="{FF2B5EF4-FFF2-40B4-BE49-F238E27FC236}">
                  <a16:creationId xmlns:a16="http://schemas.microsoft.com/office/drawing/2014/main" id="{EBB7F894-2BAC-BE49-B8CB-F1204D881F71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52C9BEA6-8AE3-C84C-B2F5-4097B821A901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47" name="Elbow Connector 10">
            <a:extLst>
              <a:ext uri="{FF2B5EF4-FFF2-40B4-BE49-F238E27FC236}">
                <a16:creationId xmlns:a16="http://schemas.microsoft.com/office/drawing/2014/main" id="{C958AE75-E909-654C-BEE6-0BCDA8ECDE62}"/>
              </a:ext>
            </a:extLst>
          </p:cNvPr>
          <p:cNvCxnSpPr>
            <a:cxnSpLocks/>
          </p:cNvCxnSpPr>
          <p:nvPr/>
        </p:nvCxnSpPr>
        <p:spPr>
          <a:xfrm flipV="1">
            <a:off x="7943701" y="3633348"/>
            <a:ext cx="1485536" cy="4259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0">
            <a:extLst>
              <a:ext uri="{FF2B5EF4-FFF2-40B4-BE49-F238E27FC236}">
                <a16:creationId xmlns:a16="http://schemas.microsoft.com/office/drawing/2014/main" id="{981397CB-0640-304B-B35E-01AD832DED72}"/>
              </a:ext>
            </a:extLst>
          </p:cNvPr>
          <p:cNvCxnSpPr>
            <a:cxnSpLocks/>
          </p:cNvCxnSpPr>
          <p:nvPr/>
        </p:nvCxnSpPr>
        <p:spPr>
          <a:xfrm>
            <a:off x="7058412" y="5482329"/>
            <a:ext cx="1646803" cy="48414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id="{52BAC543-6EA5-CD4C-9E55-7AE7BD590292}"/>
              </a:ext>
            </a:extLst>
          </p:cNvPr>
          <p:cNvCxnSpPr>
            <a:cxnSpLocks/>
          </p:cNvCxnSpPr>
          <p:nvPr/>
        </p:nvCxnSpPr>
        <p:spPr>
          <a:xfrm flipV="1">
            <a:off x="2579983" y="5268987"/>
            <a:ext cx="2345265" cy="4895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0">
            <a:extLst>
              <a:ext uri="{FF2B5EF4-FFF2-40B4-BE49-F238E27FC236}">
                <a16:creationId xmlns:a16="http://schemas.microsoft.com/office/drawing/2014/main" id="{F518C1C6-D6F9-634E-83A3-2EDF7CE0D316}"/>
              </a:ext>
            </a:extLst>
          </p:cNvPr>
          <p:cNvCxnSpPr>
            <a:cxnSpLocks/>
          </p:cNvCxnSpPr>
          <p:nvPr/>
        </p:nvCxnSpPr>
        <p:spPr>
          <a:xfrm flipV="1">
            <a:off x="2225758" y="4011222"/>
            <a:ext cx="1492471" cy="3531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0">
            <a:extLst>
              <a:ext uri="{FF2B5EF4-FFF2-40B4-BE49-F238E27FC236}">
                <a16:creationId xmlns:a16="http://schemas.microsoft.com/office/drawing/2014/main" id="{D44BB36E-CD46-4EB1-9F48-40B66F41CD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94448" y="1462278"/>
            <a:ext cx="1154404" cy="8900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919362D-620F-2C42-A35A-F06C46ED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44" y="2445401"/>
            <a:ext cx="2944061" cy="2127830"/>
          </a:xfrm>
          <a:prstGeom prst="rect">
            <a:avLst/>
          </a:prstGeom>
        </p:spPr>
      </p:pic>
      <p:cxnSp>
        <p:nvCxnSpPr>
          <p:cNvPr id="41" name="Elbow Connector 138">
            <a:extLst>
              <a:ext uri="{FF2B5EF4-FFF2-40B4-BE49-F238E27FC236}">
                <a16:creationId xmlns:a16="http://schemas.microsoft.com/office/drawing/2014/main" id="{C59F68F2-C617-9443-9DE1-E163FE66356C}"/>
              </a:ext>
            </a:extLst>
          </p:cNvPr>
          <p:cNvCxnSpPr>
            <a:cxnSpLocks/>
          </p:cNvCxnSpPr>
          <p:nvPr/>
        </p:nvCxnSpPr>
        <p:spPr>
          <a:xfrm>
            <a:off x="2785160" y="1624125"/>
            <a:ext cx="1243730" cy="107981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">
            <a:extLst>
              <a:ext uri="{FF2B5EF4-FFF2-40B4-BE49-F238E27FC236}">
                <a16:creationId xmlns:a16="http://schemas.microsoft.com/office/drawing/2014/main" id="{3D46627B-DFE1-C14F-BCAC-5D060AB9C4D6}"/>
              </a:ext>
            </a:extLst>
          </p:cNvPr>
          <p:cNvGrpSpPr/>
          <p:nvPr/>
        </p:nvGrpSpPr>
        <p:grpSpPr>
          <a:xfrm>
            <a:off x="3633623" y="1108649"/>
            <a:ext cx="4676372" cy="4640702"/>
            <a:chOff x="2527882" y="1769366"/>
            <a:chExt cx="4068312" cy="4173038"/>
          </a:xfrm>
          <a:solidFill>
            <a:schemeClr val="accent5">
              <a:lumMod val="75000"/>
            </a:schemeClr>
          </a:solidFill>
        </p:grpSpPr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78D6BCCD-4652-2842-9C57-0DF207D15C2C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Oval 21">
              <a:extLst>
                <a:ext uri="{FF2B5EF4-FFF2-40B4-BE49-F238E27FC236}">
                  <a16:creationId xmlns:a16="http://schemas.microsoft.com/office/drawing/2014/main" id="{B7390801-8B1E-DB43-A355-9C875726817E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21">
              <a:extLst>
                <a:ext uri="{FF2B5EF4-FFF2-40B4-BE49-F238E27FC236}">
                  <a16:creationId xmlns:a16="http://schemas.microsoft.com/office/drawing/2014/main" id="{CA10E2AE-ACFD-BA4A-BCCD-50B337E2DD06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03A480DD-7BA2-CC4D-87D1-15DEE5A66BB6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3" name="TextBox 24">
            <a:extLst>
              <a:ext uri="{FF2B5EF4-FFF2-40B4-BE49-F238E27FC236}">
                <a16:creationId xmlns:a16="http://schemas.microsoft.com/office/drawing/2014/main" id="{33084D74-C6C6-F644-96EE-3963437BD931}"/>
              </a:ext>
            </a:extLst>
          </p:cNvPr>
          <p:cNvSpPr txBox="1"/>
          <p:nvPr/>
        </p:nvSpPr>
        <p:spPr>
          <a:xfrm>
            <a:off x="1113744" y="5602431"/>
            <a:ext cx="179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rgbClr val="C00000"/>
                </a:solidFill>
                <a:cs typeface="Arial" pitchFamily="34" charset="0"/>
              </a:rPr>
              <a:t>Ecológicos </a:t>
            </a:r>
            <a:endParaRPr lang="ko-KR" altLang="en-US" sz="12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4" name="TextBox 24">
            <a:extLst>
              <a:ext uri="{FF2B5EF4-FFF2-40B4-BE49-F238E27FC236}">
                <a16:creationId xmlns:a16="http://schemas.microsoft.com/office/drawing/2014/main" id="{BF76BEC2-CB3B-A74F-84FF-E365771F2D30}"/>
              </a:ext>
            </a:extLst>
          </p:cNvPr>
          <p:cNvSpPr txBox="1"/>
          <p:nvPr/>
        </p:nvSpPr>
        <p:spPr>
          <a:xfrm>
            <a:off x="8753673" y="1485626"/>
            <a:ext cx="179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rgbClr val="C00000"/>
                </a:solidFill>
                <a:cs typeface="Arial" pitchFamily="34" charset="0"/>
              </a:rPr>
              <a:t>Económicos</a:t>
            </a:r>
            <a:endParaRPr lang="ko-KR" altLang="en-US" sz="12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5" name="TextBox 24">
            <a:extLst>
              <a:ext uri="{FF2B5EF4-FFF2-40B4-BE49-F238E27FC236}">
                <a16:creationId xmlns:a16="http://schemas.microsoft.com/office/drawing/2014/main" id="{7299756B-73BA-D648-95A9-81567946E863}"/>
              </a:ext>
            </a:extLst>
          </p:cNvPr>
          <p:cNvSpPr txBox="1"/>
          <p:nvPr/>
        </p:nvSpPr>
        <p:spPr>
          <a:xfrm>
            <a:off x="878866" y="4200653"/>
            <a:ext cx="179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rgbClr val="C00000"/>
                </a:solidFill>
                <a:cs typeface="Arial" pitchFamily="34" charset="0"/>
              </a:rPr>
              <a:t>Sociales</a:t>
            </a:r>
            <a:endParaRPr lang="ko-KR" altLang="en-US" sz="12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6" name="TextBox 24">
            <a:extLst>
              <a:ext uri="{FF2B5EF4-FFF2-40B4-BE49-F238E27FC236}">
                <a16:creationId xmlns:a16="http://schemas.microsoft.com/office/drawing/2014/main" id="{3F3CCA17-45C5-0448-A781-898F2A90EC2E}"/>
              </a:ext>
            </a:extLst>
          </p:cNvPr>
          <p:cNvSpPr txBox="1"/>
          <p:nvPr/>
        </p:nvSpPr>
        <p:spPr>
          <a:xfrm>
            <a:off x="9205969" y="3395408"/>
            <a:ext cx="179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rgbClr val="C00000"/>
                </a:solidFill>
                <a:cs typeface="Arial" pitchFamily="34" charset="0"/>
              </a:rPr>
              <a:t>Tecnológicos</a:t>
            </a:r>
            <a:endParaRPr lang="ko-KR" altLang="en-US" sz="12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7" name="TextBox 24">
            <a:extLst>
              <a:ext uri="{FF2B5EF4-FFF2-40B4-BE49-F238E27FC236}">
                <a16:creationId xmlns:a16="http://schemas.microsoft.com/office/drawing/2014/main" id="{4DD2A808-312F-5541-AAE1-F2E72AB0A59F}"/>
              </a:ext>
            </a:extLst>
          </p:cNvPr>
          <p:cNvSpPr txBox="1"/>
          <p:nvPr/>
        </p:nvSpPr>
        <p:spPr>
          <a:xfrm>
            <a:off x="1389152" y="1497895"/>
            <a:ext cx="179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rgbClr val="C00000"/>
                </a:solidFill>
                <a:cs typeface="Arial" pitchFamily="34" charset="0"/>
              </a:rPr>
              <a:t>Políticos</a:t>
            </a:r>
            <a:endParaRPr lang="ko-KR" altLang="en-US" sz="12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141EFB5B-323E-374B-9BE2-60148100BD5D}"/>
              </a:ext>
            </a:extLst>
          </p:cNvPr>
          <p:cNvSpPr txBox="1"/>
          <p:nvPr/>
        </p:nvSpPr>
        <p:spPr>
          <a:xfrm>
            <a:off x="8371956" y="5791870"/>
            <a:ext cx="179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rgbClr val="C00000"/>
                </a:solidFill>
                <a:cs typeface="Arial" pitchFamily="34" charset="0"/>
              </a:rPr>
              <a:t>Legales</a:t>
            </a:r>
            <a:endParaRPr lang="ko-KR" altLang="en-US" sz="12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F3994D72-5C4C-F949-B665-A3F7BD827A57}"/>
              </a:ext>
            </a:extLst>
          </p:cNvPr>
          <p:cNvSpPr/>
          <p:nvPr/>
        </p:nvSpPr>
        <p:spPr>
          <a:xfrm>
            <a:off x="2674024" y="1871422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Freeform 108">
            <a:extLst>
              <a:ext uri="{FF2B5EF4-FFF2-40B4-BE49-F238E27FC236}">
                <a16:creationId xmlns:a16="http://schemas.microsoft.com/office/drawing/2014/main" id="{8D44C00D-FCCC-D54B-818C-5274279D4C7D}"/>
              </a:ext>
            </a:extLst>
          </p:cNvPr>
          <p:cNvSpPr/>
          <p:nvPr/>
        </p:nvSpPr>
        <p:spPr>
          <a:xfrm>
            <a:off x="2329055" y="3651943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ounded Rectangle 32">
            <a:extLst>
              <a:ext uri="{FF2B5EF4-FFF2-40B4-BE49-F238E27FC236}">
                <a16:creationId xmlns:a16="http://schemas.microsoft.com/office/drawing/2014/main" id="{DBC12931-3D33-8F40-AC22-4FB8CB210ED7}"/>
              </a:ext>
            </a:extLst>
          </p:cNvPr>
          <p:cNvSpPr/>
          <p:nvPr/>
        </p:nvSpPr>
        <p:spPr>
          <a:xfrm>
            <a:off x="8194977" y="1315241"/>
            <a:ext cx="491492" cy="478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ounded Rectangle 51">
            <a:extLst>
              <a:ext uri="{FF2B5EF4-FFF2-40B4-BE49-F238E27FC236}">
                <a16:creationId xmlns:a16="http://schemas.microsoft.com/office/drawing/2014/main" id="{5728E1E6-1203-7C4E-A292-BF313E7A8331}"/>
              </a:ext>
            </a:extLst>
          </p:cNvPr>
          <p:cNvSpPr/>
          <p:nvPr/>
        </p:nvSpPr>
        <p:spPr>
          <a:xfrm rot="16200000" flipH="1">
            <a:off x="8745909" y="3758074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Left Arrow 1">
            <a:extLst>
              <a:ext uri="{FF2B5EF4-FFF2-40B4-BE49-F238E27FC236}">
                <a16:creationId xmlns:a16="http://schemas.microsoft.com/office/drawing/2014/main" id="{E8DD03F3-F0AB-A14C-A395-BB8C382182A4}"/>
              </a:ext>
            </a:extLst>
          </p:cNvPr>
          <p:cNvSpPr>
            <a:spLocks noChangeAspect="1"/>
          </p:cNvSpPr>
          <p:nvPr/>
        </p:nvSpPr>
        <p:spPr>
          <a:xfrm>
            <a:off x="2971993" y="5141821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Isosceles Triangle 57">
            <a:extLst>
              <a:ext uri="{FF2B5EF4-FFF2-40B4-BE49-F238E27FC236}">
                <a16:creationId xmlns:a16="http://schemas.microsoft.com/office/drawing/2014/main" id="{4027FFED-E31E-9345-AC81-6A444A5AF689}"/>
              </a:ext>
            </a:extLst>
          </p:cNvPr>
          <p:cNvSpPr/>
          <p:nvPr/>
        </p:nvSpPr>
        <p:spPr>
          <a:xfrm>
            <a:off x="8097049" y="512553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6324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3">
            <a:extLst>
              <a:ext uri="{FF2B5EF4-FFF2-40B4-BE49-F238E27FC236}">
                <a16:creationId xmlns:a16="http://schemas.microsoft.com/office/drawing/2014/main" id="{0702CA73-19CA-C24F-AC6A-B327108A12F0}"/>
              </a:ext>
            </a:extLst>
          </p:cNvPr>
          <p:cNvGrpSpPr/>
          <p:nvPr/>
        </p:nvGrpSpPr>
        <p:grpSpPr>
          <a:xfrm>
            <a:off x="0" y="509343"/>
            <a:ext cx="12192000" cy="6064606"/>
            <a:chOff x="-548507" y="477868"/>
            <a:chExt cx="11570449" cy="6357177"/>
          </a:xfrm>
          <a:effectLst>
            <a:outerShdw blurRad="431800" dist="50800" dir="7020000" sx="104000" sy="104000" algn="ctr" rotWithShape="0">
              <a:srgbClr val="000000">
                <a:alpha val="40000"/>
              </a:srgbClr>
            </a:outerShdw>
          </a:effectLst>
        </p:grpSpPr>
        <p:sp>
          <p:nvSpPr>
            <p:cNvPr id="132" name="Freeform: Shape 17">
              <a:extLst>
                <a:ext uri="{FF2B5EF4-FFF2-40B4-BE49-F238E27FC236}">
                  <a16:creationId xmlns:a16="http://schemas.microsoft.com/office/drawing/2014/main" id="{84D12B82-963E-194C-95F6-ACBF56C059C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8">
              <a:extLst>
                <a:ext uri="{FF2B5EF4-FFF2-40B4-BE49-F238E27FC236}">
                  <a16:creationId xmlns:a16="http://schemas.microsoft.com/office/drawing/2014/main" id="{01500641-7849-8F47-86B6-34FD80874139}"/>
                </a:ext>
              </a:extLst>
            </p:cNvPr>
            <p:cNvSpPr/>
            <p:nvPr/>
          </p:nvSpPr>
          <p:spPr>
            <a:xfrm>
              <a:off x="322080" y="477868"/>
              <a:ext cx="9956683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9">
              <a:extLst>
                <a:ext uri="{FF2B5EF4-FFF2-40B4-BE49-F238E27FC236}">
                  <a16:creationId xmlns:a16="http://schemas.microsoft.com/office/drawing/2014/main" id="{42F72B99-9794-3F4F-9EBB-9C955CD79D1D}"/>
                </a:ext>
              </a:extLst>
            </p:cNvPr>
            <p:cNvSpPr/>
            <p:nvPr/>
          </p:nvSpPr>
          <p:spPr>
            <a:xfrm>
              <a:off x="546236" y="774295"/>
              <a:ext cx="9477731" cy="5195366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20">
              <a:extLst>
                <a:ext uri="{FF2B5EF4-FFF2-40B4-BE49-F238E27FC236}">
                  <a16:creationId xmlns:a16="http://schemas.microsoft.com/office/drawing/2014/main" id="{FAF0AD01-830B-454C-B40E-8BA5A40F966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21">
              <a:extLst>
                <a:ext uri="{FF2B5EF4-FFF2-40B4-BE49-F238E27FC236}">
                  <a16:creationId xmlns:a16="http://schemas.microsoft.com/office/drawing/2014/main" id="{971DA6A1-E28F-7145-A092-DAE2E4E998E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7" name="Group 22">
              <a:extLst>
                <a:ext uri="{FF2B5EF4-FFF2-40B4-BE49-F238E27FC236}">
                  <a16:creationId xmlns:a16="http://schemas.microsoft.com/office/drawing/2014/main" id="{9FF9FB97-0250-5B44-9B27-8D91A656852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2" name="Rectangle: Rounded Corners 27">
                <a:extLst>
                  <a:ext uri="{FF2B5EF4-FFF2-40B4-BE49-F238E27FC236}">
                    <a16:creationId xmlns:a16="http://schemas.microsoft.com/office/drawing/2014/main" id="{C1FB3C46-732A-2846-8AA8-3CEAA2586E4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28">
                <a:extLst>
                  <a:ext uri="{FF2B5EF4-FFF2-40B4-BE49-F238E27FC236}">
                    <a16:creationId xmlns:a16="http://schemas.microsoft.com/office/drawing/2014/main" id="{F611D333-B21B-F145-8F01-5AB4BAB65B0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23">
              <a:extLst>
                <a:ext uri="{FF2B5EF4-FFF2-40B4-BE49-F238E27FC236}">
                  <a16:creationId xmlns:a16="http://schemas.microsoft.com/office/drawing/2014/main" id="{99D2AEDD-883B-D244-99F0-EFC1D2B4FC9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40" name="Rectangle: Rounded Corners 25">
                <a:extLst>
                  <a:ext uri="{FF2B5EF4-FFF2-40B4-BE49-F238E27FC236}">
                    <a16:creationId xmlns:a16="http://schemas.microsoft.com/office/drawing/2014/main" id="{2A68DECD-AE37-4A46-93E2-DF6C2E4EA74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: Rounded Corners 26">
                <a:extLst>
                  <a:ext uri="{FF2B5EF4-FFF2-40B4-BE49-F238E27FC236}">
                    <a16:creationId xmlns:a16="http://schemas.microsoft.com/office/drawing/2014/main" id="{E4DA8375-7733-AA46-935F-7F93B4EC561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9" name="Freeform: Shape 24">
              <a:extLst>
                <a:ext uri="{FF2B5EF4-FFF2-40B4-BE49-F238E27FC236}">
                  <a16:creationId xmlns:a16="http://schemas.microsoft.com/office/drawing/2014/main" id="{90A17E65-D089-B548-A991-E387E35C777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539901" y="2196102"/>
            <a:ext cx="406732" cy="49479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992964" y="2249325"/>
            <a:ext cx="8423664" cy="560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992964" y="2621649"/>
            <a:ext cx="8380234" cy="541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65897" y="2249613"/>
            <a:ext cx="406732" cy="49479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6141058" y="2299926"/>
            <a:ext cx="278936" cy="3393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675377" y="2299926"/>
            <a:ext cx="278936" cy="3393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209696" y="2299926"/>
            <a:ext cx="278936" cy="3393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3072420" y="2299926"/>
            <a:ext cx="278936" cy="3393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606739" y="2299926"/>
            <a:ext cx="278936" cy="3393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421201" y="2996454"/>
            <a:ext cx="662473" cy="805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489839" y="2997613"/>
            <a:ext cx="662473" cy="805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>
            <a:off x="7810313" y="2997615"/>
            <a:ext cx="0" cy="62828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9826920" y="2769725"/>
            <a:ext cx="662473" cy="805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886882" y="4006320"/>
            <a:ext cx="662473" cy="805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>
            <a:off x="3207356" y="4074158"/>
            <a:ext cx="0" cy="244467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955520" y="4002844"/>
            <a:ext cx="662473" cy="805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>
            <a:cxnSpLocks/>
          </p:cNvCxnSpPr>
          <p:nvPr/>
        </p:nvCxnSpPr>
        <p:spPr>
          <a:xfrm>
            <a:off x="6270743" y="4049048"/>
            <a:ext cx="331" cy="24446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9024158" y="3999368"/>
            <a:ext cx="662473" cy="805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>
            <a:off x="9343560" y="4074158"/>
            <a:ext cx="2216" cy="244467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953626" y="2881586"/>
            <a:ext cx="662473" cy="805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1632857" y="3649635"/>
            <a:ext cx="1514380" cy="616476"/>
            <a:chOff x="2663611" y="3383380"/>
            <a:chExt cx="1563589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63611" y="3383380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 para la comunidad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>
            <a:off x="2111129" y="2842813"/>
            <a:ext cx="0" cy="52383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5">
            <a:extLst>
              <a:ext uri="{FF2B5EF4-FFF2-40B4-BE49-F238E27FC236}">
                <a16:creationId xmlns:a16="http://schemas.microsoft.com/office/drawing/2014/main" id="{313E2DF1-75F3-3743-A615-538B9B67EC18}"/>
              </a:ext>
            </a:extLst>
          </p:cNvPr>
          <p:cNvGrpSpPr/>
          <p:nvPr/>
        </p:nvGrpSpPr>
        <p:grpSpPr>
          <a:xfrm>
            <a:off x="2497380" y="4927168"/>
            <a:ext cx="1514380" cy="458907"/>
            <a:chOff x="2663611" y="3491101"/>
            <a:chExt cx="1563589" cy="389487"/>
          </a:xfrm>
        </p:grpSpPr>
        <p:sp>
          <p:nvSpPr>
            <p:cNvPr id="70" name="TextBox 63">
              <a:extLst>
                <a:ext uri="{FF2B5EF4-FFF2-40B4-BE49-F238E27FC236}">
                  <a16:creationId xmlns:a16="http://schemas.microsoft.com/office/drawing/2014/main" id="{A67E2414-1C20-034B-9D58-B25D5004711B}"/>
                </a:ext>
              </a:extLst>
            </p:cNvPr>
            <p:cNvSpPr txBox="1"/>
            <p:nvPr/>
          </p:nvSpPr>
          <p:spPr>
            <a:xfrm>
              <a:off x="2663611" y="3491101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Sociedad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64">
              <a:extLst>
                <a:ext uri="{FF2B5EF4-FFF2-40B4-BE49-F238E27FC236}">
                  <a16:creationId xmlns:a16="http://schemas.microsoft.com/office/drawing/2014/main" id="{B320C394-DB2A-1643-8BC8-475AF32AEFAB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5">
            <a:extLst>
              <a:ext uri="{FF2B5EF4-FFF2-40B4-BE49-F238E27FC236}">
                <a16:creationId xmlns:a16="http://schemas.microsoft.com/office/drawing/2014/main" id="{616B4AB3-5519-2B43-9A9D-C7FEF5CC692C}"/>
              </a:ext>
            </a:extLst>
          </p:cNvPr>
          <p:cNvGrpSpPr/>
          <p:nvPr/>
        </p:nvGrpSpPr>
        <p:grpSpPr>
          <a:xfrm>
            <a:off x="9058982" y="3513324"/>
            <a:ext cx="2701608" cy="697019"/>
            <a:chOff x="1928482" y="3289009"/>
            <a:chExt cx="2298718" cy="591579"/>
          </a:xfrm>
        </p:grpSpPr>
        <p:sp>
          <p:nvSpPr>
            <p:cNvPr id="73" name="TextBox 63">
              <a:extLst>
                <a:ext uri="{FF2B5EF4-FFF2-40B4-BE49-F238E27FC236}">
                  <a16:creationId xmlns:a16="http://schemas.microsoft.com/office/drawing/2014/main" id="{2E8FDC80-6ECB-924C-BB31-62DED5AD780D}"/>
                </a:ext>
              </a:extLst>
            </p:cNvPr>
            <p:cNvSpPr txBox="1"/>
            <p:nvPr/>
          </p:nvSpPr>
          <p:spPr>
            <a:xfrm>
              <a:off x="1928482" y="3289009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Geolocalización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64">
              <a:extLst>
                <a:ext uri="{FF2B5EF4-FFF2-40B4-BE49-F238E27FC236}">
                  <a16:creationId xmlns:a16="http://schemas.microsoft.com/office/drawing/2014/main" id="{8F760AFC-C766-9449-A167-DDAE4646979C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5">
            <a:extLst>
              <a:ext uri="{FF2B5EF4-FFF2-40B4-BE49-F238E27FC236}">
                <a16:creationId xmlns:a16="http://schemas.microsoft.com/office/drawing/2014/main" id="{62029424-A7F8-0141-AE82-27C53B6C6182}"/>
              </a:ext>
            </a:extLst>
          </p:cNvPr>
          <p:cNvGrpSpPr/>
          <p:nvPr/>
        </p:nvGrpSpPr>
        <p:grpSpPr>
          <a:xfrm>
            <a:off x="8596083" y="4846718"/>
            <a:ext cx="1514380" cy="458907"/>
            <a:chOff x="2663611" y="3491101"/>
            <a:chExt cx="1563589" cy="389487"/>
          </a:xfrm>
        </p:grpSpPr>
        <p:sp>
          <p:nvSpPr>
            <p:cNvPr id="76" name="TextBox 63">
              <a:extLst>
                <a:ext uri="{FF2B5EF4-FFF2-40B4-BE49-F238E27FC236}">
                  <a16:creationId xmlns:a16="http://schemas.microsoft.com/office/drawing/2014/main" id="{5FE4F056-F3FC-3B4B-B0BA-F8DEC6CB158F}"/>
                </a:ext>
              </a:extLst>
            </p:cNvPr>
            <p:cNvSpPr txBox="1"/>
            <p:nvPr/>
          </p:nvSpPr>
          <p:spPr>
            <a:xfrm>
              <a:off x="2663611" y="3491101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Localización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64">
              <a:extLst>
                <a:ext uri="{FF2B5EF4-FFF2-40B4-BE49-F238E27FC236}">
                  <a16:creationId xmlns:a16="http://schemas.microsoft.com/office/drawing/2014/main" id="{AFB5E2F0-F299-CE44-A501-8069F047522D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5">
            <a:extLst>
              <a:ext uri="{FF2B5EF4-FFF2-40B4-BE49-F238E27FC236}">
                <a16:creationId xmlns:a16="http://schemas.microsoft.com/office/drawing/2014/main" id="{3CEC45E5-3E0B-DC4F-B782-7D4ACBAE2BB0}"/>
              </a:ext>
            </a:extLst>
          </p:cNvPr>
          <p:cNvGrpSpPr/>
          <p:nvPr/>
        </p:nvGrpSpPr>
        <p:grpSpPr>
          <a:xfrm>
            <a:off x="5566281" y="4885767"/>
            <a:ext cx="1514380" cy="458907"/>
            <a:chOff x="2663611" y="3491101"/>
            <a:chExt cx="1563589" cy="389487"/>
          </a:xfrm>
        </p:grpSpPr>
        <p:sp>
          <p:nvSpPr>
            <p:cNvPr id="79" name="TextBox 63">
              <a:extLst>
                <a:ext uri="{FF2B5EF4-FFF2-40B4-BE49-F238E27FC236}">
                  <a16:creationId xmlns:a16="http://schemas.microsoft.com/office/drawing/2014/main" id="{B331D305-658F-484B-AC96-0CC024896969}"/>
                </a:ext>
              </a:extLst>
            </p:cNvPr>
            <p:cNvSpPr txBox="1"/>
            <p:nvPr/>
          </p:nvSpPr>
          <p:spPr>
            <a:xfrm>
              <a:off x="2663611" y="3491101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Accionistas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64">
              <a:extLst>
                <a:ext uri="{FF2B5EF4-FFF2-40B4-BE49-F238E27FC236}">
                  <a16:creationId xmlns:a16="http://schemas.microsoft.com/office/drawing/2014/main" id="{06F05967-1134-8545-AFD5-25E3595EC407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5">
            <a:extLst>
              <a:ext uri="{FF2B5EF4-FFF2-40B4-BE49-F238E27FC236}">
                <a16:creationId xmlns:a16="http://schemas.microsoft.com/office/drawing/2014/main" id="{8C00FF9E-E570-9044-AEBE-C305065C7007}"/>
              </a:ext>
            </a:extLst>
          </p:cNvPr>
          <p:cNvGrpSpPr/>
          <p:nvPr/>
        </p:nvGrpSpPr>
        <p:grpSpPr>
          <a:xfrm>
            <a:off x="7012921" y="3829391"/>
            <a:ext cx="1514380" cy="458907"/>
            <a:chOff x="2663611" y="3491101"/>
            <a:chExt cx="1563589" cy="389487"/>
          </a:xfrm>
        </p:grpSpPr>
        <p:sp>
          <p:nvSpPr>
            <p:cNvPr id="82" name="TextBox 63">
              <a:extLst>
                <a:ext uri="{FF2B5EF4-FFF2-40B4-BE49-F238E27FC236}">
                  <a16:creationId xmlns:a16="http://schemas.microsoft.com/office/drawing/2014/main" id="{71B9700A-7112-B14B-B1E4-E442D705F63F}"/>
                </a:ext>
              </a:extLst>
            </p:cNvPr>
            <p:cNvSpPr txBox="1"/>
            <p:nvPr/>
          </p:nvSpPr>
          <p:spPr>
            <a:xfrm>
              <a:off x="2663611" y="3491101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Inversionistas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64">
              <a:extLst>
                <a:ext uri="{FF2B5EF4-FFF2-40B4-BE49-F238E27FC236}">
                  <a16:creationId xmlns:a16="http://schemas.microsoft.com/office/drawing/2014/main" id="{BC0EABD3-69B5-FD4A-9E23-68483F6AA1FC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5">
            <a:extLst>
              <a:ext uri="{FF2B5EF4-FFF2-40B4-BE49-F238E27FC236}">
                <a16:creationId xmlns:a16="http://schemas.microsoft.com/office/drawing/2014/main" id="{86D391F6-F4E8-1A46-B735-28A4B04717E2}"/>
              </a:ext>
            </a:extLst>
          </p:cNvPr>
          <p:cNvGrpSpPr/>
          <p:nvPr/>
        </p:nvGrpSpPr>
        <p:grpSpPr>
          <a:xfrm>
            <a:off x="4002692" y="3895159"/>
            <a:ext cx="1514380" cy="458907"/>
            <a:chOff x="2663611" y="3491101"/>
            <a:chExt cx="1563589" cy="389487"/>
          </a:xfrm>
        </p:grpSpPr>
        <p:sp>
          <p:nvSpPr>
            <p:cNvPr id="85" name="TextBox 63">
              <a:extLst>
                <a:ext uri="{FF2B5EF4-FFF2-40B4-BE49-F238E27FC236}">
                  <a16:creationId xmlns:a16="http://schemas.microsoft.com/office/drawing/2014/main" id="{20C753B4-BCB5-1349-9F6B-6A8AE219C233}"/>
                </a:ext>
              </a:extLst>
            </p:cNvPr>
            <p:cNvSpPr txBox="1"/>
            <p:nvPr/>
          </p:nvSpPr>
          <p:spPr>
            <a:xfrm>
              <a:off x="2663611" y="3491101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Empresarios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64">
              <a:extLst>
                <a:ext uri="{FF2B5EF4-FFF2-40B4-BE49-F238E27FC236}">
                  <a16:creationId xmlns:a16="http://schemas.microsoft.com/office/drawing/2014/main" id="{327DE2DE-BF96-E24C-B102-C8ACEEE28427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7" name="Block Arc 14">
            <a:extLst>
              <a:ext uri="{FF2B5EF4-FFF2-40B4-BE49-F238E27FC236}">
                <a16:creationId xmlns:a16="http://schemas.microsoft.com/office/drawing/2014/main" id="{E01341AD-B225-8849-B015-417BADBF3107}"/>
              </a:ext>
            </a:extLst>
          </p:cNvPr>
          <p:cNvSpPr/>
          <p:nvPr/>
        </p:nvSpPr>
        <p:spPr>
          <a:xfrm rot="16200000">
            <a:off x="2028438" y="3042600"/>
            <a:ext cx="512848" cy="44609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Round Same Side Corner Rectangle 8">
            <a:extLst>
              <a:ext uri="{FF2B5EF4-FFF2-40B4-BE49-F238E27FC236}">
                <a16:creationId xmlns:a16="http://schemas.microsoft.com/office/drawing/2014/main" id="{5EF25761-6E17-1243-8679-F0D8784A6BD0}"/>
              </a:ext>
            </a:extLst>
          </p:cNvPr>
          <p:cNvSpPr/>
          <p:nvPr/>
        </p:nvSpPr>
        <p:spPr>
          <a:xfrm>
            <a:off x="3032265" y="4137168"/>
            <a:ext cx="354697" cy="4483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ound Same Side Corner Rectangle 36">
            <a:extLst>
              <a:ext uri="{FF2B5EF4-FFF2-40B4-BE49-F238E27FC236}">
                <a16:creationId xmlns:a16="http://schemas.microsoft.com/office/drawing/2014/main" id="{0140BA59-EEFE-E745-B2BD-37FB53DEE094}"/>
              </a:ext>
            </a:extLst>
          </p:cNvPr>
          <p:cNvSpPr/>
          <p:nvPr/>
        </p:nvSpPr>
        <p:spPr>
          <a:xfrm>
            <a:off x="4534941" y="3154386"/>
            <a:ext cx="416909" cy="44488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1CBD9F72-6A87-924B-9FDB-5882B44ABD2E}"/>
              </a:ext>
            </a:extLst>
          </p:cNvPr>
          <p:cNvSpPr/>
          <p:nvPr/>
        </p:nvSpPr>
        <p:spPr>
          <a:xfrm>
            <a:off x="7576087" y="3207735"/>
            <a:ext cx="489976" cy="333911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11">
            <a:extLst>
              <a:ext uri="{FF2B5EF4-FFF2-40B4-BE49-F238E27FC236}">
                <a16:creationId xmlns:a16="http://schemas.microsoft.com/office/drawing/2014/main" id="{24F4A5B2-6334-654D-84BD-4D8ABA180BFB}"/>
              </a:ext>
            </a:extLst>
          </p:cNvPr>
          <p:cNvSpPr/>
          <p:nvPr/>
        </p:nvSpPr>
        <p:spPr>
          <a:xfrm rot="10800000">
            <a:off x="6164590" y="4190881"/>
            <a:ext cx="219436" cy="41724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Isosceles Triangle 13">
            <a:extLst>
              <a:ext uri="{FF2B5EF4-FFF2-40B4-BE49-F238E27FC236}">
                <a16:creationId xmlns:a16="http://schemas.microsoft.com/office/drawing/2014/main" id="{409B458D-435A-CC41-A23A-277A5E5CC772}"/>
              </a:ext>
            </a:extLst>
          </p:cNvPr>
          <p:cNvSpPr/>
          <p:nvPr/>
        </p:nvSpPr>
        <p:spPr>
          <a:xfrm rot="10800000">
            <a:off x="9201534" y="4151290"/>
            <a:ext cx="296278" cy="443284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Block Arc 41">
            <a:extLst>
              <a:ext uri="{FF2B5EF4-FFF2-40B4-BE49-F238E27FC236}">
                <a16:creationId xmlns:a16="http://schemas.microsoft.com/office/drawing/2014/main" id="{9297C5AB-7F74-744E-96BE-E8D672AA1E89}"/>
              </a:ext>
            </a:extLst>
          </p:cNvPr>
          <p:cNvSpPr/>
          <p:nvPr/>
        </p:nvSpPr>
        <p:spPr>
          <a:xfrm flipH="1">
            <a:off x="9987298" y="2902014"/>
            <a:ext cx="334428" cy="529948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ayo 217">
            <a:extLst>
              <a:ext uri="{FF2B5EF4-FFF2-40B4-BE49-F238E27FC236}">
                <a16:creationId xmlns:a16="http://schemas.microsoft.com/office/drawing/2014/main" id="{D91AF4AA-91D7-A844-A000-9C984378919B}"/>
              </a:ext>
            </a:extLst>
          </p:cNvPr>
          <p:cNvSpPr/>
          <p:nvPr/>
        </p:nvSpPr>
        <p:spPr>
          <a:xfrm rot="4277563">
            <a:off x="7421052" y="1102182"/>
            <a:ext cx="4406550" cy="4513530"/>
          </a:xfrm>
          <a:prstGeom prst="lightningBolt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00000"/>
              </a:solidFill>
            </a:endParaRPr>
          </a:p>
        </p:txBody>
      </p:sp>
      <p:sp>
        <p:nvSpPr>
          <p:cNvPr id="13" name="Rayo 12">
            <a:extLst>
              <a:ext uri="{FF2B5EF4-FFF2-40B4-BE49-F238E27FC236}">
                <a16:creationId xmlns:a16="http://schemas.microsoft.com/office/drawing/2014/main" id="{3663B93B-635E-A54C-B2F7-EE7761044FB6}"/>
              </a:ext>
            </a:extLst>
          </p:cNvPr>
          <p:cNvSpPr/>
          <p:nvPr/>
        </p:nvSpPr>
        <p:spPr>
          <a:xfrm>
            <a:off x="-98521" y="-50006"/>
            <a:ext cx="6371107" cy="6802498"/>
          </a:xfrm>
          <a:prstGeom prst="lightningBol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CA7C4E9-BFAD-48F2-A377-82E1B9F22C13}"/>
              </a:ext>
            </a:extLst>
          </p:cNvPr>
          <p:cNvGrpSpPr/>
          <p:nvPr/>
        </p:nvGrpSpPr>
        <p:grpSpPr>
          <a:xfrm>
            <a:off x="3998139" y="4144688"/>
            <a:ext cx="4190657" cy="2083614"/>
            <a:chOff x="2141211" y="1548026"/>
            <a:chExt cx="9211525" cy="4580013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BFBA780-3629-4DE6-93AB-9DBAD97A2DFE}"/>
                </a:ext>
              </a:extLst>
            </p:cNvPr>
            <p:cNvGrpSpPr/>
            <p:nvPr/>
          </p:nvGrpSpPr>
          <p:grpSpPr>
            <a:xfrm>
              <a:off x="2141211" y="2961574"/>
              <a:ext cx="4458905" cy="3166465"/>
              <a:chOff x="2141211" y="2961574"/>
              <a:chExt cx="4458905" cy="316646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53FAF8-B308-4240-9FB3-8F7F9D7A45E3}"/>
                  </a:ext>
                </a:extLst>
              </p:cNvPr>
              <p:cNvGrpSpPr/>
              <p:nvPr/>
            </p:nvGrpSpPr>
            <p:grpSpPr>
              <a:xfrm>
                <a:off x="2141211" y="3646500"/>
                <a:ext cx="4458905" cy="2481539"/>
                <a:chOff x="2049404" y="3512503"/>
                <a:chExt cx="4458905" cy="248153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F045EDA-B6ED-488B-9B34-B1F649A301AC}"/>
                    </a:ext>
                  </a:extLst>
                </p:cNvPr>
                <p:cNvSpPr/>
                <p:nvPr/>
              </p:nvSpPr>
              <p:spPr>
                <a:xfrm>
                  <a:off x="2049404" y="3512503"/>
                  <a:ext cx="4458905" cy="248153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438F50-4C56-4314-BF94-5F24C15276C9}"/>
                    </a:ext>
                  </a:extLst>
                </p:cNvPr>
                <p:cNvSpPr/>
                <p:nvPr/>
              </p:nvSpPr>
              <p:spPr>
                <a:xfrm>
                  <a:off x="2049404" y="3764590"/>
                  <a:ext cx="4458905" cy="222945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0001FB76-0EAD-4286-BD97-AF0DC83168BB}"/>
                  </a:ext>
                </a:extLst>
              </p:cNvPr>
              <p:cNvSpPr/>
              <p:nvPr/>
            </p:nvSpPr>
            <p:spPr>
              <a:xfrm>
                <a:off x="3302673" y="4426085"/>
                <a:ext cx="731071" cy="1692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7AFA5E-1912-4DDD-B0DA-BAA421216497}"/>
                  </a:ext>
                </a:extLst>
              </p:cNvPr>
              <p:cNvSpPr/>
              <p:nvPr/>
            </p:nvSpPr>
            <p:spPr>
              <a:xfrm>
                <a:off x="3683564" y="4761245"/>
                <a:ext cx="350180" cy="13577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F5F381-4362-4A03-8A87-79601B6CFE0D}"/>
                  </a:ext>
                </a:extLst>
              </p:cNvPr>
              <p:cNvGrpSpPr/>
              <p:nvPr/>
            </p:nvGrpSpPr>
            <p:grpSpPr>
              <a:xfrm>
                <a:off x="2317238" y="3976797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C04DFAB-39CF-4AAE-9A73-80C33DE014BD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A22907B5-06D7-4C82-B869-86D378724B35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8500926-C538-448C-869E-FA6A3DE605D0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14504E4-C283-47CA-B3D4-207F96536C5A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AB0408D-D4C4-454C-B8F2-E9F118AFFC49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3BB7D80-D687-45E2-A0AD-CD258676F243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681F27E-FB7A-43BD-9657-FF33B357CC4A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F04EF89-F119-418E-9502-6E6C4DB48B2B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F4CABE2-B720-4549-9A2B-7224510515DB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7EAC905-39CE-48AB-A123-FBFEA48A4FD1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DC696A6-79A7-4F99-B2B3-11F7A927388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1D56299-9F78-40BF-B5B4-460F3FBFB778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15D8074-49C4-44FC-ADC3-4D1199E77017}"/>
                  </a:ext>
                </a:extLst>
              </p:cNvPr>
              <p:cNvGrpSpPr/>
              <p:nvPr/>
            </p:nvGrpSpPr>
            <p:grpSpPr>
              <a:xfrm>
                <a:off x="4179460" y="4432067"/>
                <a:ext cx="731071" cy="1692900"/>
                <a:chOff x="-772683" y="4329325"/>
                <a:chExt cx="731071" cy="169290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0" name="Rectangle: Top Corners Rounded 49">
                  <a:extLst>
                    <a:ext uri="{FF2B5EF4-FFF2-40B4-BE49-F238E27FC236}">
                      <a16:creationId xmlns:a16="http://schemas.microsoft.com/office/drawing/2014/main" id="{3417F6F9-2232-4417-A3CE-A8902842D338}"/>
                    </a:ext>
                  </a:extLst>
                </p:cNvPr>
                <p:cNvSpPr/>
                <p:nvPr/>
              </p:nvSpPr>
              <p:spPr>
                <a:xfrm>
                  <a:off x="-772683" y="4329325"/>
                  <a:ext cx="731071" cy="16929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D5D8493-B06A-4675-9AE3-02868F7B8608}"/>
                    </a:ext>
                  </a:extLst>
                </p:cNvPr>
                <p:cNvSpPr/>
                <p:nvPr/>
              </p:nvSpPr>
              <p:spPr>
                <a:xfrm>
                  <a:off x="-391792" y="4664485"/>
                  <a:ext cx="350180" cy="13577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91A0489-8E26-45DB-AB7A-B154FEB6088E}"/>
                  </a:ext>
                </a:extLst>
              </p:cNvPr>
              <p:cNvGrpSpPr/>
              <p:nvPr/>
            </p:nvGrpSpPr>
            <p:grpSpPr>
              <a:xfrm>
                <a:off x="2832087" y="3984940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826C3-57F3-42CB-B1A6-1EB0F64C59BE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7296A5A2-30FA-4239-BACC-FC7269FA230D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2BBD6CB-41EF-4319-8AA4-CA32F0346FDA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CBE8FA0-6833-47B3-BEB4-38666437B706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23B33C8E-8654-4391-9B4B-2CA33FC583F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756166A-894A-46B9-AF2C-E35F695F3A5D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C5038AFB-701F-4CD5-8221-FA01FDD7807E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B236598-BB72-4D82-BF8D-1E561FCCC32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E75767E-E9C8-465A-9B7C-1E72E92E701A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1FFBA42-FFB5-433A-8D51-CBE83B53A2A7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89FE8A2-17FB-4498-BC70-2146A5A4D96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79E8F3A-8447-4F5A-B437-F4680F998D34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E022151-9515-4C1D-B5B3-7BA47E677A40}"/>
                  </a:ext>
                </a:extLst>
              </p:cNvPr>
              <p:cNvGrpSpPr/>
              <p:nvPr/>
            </p:nvGrpSpPr>
            <p:grpSpPr>
              <a:xfrm>
                <a:off x="5129772" y="5474338"/>
                <a:ext cx="1280708" cy="653701"/>
                <a:chOff x="3816127" y="5359816"/>
                <a:chExt cx="615608" cy="653701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2E4D615-5A18-4D4F-94AC-CFF284352BDE}"/>
                    </a:ext>
                  </a:extLst>
                </p:cNvPr>
                <p:cNvSpPr/>
                <p:nvPr/>
              </p:nvSpPr>
              <p:spPr>
                <a:xfrm>
                  <a:off x="3816127" y="5359816"/>
                  <a:ext cx="615608" cy="6537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3990DDF-D64B-48B3-9D6E-F15AC5BE3FA7}"/>
                    </a:ext>
                  </a:extLst>
                </p:cNvPr>
                <p:cNvSpPr/>
                <p:nvPr/>
              </p:nvSpPr>
              <p:spPr>
                <a:xfrm>
                  <a:off x="3816127" y="5447761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7C8FBC6-7050-4451-B428-35A3CE490151}"/>
                    </a:ext>
                  </a:extLst>
                </p:cNvPr>
                <p:cNvSpPr/>
                <p:nvPr/>
              </p:nvSpPr>
              <p:spPr>
                <a:xfrm>
                  <a:off x="3816127" y="5582058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C7B29AA-1B12-45FF-9916-9CC089A3ECA2}"/>
                    </a:ext>
                  </a:extLst>
                </p:cNvPr>
                <p:cNvSpPr/>
                <p:nvPr/>
              </p:nvSpPr>
              <p:spPr>
                <a:xfrm>
                  <a:off x="3816127" y="5716355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B40B5C3-6568-4D60-8AA4-2DFB44D64348}"/>
                    </a:ext>
                  </a:extLst>
                </p:cNvPr>
                <p:cNvSpPr/>
                <p:nvPr/>
              </p:nvSpPr>
              <p:spPr>
                <a:xfrm>
                  <a:off x="3816127" y="5850652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ight Triangle 154">
                <a:extLst>
                  <a:ext uri="{FF2B5EF4-FFF2-40B4-BE49-F238E27FC236}">
                    <a16:creationId xmlns:a16="http://schemas.microsoft.com/office/drawing/2014/main" id="{F6AAD42F-BC09-4846-96B2-43D4E155B9E6}"/>
                  </a:ext>
                </a:extLst>
              </p:cNvPr>
              <p:cNvSpPr/>
              <p:nvPr/>
            </p:nvSpPr>
            <p:spPr>
              <a:xfrm flipH="1">
                <a:off x="2141211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>
                <a:extLst>
                  <a:ext uri="{FF2B5EF4-FFF2-40B4-BE49-F238E27FC236}">
                    <a16:creationId xmlns:a16="http://schemas.microsoft.com/office/drawing/2014/main" id="{D28B6312-3D25-44F8-A482-E2527283D5BD}"/>
                  </a:ext>
                </a:extLst>
              </p:cNvPr>
              <p:cNvSpPr/>
              <p:nvPr/>
            </p:nvSpPr>
            <p:spPr>
              <a:xfrm flipH="1">
                <a:off x="3242357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ight Triangle 158">
                <a:extLst>
                  <a:ext uri="{FF2B5EF4-FFF2-40B4-BE49-F238E27FC236}">
                    <a16:creationId xmlns:a16="http://schemas.microsoft.com/office/drawing/2014/main" id="{F844C7AB-2AE9-4BC3-B0F9-72882D58A80F}"/>
                  </a:ext>
                </a:extLst>
              </p:cNvPr>
              <p:cNvSpPr/>
              <p:nvPr/>
            </p:nvSpPr>
            <p:spPr>
              <a:xfrm flipH="1">
                <a:off x="4343503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ight Triangle 163">
                <a:extLst>
                  <a:ext uri="{FF2B5EF4-FFF2-40B4-BE49-F238E27FC236}">
                    <a16:creationId xmlns:a16="http://schemas.microsoft.com/office/drawing/2014/main" id="{AFE1FEE4-70A9-4358-8DA5-A324AB982409}"/>
                  </a:ext>
                </a:extLst>
              </p:cNvPr>
              <p:cNvSpPr/>
              <p:nvPr/>
            </p:nvSpPr>
            <p:spPr>
              <a:xfrm flipH="1">
                <a:off x="5444650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C448E1C8-B848-4412-B7EB-588471ACD4B5}"/>
                  </a:ext>
                </a:extLst>
              </p:cNvPr>
              <p:cNvGrpSpPr/>
              <p:nvPr/>
            </p:nvGrpSpPr>
            <p:grpSpPr>
              <a:xfrm>
                <a:off x="3335329" y="4135174"/>
                <a:ext cx="3018505" cy="743102"/>
                <a:chOff x="3247777" y="4135174"/>
                <a:chExt cx="3018505" cy="74310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5FF347-06B0-4F31-A689-1871DB4A9647}"/>
                    </a:ext>
                  </a:extLst>
                </p:cNvPr>
                <p:cNvSpPr/>
                <p:nvPr/>
              </p:nvSpPr>
              <p:spPr>
                <a:xfrm>
                  <a:off x="5243508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EC314E0-F988-4B53-A6F4-CA4414EE2CAF}"/>
                    </a:ext>
                  </a:extLst>
                </p:cNvPr>
                <p:cNvSpPr/>
                <p:nvPr/>
              </p:nvSpPr>
              <p:spPr>
                <a:xfrm>
                  <a:off x="5647082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92CEA8E0-4A47-4733-AF45-1177FF714019}"/>
                    </a:ext>
                  </a:extLst>
                </p:cNvPr>
                <p:cNvSpPr/>
                <p:nvPr/>
              </p:nvSpPr>
              <p:spPr>
                <a:xfrm>
                  <a:off x="6050656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6BD7C4B-E118-4AF5-8BDF-B81584DF2E74}"/>
                    </a:ext>
                  </a:extLst>
                </p:cNvPr>
                <p:cNvSpPr/>
                <p:nvPr/>
              </p:nvSpPr>
              <p:spPr>
                <a:xfrm>
                  <a:off x="5243508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FB303F1-FF44-4156-A865-AD42CE51AAF0}"/>
                    </a:ext>
                  </a:extLst>
                </p:cNvPr>
                <p:cNvSpPr/>
                <p:nvPr/>
              </p:nvSpPr>
              <p:spPr>
                <a:xfrm>
                  <a:off x="5647082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3AE919A-2F04-43E2-9F84-926D6E49390D}"/>
                    </a:ext>
                  </a:extLst>
                </p:cNvPr>
                <p:cNvSpPr/>
                <p:nvPr/>
              </p:nvSpPr>
              <p:spPr>
                <a:xfrm>
                  <a:off x="6050656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9C74E64-6B74-489E-8999-C6FDD36DB7E6}"/>
                    </a:ext>
                  </a:extLst>
                </p:cNvPr>
                <p:cNvSpPr/>
                <p:nvPr/>
              </p:nvSpPr>
              <p:spPr>
                <a:xfrm>
                  <a:off x="5243508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2A1C8FA-661D-4D98-8E95-6B5B343411A5}"/>
                    </a:ext>
                  </a:extLst>
                </p:cNvPr>
                <p:cNvSpPr/>
                <p:nvPr/>
              </p:nvSpPr>
              <p:spPr>
                <a:xfrm>
                  <a:off x="5647082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EB7F234-5503-40E6-B8BC-686597302768}"/>
                    </a:ext>
                  </a:extLst>
                </p:cNvPr>
                <p:cNvSpPr/>
                <p:nvPr/>
              </p:nvSpPr>
              <p:spPr>
                <a:xfrm>
                  <a:off x="6050656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920FC0F-C3DE-4A71-B994-2654C57EB565}"/>
                    </a:ext>
                  </a:extLst>
                </p:cNvPr>
                <p:cNvSpPr/>
                <p:nvPr/>
              </p:nvSpPr>
              <p:spPr>
                <a:xfrm>
                  <a:off x="400427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7DE915D-84C8-457C-9F7B-75849600D871}"/>
                    </a:ext>
                  </a:extLst>
                </p:cNvPr>
                <p:cNvSpPr/>
                <p:nvPr/>
              </p:nvSpPr>
              <p:spPr>
                <a:xfrm>
                  <a:off x="4407845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B2B27B84-C423-42E1-B763-F02F3DE27395}"/>
                    </a:ext>
                  </a:extLst>
                </p:cNvPr>
                <p:cNvSpPr/>
                <p:nvPr/>
              </p:nvSpPr>
              <p:spPr>
                <a:xfrm>
                  <a:off x="4811419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5B8BAB5-6C2D-494C-9467-C86928C65884}"/>
                    </a:ext>
                  </a:extLst>
                </p:cNvPr>
                <p:cNvSpPr/>
                <p:nvPr/>
              </p:nvSpPr>
              <p:spPr>
                <a:xfrm>
                  <a:off x="3247777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735E7E6B-4EED-43E6-A896-CB111DA5F603}"/>
                    </a:ext>
                  </a:extLst>
                </p:cNvPr>
                <p:cNvSpPr/>
                <p:nvPr/>
              </p:nvSpPr>
              <p:spPr>
                <a:xfrm>
                  <a:off x="365135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761F0-4AB2-45B6-AC9D-EC15BFF5AD95}"/>
                </a:ext>
              </a:extLst>
            </p:cNvPr>
            <p:cNvGrpSpPr/>
            <p:nvPr/>
          </p:nvGrpSpPr>
          <p:grpSpPr>
            <a:xfrm>
              <a:off x="6598051" y="1548026"/>
              <a:ext cx="4754685" cy="4580013"/>
              <a:chOff x="7976627" y="1166736"/>
              <a:chExt cx="4754685" cy="4580013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280D741-F8A4-4CC8-A52E-E6F7727E1FC8}"/>
                  </a:ext>
                </a:extLst>
              </p:cNvPr>
              <p:cNvGrpSpPr/>
              <p:nvPr/>
            </p:nvGrpSpPr>
            <p:grpSpPr>
              <a:xfrm>
                <a:off x="7976627" y="1574644"/>
                <a:ext cx="1097280" cy="4172105"/>
                <a:chOff x="6599258" y="1944858"/>
                <a:chExt cx="1097280" cy="4172105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C023E87-BA12-4024-ACB1-D88153D50137}"/>
                    </a:ext>
                  </a:extLst>
                </p:cNvPr>
                <p:cNvSpPr/>
                <p:nvPr/>
              </p:nvSpPr>
              <p:spPr>
                <a:xfrm>
                  <a:off x="6599259" y="3642459"/>
                  <a:ext cx="1097279" cy="2470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12885B0D-53B1-4DD0-A784-5ADB367BB329}"/>
                    </a:ext>
                  </a:extLst>
                </p:cNvPr>
                <p:cNvSpPr/>
                <p:nvPr/>
              </p:nvSpPr>
              <p:spPr>
                <a:xfrm>
                  <a:off x="7147898" y="3640420"/>
                  <a:ext cx="548640" cy="24730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040371D2-0BFD-40C0-B201-5F44466EC501}"/>
                    </a:ext>
                  </a:extLst>
                </p:cNvPr>
                <p:cNvGrpSpPr/>
                <p:nvPr/>
              </p:nvGrpSpPr>
              <p:grpSpPr>
                <a:xfrm>
                  <a:off x="6801135" y="1944858"/>
                  <a:ext cx="640082" cy="1722534"/>
                  <a:chOff x="6913575" y="1813492"/>
                  <a:chExt cx="405185" cy="2497948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E1CCA6E7-E886-4234-B5AC-6580B37B1CAA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6" y="2297867"/>
                    <a:ext cx="405184" cy="2013573"/>
                    <a:chOff x="2507828" y="1738469"/>
                    <a:chExt cx="405184" cy="214763"/>
                  </a:xfrm>
                </p:grpSpPr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2DBF033D-92B5-4411-87A0-BFAF3BCD7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38470"/>
                      <a:ext cx="405184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93D4CBD2-1E1B-471B-9E29-AB2A26363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20" y="1738469"/>
                      <a:ext cx="202592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77EC788F-8AC7-4652-A886-BECACD383140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5" y="1813492"/>
                    <a:ext cx="405184" cy="529407"/>
                    <a:chOff x="2507827" y="1488604"/>
                    <a:chExt cx="405184" cy="348318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E01B7758-99EF-4B51-A227-9D9117A31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7" y="1488604"/>
                      <a:ext cx="405184" cy="34831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57BEF482-8A0E-4857-A322-A91BD3D4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17" y="1488604"/>
                      <a:ext cx="202592" cy="34831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A9000A3-0C15-4CA9-9982-2A47D37048A7}"/>
                    </a:ext>
                  </a:extLst>
                </p:cNvPr>
                <p:cNvSpPr/>
                <p:nvPr/>
              </p:nvSpPr>
              <p:spPr>
                <a:xfrm>
                  <a:off x="6750212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A1EF7D7-7B37-42FF-90ED-6C508F4B94B9}"/>
                    </a:ext>
                  </a:extLst>
                </p:cNvPr>
                <p:cNvSpPr/>
                <p:nvPr/>
              </p:nvSpPr>
              <p:spPr>
                <a:xfrm>
                  <a:off x="7318193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9641A00-639A-4AFC-99E8-5745C3094124}"/>
                    </a:ext>
                  </a:extLst>
                </p:cNvPr>
                <p:cNvSpPr/>
                <p:nvPr/>
              </p:nvSpPr>
              <p:spPr>
                <a:xfrm>
                  <a:off x="6599258" y="3640999"/>
                  <a:ext cx="1097280" cy="2493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4271F13-EA74-4B15-A528-33A8AF94FA57}"/>
                    </a:ext>
                  </a:extLst>
                </p:cNvPr>
                <p:cNvSpPr/>
                <p:nvPr/>
              </p:nvSpPr>
              <p:spPr>
                <a:xfrm>
                  <a:off x="7147898" y="3637245"/>
                  <a:ext cx="548640" cy="26232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7B4E112F-1303-4728-8ABD-75A732C6BD0D}"/>
                  </a:ext>
                </a:extLst>
              </p:cNvPr>
              <p:cNvGrpSpPr/>
              <p:nvPr/>
            </p:nvGrpSpPr>
            <p:grpSpPr>
              <a:xfrm>
                <a:off x="9073712" y="3504421"/>
                <a:ext cx="3657600" cy="2238823"/>
                <a:chOff x="9073712" y="3504421"/>
                <a:chExt cx="3657600" cy="2238823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8D68088-0566-497A-8510-9653F7317ADD}"/>
                    </a:ext>
                  </a:extLst>
                </p:cNvPr>
                <p:cNvSpPr/>
                <p:nvPr/>
              </p:nvSpPr>
              <p:spPr>
                <a:xfrm>
                  <a:off x="9073712" y="3504421"/>
                  <a:ext cx="3657600" cy="22388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7BF206A-F3A0-43B3-97C5-32B3DB5727F6}"/>
                    </a:ext>
                  </a:extLst>
                </p:cNvPr>
                <p:cNvSpPr/>
                <p:nvPr/>
              </p:nvSpPr>
              <p:spPr>
                <a:xfrm>
                  <a:off x="9073712" y="3770741"/>
                  <a:ext cx="3657600" cy="196510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094BC32-1098-4556-BAB8-EE6866CBE4DE}"/>
                    </a:ext>
                  </a:extLst>
                </p:cNvPr>
                <p:cNvSpPr/>
                <p:nvPr/>
              </p:nvSpPr>
              <p:spPr>
                <a:xfrm>
                  <a:off x="9073712" y="4530263"/>
                  <a:ext cx="3657600" cy="12055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7B481F5-98A7-4730-A306-FECB57FEB8AB}"/>
                    </a:ext>
                  </a:extLst>
                </p:cNvPr>
                <p:cNvGrpSpPr/>
                <p:nvPr/>
              </p:nvGrpSpPr>
              <p:grpSpPr>
                <a:xfrm>
                  <a:off x="10819673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791EED41-A6E5-4A05-89AD-5BA90F1B025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24975DAE-39A6-4212-AECF-E60C18E684D9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14560D1-1720-40EE-9F45-53ABEEFC9A03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29465686-2A9C-4985-A5C3-A4CEA58A2FE9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202DCBB-5CAF-4929-A0CC-58400B3215A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92E497C-0945-49BB-89B9-35E6467AA490}"/>
                    </a:ext>
                  </a:extLst>
                </p:cNvPr>
                <p:cNvGrpSpPr/>
                <p:nvPr/>
              </p:nvGrpSpPr>
              <p:grpSpPr>
                <a:xfrm>
                  <a:off x="11733059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CC67E56D-6836-4DAF-93BB-46B19A85D080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42B6FB2-74C5-41B1-B417-F0C4BADC3736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232F93D4-7027-4749-BCA6-335FDCCF279F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59C69393-EDDE-48A4-98F3-206E55446A7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431C81F-5345-4EBC-9E29-00FB94DCAF5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F13B038D-2198-4477-B36C-E04442BCAE46}"/>
                    </a:ext>
                  </a:extLst>
                </p:cNvPr>
                <p:cNvGrpSpPr/>
                <p:nvPr/>
              </p:nvGrpSpPr>
              <p:grpSpPr>
                <a:xfrm>
                  <a:off x="9420733" y="4325657"/>
                  <a:ext cx="3057417" cy="144298"/>
                  <a:chOff x="9420733" y="4325657"/>
                  <a:chExt cx="3057417" cy="144298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EDA0B2F-58BA-45B9-AAC2-CC3743BD6751}"/>
                      </a:ext>
                    </a:extLst>
                  </p:cNvPr>
                  <p:cNvSpPr/>
                  <p:nvPr/>
                </p:nvSpPr>
                <p:spPr>
                  <a:xfrm>
                    <a:off x="11455376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B115F12C-D8C4-4B7B-A153-B362D52BF01B}"/>
                      </a:ext>
                    </a:extLst>
                  </p:cNvPr>
                  <p:cNvSpPr/>
                  <p:nvPr/>
                </p:nvSpPr>
                <p:spPr>
                  <a:xfrm>
                    <a:off x="11858950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27BE9A3F-9F9C-4A14-B81E-10AC54192A93}"/>
                      </a:ext>
                    </a:extLst>
                  </p:cNvPr>
                  <p:cNvSpPr/>
                  <p:nvPr/>
                </p:nvSpPr>
                <p:spPr>
                  <a:xfrm>
                    <a:off x="12262524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6218BEA6-C9E8-44F5-A8A6-9A884E1C4FBA}"/>
                      </a:ext>
                    </a:extLst>
                  </p:cNvPr>
                  <p:cNvSpPr/>
                  <p:nvPr/>
                </p:nvSpPr>
                <p:spPr>
                  <a:xfrm>
                    <a:off x="10227881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4FCBF8DB-3C9D-4488-86D8-3BA868F7CACB}"/>
                      </a:ext>
                    </a:extLst>
                  </p:cNvPr>
                  <p:cNvSpPr/>
                  <p:nvPr/>
                </p:nvSpPr>
                <p:spPr>
                  <a:xfrm>
                    <a:off x="1061971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357A9DF9-6CDD-4573-A004-FAA65B2C0875}"/>
                      </a:ext>
                    </a:extLst>
                  </p:cNvPr>
                  <p:cNvSpPr/>
                  <p:nvPr/>
                </p:nvSpPr>
                <p:spPr>
                  <a:xfrm>
                    <a:off x="1102328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135E2598-F95D-4896-8191-DB38A4ACCF0A}"/>
                      </a:ext>
                    </a:extLst>
                  </p:cNvPr>
                  <p:cNvSpPr/>
                  <p:nvPr/>
                </p:nvSpPr>
                <p:spPr>
                  <a:xfrm>
                    <a:off x="942073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534A58D2-ABB0-4FAA-B522-E6F8DCADA8F7}"/>
                      </a:ext>
                    </a:extLst>
                  </p:cNvPr>
                  <p:cNvSpPr/>
                  <p:nvPr/>
                </p:nvSpPr>
                <p:spPr>
                  <a:xfrm>
                    <a:off x="982430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3607B5BD-BE53-4131-A51F-740331F0AF51}"/>
                    </a:ext>
                  </a:extLst>
                </p:cNvPr>
                <p:cNvGrpSpPr/>
                <p:nvPr/>
              </p:nvGrpSpPr>
              <p:grpSpPr>
                <a:xfrm>
                  <a:off x="9420733" y="4686474"/>
                  <a:ext cx="1022774" cy="743102"/>
                  <a:chOff x="5243508" y="4135174"/>
                  <a:chExt cx="1022774" cy="743102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7FF3633C-B1DF-47A4-B815-AA068809B8CB}"/>
                      </a:ext>
                    </a:extLst>
                  </p:cNvPr>
                  <p:cNvSpPr/>
                  <p:nvPr/>
                </p:nvSpPr>
                <p:spPr>
                  <a:xfrm>
                    <a:off x="5243508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12E3DF7E-6305-494D-8837-B030EB2B69B7}"/>
                      </a:ext>
                    </a:extLst>
                  </p:cNvPr>
                  <p:cNvSpPr/>
                  <p:nvPr/>
                </p:nvSpPr>
                <p:spPr>
                  <a:xfrm>
                    <a:off x="5647082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7EC7CD81-6C97-47D6-AD92-4611761D8759}"/>
                      </a:ext>
                    </a:extLst>
                  </p:cNvPr>
                  <p:cNvSpPr/>
                  <p:nvPr/>
                </p:nvSpPr>
                <p:spPr>
                  <a:xfrm>
                    <a:off x="6050656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A9A4822E-0F46-4C91-8877-31979C80BEEB}"/>
                      </a:ext>
                    </a:extLst>
                  </p:cNvPr>
                  <p:cNvSpPr/>
                  <p:nvPr/>
                </p:nvSpPr>
                <p:spPr>
                  <a:xfrm>
                    <a:off x="5243508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C19A5DC7-425E-438B-983E-7FAC7B08BC9C}"/>
                      </a:ext>
                    </a:extLst>
                  </p:cNvPr>
                  <p:cNvSpPr/>
                  <p:nvPr/>
                </p:nvSpPr>
                <p:spPr>
                  <a:xfrm>
                    <a:off x="5647082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BF14CEA9-6DFC-42CE-B5F2-B32DECB69702}"/>
                      </a:ext>
                    </a:extLst>
                  </p:cNvPr>
                  <p:cNvSpPr/>
                  <p:nvPr/>
                </p:nvSpPr>
                <p:spPr>
                  <a:xfrm>
                    <a:off x="6050656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B6FF204D-6189-4682-BF21-AFDEF202C39D}"/>
                      </a:ext>
                    </a:extLst>
                  </p:cNvPr>
                  <p:cNvSpPr/>
                  <p:nvPr/>
                </p:nvSpPr>
                <p:spPr>
                  <a:xfrm>
                    <a:off x="5243508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984ACE23-E347-4DE0-99CC-27E0B4977CC6}"/>
                      </a:ext>
                    </a:extLst>
                  </p:cNvPr>
                  <p:cNvSpPr/>
                  <p:nvPr/>
                </p:nvSpPr>
                <p:spPr>
                  <a:xfrm>
                    <a:off x="5647082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07B3192C-86CC-4710-8E60-4A4C30EC07CF}"/>
                      </a:ext>
                    </a:extLst>
                  </p:cNvPr>
                  <p:cNvSpPr/>
                  <p:nvPr/>
                </p:nvSpPr>
                <p:spPr>
                  <a:xfrm>
                    <a:off x="6050656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20BA15-9792-4987-8CC2-39D508F3B049}"/>
                  </a:ext>
                </a:extLst>
              </p:cNvPr>
              <p:cNvGrpSpPr/>
              <p:nvPr/>
            </p:nvGrpSpPr>
            <p:grpSpPr>
              <a:xfrm>
                <a:off x="9277830" y="1166736"/>
                <a:ext cx="2250191" cy="2344826"/>
                <a:chOff x="9277830" y="1166736"/>
                <a:chExt cx="2250191" cy="2344826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CC83371-F091-45EE-A3B1-EBA0EF38BE98}"/>
                    </a:ext>
                  </a:extLst>
                </p:cNvPr>
                <p:cNvGrpSpPr/>
                <p:nvPr/>
              </p:nvGrpSpPr>
              <p:grpSpPr>
                <a:xfrm>
                  <a:off x="9830401" y="2180121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03" name="Rectangle: Top Corners Rounded 102">
                    <a:extLst>
                      <a:ext uri="{FF2B5EF4-FFF2-40B4-BE49-F238E27FC236}">
                        <a16:creationId xmlns:a16="http://schemas.microsoft.com/office/drawing/2014/main" id="{2CF541BC-4BBA-4F8B-9050-85DA54473FC6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D9B42C11-9812-496C-888E-0C33CF43B45F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9EC7C0D0-A905-4EFE-B985-6BAAC9411A0C}"/>
                    </a:ext>
                  </a:extLst>
                </p:cNvPr>
                <p:cNvGrpSpPr/>
                <p:nvPr/>
              </p:nvGrpSpPr>
              <p:grpSpPr>
                <a:xfrm>
                  <a:off x="10796950" y="2179890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06" name="Rectangle: Top Corners Rounded 105">
                    <a:extLst>
                      <a:ext uri="{FF2B5EF4-FFF2-40B4-BE49-F238E27FC236}">
                        <a16:creationId xmlns:a16="http://schemas.microsoft.com/office/drawing/2014/main" id="{70689C2F-CC75-4D95-80FB-131F0962E0E5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FB112AF7-FA0A-4A21-92F4-CF01F3730244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44BC80F2-C8BF-4F48-88B4-158824A7D5C4}"/>
                    </a:ext>
                  </a:extLst>
                </p:cNvPr>
                <p:cNvGrpSpPr/>
                <p:nvPr/>
              </p:nvGrpSpPr>
              <p:grpSpPr>
                <a:xfrm>
                  <a:off x="9277830" y="1166736"/>
                  <a:ext cx="424922" cy="2344826"/>
                  <a:chOff x="9277830" y="1166736"/>
                  <a:chExt cx="424922" cy="234482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3AFB1C2-BE00-468E-B71C-132F08E9FE95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497989"/>
                    <a:ext cx="424922" cy="2013573"/>
                    <a:chOff x="2507828" y="1767064"/>
                    <a:chExt cx="424922" cy="214763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4FB83682-26CF-4E3A-B520-F7CF4DB70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74239D85-0E3B-4BB4-AA07-A4C89294E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4FE7488E-9C8F-4267-B617-54D23C01C796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407911"/>
                    <a:chOff x="2507828" y="1767064"/>
                    <a:chExt cx="424922" cy="268381"/>
                  </a:xfrm>
                </p:grpSpPr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2BFEF7EF-E5B1-401C-9AF0-220B3D403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6837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DA22388E-FC09-494A-A097-D546DB28C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68381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F66D047-C227-4FDA-960C-D01DF395F2B5}"/>
                    </a:ext>
                  </a:extLst>
                </p:cNvPr>
                <p:cNvSpPr/>
                <p:nvPr/>
              </p:nvSpPr>
              <p:spPr>
                <a:xfrm>
                  <a:off x="9702752" y="1757176"/>
                  <a:ext cx="1475089" cy="137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919CB45-1513-4230-B418-83C575FE54B9}"/>
                    </a:ext>
                  </a:extLst>
                </p:cNvPr>
                <p:cNvSpPr/>
                <p:nvPr/>
              </p:nvSpPr>
              <p:spPr>
                <a:xfrm>
                  <a:off x="10166773" y="1780779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7594E32-7775-49E3-8999-64EAD776181A}"/>
                    </a:ext>
                  </a:extLst>
                </p:cNvPr>
                <p:cNvSpPr/>
                <p:nvPr/>
              </p:nvSpPr>
              <p:spPr>
                <a:xfrm>
                  <a:off x="11137203" y="1756226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54" name="Donut 8">
            <a:extLst>
              <a:ext uri="{FF2B5EF4-FFF2-40B4-BE49-F238E27FC236}">
                <a16:creationId xmlns:a16="http://schemas.microsoft.com/office/drawing/2014/main" id="{7FBEBC75-091E-4C4F-A549-845A786197C7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6" name="Oval 21">
            <a:extLst>
              <a:ext uri="{FF2B5EF4-FFF2-40B4-BE49-F238E27FC236}">
                <a16:creationId xmlns:a16="http://schemas.microsoft.com/office/drawing/2014/main" id="{7FD496D7-95AD-4478-BBE6-2820C6827EA5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2" name="Rounded Rectangle 12">
            <a:extLst>
              <a:ext uri="{FF2B5EF4-FFF2-40B4-BE49-F238E27FC236}">
                <a16:creationId xmlns:a16="http://schemas.microsoft.com/office/drawing/2014/main" id="{AF49C053-677C-4EBF-88E5-F61FF1A5B4F7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3E2E9B0-021B-4BAA-B3F3-B1AC139D82DF}"/>
              </a:ext>
            </a:extLst>
          </p:cNvPr>
          <p:cNvCxnSpPr>
            <a:cxnSpLocks/>
          </p:cNvCxnSpPr>
          <p:nvPr/>
        </p:nvCxnSpPr>
        <p:spPr>
          <a:xfrm>
            <a:off x="6487590" y="140161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B103670-5200-4B0D-929E-A149A1BF75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5778" y="1416485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C9BA76CC-4EC3-4DD4-90F0-902B763E4089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2B4E87-B02A-7949-92BF-4D4109B8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87" y="3474578"/>
            <a:ext cx="1739177" cy="1070263"/>
          </a:xfrm>
          <a:prstGeom prst="rect">
            <a:avLst/>
          </a:prstGeom>
          <a:effectLst>
            <a:outerShdw blurRad="8636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A41388-FA67-3041-9EAB-8B769B512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831" y="646056"/>
            <a:ext cx="1650099" cy="1650099"/>
          </a:xfrm>
          <a:prstGeom prst="rect">
            <a:avLst/>
          </a:prstGeom>
          <a:effectLst>
            <a:outerShdw blurRad="10414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246951-9DB5-DE4C-B816-1B7D2521E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127" y="3638730"/>
            <a:ext cx="2371421" cy="948568"/>
          </a:xfrm>
          <a:prstGeom prst="rect">
            <a:avLst/>
          </a:prstGeom>
          <a:effectLst>
            <a:outerShdw blurRad="7493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2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F6199B-2971-40BB-8935-905F573F8B7C}"/>
              </a:ext>
            </a:extLst>
          </p:cNvPr>
          <p:cNvGrpSpPr/>
          <p:nvPr/>
        </p:nvGrpSpPr>
        <p:grpSpPr>
          <a:xfrm>
            <a:off x="588057" y="1808151"/>
            <a:ext cx="3856005" cy="3241698"/>
            <a:chOff x="588057" y="489291"/>
            <a:chExt cx="7012893" cy="58956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9380C-D701-430A-82D5-D18760DC350D}"/>
                </a:ext>
              </a:extLst>
            </p:cNvPr>
            <p:cNvGrpSpPr/>
            <p:nvPr/>
          </p:nvGrpSpPr>
          <p:grpSpPr>
            <a:xfrm>
              <a:off x="588057" y="489291"/>
              <a:ext cx="7012893" cy="5895657"/>
              <a:chOff x="588057" y="489291"/>
              <a:chExt cx="7012893" cy="589565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95B59AA-DF2A-432B-AE13-FAE5C0512D64}"/>
                  </a:ext>
                </a:extLst>
              </p:cNvPr>
              <p:cNvSpPr/>
              <p:nvPr/>
            </p:nvSpPr>
            <p:spPr>
              <a:xfrm>
                <a:off x="588057" y="489291"/>
                <a:ext cx="5731815" cy="5895657"/>
              </a:xfrm>
              <a:custGeom>
                <a:avLst/>
                <a:gdLst>
                  <a:gd name="connsiteX0" fmla="*/ 2900635 w 5731815"/>
                  <a:gd name="connsiteY0" fmla="*/ 0 h 5895657"/>
                  <a:gd name="connsiteX1" fmla="*/ 2939708 w 5731815"/>
                  <a:gd name="connsiteY1" fmla="*/ 611 h 5895657"/>
                  <a:gd name="connsiteX2" fmla="*/ 2939708 w 5731815"/>
                  <a:gd name="connsiteY2" fmla="*/ 1068227 h 5895657"/>
                  <a:gd name="connsiteX3" fmla="*/ 2919437 w 5731815"/>
                  <a:gd name="connsiteY3" fmla="*/ 1067354 h 5895657"/>
                  <a:gd name="connsiteX4" fmla="*/ 1061610 w 5731815"/>
                  <a:gd name="connsiteY4" fmla="*/ 2959366 h 5895657"/>
                  <a:gd name="connsiteX5" fmla="*/ 2950199 w 5731815"/>
                  <a:gd name="connsiteY5" fmla="*/ 4818902 h 5895657"/>
                  <a:gd name="connsiteX6" fmla="*/ 4729170 w 5731815"/>
                  <a:gd name="connsiteY6" fmla="*/ 3499518 h 5895657"/>
                  <a:gd name="connsiteX7" fmla="*/ 4747685 w 5731815"/>
                  <a:gd name="connsiteY7" fmla="*/ 3425483 h 5895657"/>
                  <a:gd name="connsiteX8" fmla="*/ 5338746 w 5731815"/>
                  <a:gd name="connsiteY8" fmla="*/ 3425483 h 5895657"/>
                  <a:gd name="connsiteX9" fmla="*/ 5303677 w 5731815"/>
                  <a:gd name="connsiteY9" fmla="*/ 3583197 h 5895657"/>
                  <a:gd name="connsiteX10" fmla="*/ 5334442 w 5731815"/>
                  <a:gd name="connsiteY10" fmla="*/ 3636182 h 5895657"/>
                  <a:gd name="connsiteX11" fmla="*/ 5717289 w 5731815"/>
                  <a:gd name="connsiteY11" fmla="*/ 3848114 h 5895657"/>
                  <a:gd name="connsiteX12" fmla="*/ 5727544 w 5731815"/>
                  <a:gd name="connsiteY12" fmla="*/ 3889135 h 5895657"/>
                  <a:gd name="connsiteX13" fmla="*/ 5609612 w 5731815"/>
                  <a:gd name="connsiteY13" fmla="*/ 4186524 h 5895657"/>
                  <a:gd name="connsiteX14" fmla="*/ 5568594 w 5731815"/>
                  <a:gd name="connsiteY14" fmla="*/ 4207032 h 5895657"/>
                  <a:gd name="connsiteX15" fmla="*/ 5238730 w 5731815"/>
                  <a:gd name="connsiteY15" fmla="*/ 4140376 h 5895657"/>
                  <a:gd name="connsiteX16" fmla="*/ 5143018 w 5731815"/>
                  <a:gd name="connsiteY16" fmla="*/ 4094230 h 5895657"/>
                  <a:gd name="connsiteX17" fmla="*/ 5095163 w 5731815"/>
                  <a:gd name="connsiteY17" fmla="*/ 4107904 h 5895657"/>
                  <a:gd name="connsiteX18" fmla="*/ 4879813 w 5731815"/>
                  <a:gd name="connsiteY18" fmla="*/ 4441183 h 5895657"/>
                  <a:gd name="connsiteX19" fmla="*/ 4886650 w 5731815"/>
                  <a:gd name="connsiteY19" fmla="*/ 4499293 h 5895657"/>
                  <a:gd name="connsiteX20" fmla="*/ 5084908 w 5731815"/>
                  <a:gd name="connsiteY20" fmla="*/ 4736863 h 5895657"/>
                  <a:gd name="connsiteX21" fmla="*/ 5119092 w 5731815"/>
                  <a:gd name="connsiteY21" fmla="*/ 4786430 h 5895657"/>
                  <a:gd name="connsiteX22" fmla="*/ 5110546 w 5731815"/>
                  <a:gd name="connsiteY22" fmla="*/ 4935125 h 5895657"/>
                  <a:gd name="connsiteX23" fmla="*/ 4939632 w 5731815"/>
                  <a:gd name="connsiteY23" fmla="*/ 5109454 h 5895657"/>
                  <a:gd name="connsiteX24" fmla="*/ 4876394 w 5731815"/>
                  <a:gd name="connsiteY24" fmla="*/ 5114582 h 5895657"/>
                  <a:gd name="connsiteX25" fmla="*/ 4616605 w 5731815"/>
                  <a:gd name="connsiteY25" fmla="*/ 4941958 h 5895657"/>
                  <a:gd name="connsiteX26" fmla="*/ 4537988 w 5731815"/>
                  <a:gd name="connsiteY26" fmla="*/ 4858214 h 5895657"/>
                  <a:gd name="connsiteX27" fmla="*/ 4481584 w 5731815"/>
                  <a:gd name="connsiteY27" fmla="*/ 4851377 h 5895657"/>
                  <a:gd name="connsiteX28" fmla="*/ 4155141 w 5731815"/>
                  <a:gd name="connsiteY28" fmla="*/ 5076982 h 5895657"/>
                  <a:gd name="connsiteX29" fmla="*/ 4136340 w 5731815"/>
                  <a:gd name="connsiteY29" fmla="*/ 5116291 h 5895657"/>
                  <a:gd name="connsiteX30" fmla="*/ 4254269 w 5731815"/>
                  <a:gd name="connsiteY30" fmla="*/ 5505974 h 5895657"/>
                  <a:gd name="connsiteX31" fmla="*/ 4202996 w 5731815"/>
                  <a:gd name="connsiteY31" fmla="*/ 5608523 h 5895657"/>
                  <a:gd name="connsiteX32" fmla="*/ 3960298 w 5731815"/>
                  <a:gd name="connsiteY32" fmla="*/ 5712778 h 5895657"/>
                  <a:gd name="connsiteX33" fmla="*/ 3903898 w 5731815"/>
                  <a:gd name="connsiteY33" fmla="*/ 5695689 h 5895657"/>
                  <a:gd name="connsiteX34" fmla="*/ 3727856 w 5731815"/>
                  <a:gd name="connsiteY34" fmla="*/ 5432481 h 5895657"/>
                  <a:gd name="connsiteX35" fmla="*/ 3686838 w 5731815"/>
                  <a:gd name="connsiteY35" fmla="*/ 5321389 h 5895657"/>
                  <a:gd name="connsiteX36" fmla="*/ 3642399 w 5731815"/>
                  <a:gd name="connsiteY36" fmla="*/ 5297460 h 5895657"/>
                  <a:gd name="connsiteX37" fmla="*/ 3245882 w 5731815"/>
                  <a:gd name="connsiteY37" fmla="*/ 5381208 h 5895657"/>
                  <a:gd name="connsiteX38" fmla="*/ 3220244 w 5731815"/>
                  <a:gd name="connsiteY38" fmla="*/ 5415389 h 5895657"/>
                  <a:gd name="connsiteX39" fmla="*/ 3172390 w 5731815"/>
                  <a:gd name="connsiteY39" fmla="*/ 5854639 h 5895657"/>
                  <a:gd name="connsiteX40" fmla="*/ 3133078 w 5731815"/>
                  <a:gd name="connsiteY40" fmla="*/ 5888820 h 5895657"/>
                  <a:gd name="connsiteX41" fmla="*/ 2967291 w 5731815"/>
                  <a:gd name="connsiteY41" fmla="*/ 5895657 h 5895657"/>
                  <a:gd name="connsiteX42" fmla="*/ 2963873 w 5731815"/>
                  <a:gd name="connsiteY42" fmla="*/ 5881983 h 5895657"/>
                  <a:gd name="connsiteX43" fmla="*/ 2823724 w 5731815"/>
                  <a:gd name="connsiteY43" fmla="*/ 5881983 h 5895657"/>
                  <a:gd name="connsiteX44" fmla="*/ 2780997 w 5731815"/>
                  <a:gd name="connsiteY44" fmla="*/ 5846093 h 5895657"/>
                  <a:gd name="connsiteX45" fmla="*/ 2716051 w 5731815"/>
                  <a:gd name="connsiteY45" fmla="*/ 5519647 h 5895657"/>
                  <a:gd name="connsiteX46" fmla="*/ 2722888 w 5731815"/>
                  <a:gd name="connsiteY46" fmla="*/ 5422226 h 5895657"/>
                  <a:gd name="connsiteX47" fmla="*/ 2688703 w 5731815"/>
                  <a:gd name="connsiteY47" fmla="*/ 5377790 h 5895657"/>
                  <a:gd name="connsiteX48" fmla="*/ 2302439 w 5731815"/>
                  <a:gd name="connsiteY48" fmla="*/ 5306006 h 5895657"/>
                  <a:gd name="connsiteX49" fmla="*/ 2252875 w 5731815"/>
                  <a:gd name="connsiteY49" fmla="*/ 5335060 h 5895657"/>
                  <a:gd name="connsiteX50" fmla="*/ 2037522 w 5731815"/>
                  <a:gd name="connsiteY50" fmla="*/ 5721324 h 5895657"/>
                  <a:gd name="connsiteX51" fmla="*/ 1999922 w 5731815"/>
                  <a:gd name="connsiteY51" fmla="*/ 5731579 h 5895657"/>
                  <a:gd name="connsiteX52" fmla="*/ 1699115 w 5731815"/>
                  <a:gd name="connsiteY52" fmla="*/ 5611941 h 5895657"/>
                  <a:gd name="connsiteX53" fmla="*/ 1680314 w 5731815"/>
                  <a:gd name="connsiteY53" fmla="*/ 5570920 h 5895657"/>
                  <a:gd name="connsiteX54" fmla="*/ 1746969 w 5731815"/>
                  <a:gd name="connsiteY54" fmla="*/ 5244478 h 5895657"/>
                  <a:gd name="connsiteX55" fmla="*/ 1794827 w 5731815"/>
                  <a:gd name="connsiteY55" fmla="*/ 5143638 h 5895657"/>
                  <a:gd name="connsiteX56" fmla="*/ 1781153 w 5731815"/>
                  <a:gd name="connsiteY56" fmla="*/ 5099199 h 5895657"/>
                  <a:gd name="connsiteX57" fmla="*/ 1441038 w 5731815"/>
                  <a:gd name="connsiteY57" fmla="*/ 4878721 h 5895657"/>
                  <a:gd name="connsiteX58" fmla="*/ 1393180 w 5731815"/>
                  <a:gd name="connsiteY58" fmla="*/ 4885558 h 5895657"/>
                  <a:gd name="connsiteX59" fmla="*/ 1044518 w 5731815"/>
                  <a:gd name="connsiteY59" fmla="*/ 5164149 h 5895657"/>
                  <a:gd name="connsiteX60" fmla="*/ 1003497 w 5731815"/>
                  <a:gd name="connsiteY60" fmla="*/ 5159021 h 5895657"/>
                  <a:gd name="connsiteX61" fmla="*/ 774473 w 5731815"/>
                  <a:gd name="connsiteY61" fmla="*/ 4936834 h 5895657"/>
                  <a:gd name="connsiteX62" fmla="*/ 771054 w 5731815"/>
                  <a:gd name="connsiteY62" fmla="*/ 4892394 h 5895657"/>
                  <a:gd name="connsiteX63" fmla="*/ 957351 w 5731815"/>
                  <a:gd name="connsiteY63" fmla="*/ 4615516 h 5895657"/>
                  <a:gd name="connsiteX64" fmla="*/ 1035972 w 5731815"/>
                  <a:gd name="connsiteY64" fmla="*/ 4543732 h 5895657"/>
                  <a:gd name="connsiteX65" fmla="*/ 1042808 w 5731815"/>
                  <a:gd name="connsiteY65" fmla="*/ 4490750 h 5895657"/>
                  <a:gd name="connsiteX66" fmla="*/ 815494 w 5731815"/>
                  <a:gd name="connsiteY66" fmla="*/ 4159177 h 5895657"/>
                  <a:gd name="connsiteX67" fmla="*/ 764217 w 5731815"/>
                  <a:gd name="connsiteY67" fmla="*/ 4150631 h 5895657"/>
                  <a:gd name="connsiteX68" fmla="*/ 340354 w 5731815"/>
                  <a:gd name="connsiteY68" fmla="*/ 4271978 h 5895657"/>
                  <a:gd name="connsiteX69" fmla="*/ 304464 w 5731815"/>
                  <a:gd name="connsiteY69" fmla="*/ 4249762 h 5895657"/>
                  <a:gd name="connsiteX70" fmla="*/ 177985 w 5731815"/>
                  <a:gd name="connsiteY70" fmla="*/ 3955791 h 5895657"/>
                  <a:gd name="connsiteX71" fmla="*/ 193368 w 5731815"/>
                  <a:gd name="connsiteY71" fmla="*/ 3913061 h 5895657"/>
                  <a:gd name="connsiteX72" fmla="*/ 471956 w 5731815"/>
                  <a:gd name="connsiteY72" fmla="*/ 3728476 h 5895657"/>
                  <a:gd name="connsiteX73" fmla="*/ 576214 w 5731815"/>
                  <a:gd name="connsiteY73" fmla="*/ 3690874 h 5895657"/>
                  <a:gd name="connsiteX74" fmla="*/ 598434 w 5731815"/>
                  <a:gd name="connsiteY74" fmla="*/ 3649856 h 5895657"/>
                  <a:gd name="connsiteX75" fmla="*/ 512977 w 5731815"/>
                  <a:gd name="connsiteY75" fmla="*/ 3249918 h 5895657"/>
                  <a:gd name="connsiteX76" fmla="*/ 477084 w 5731815"/>
                  <a:gd name="connsiteY76" fmla="*/ 3224280 h 5895657"/>
                  <a:gd name="connsiteX77" fmla="*/ 34418 w 5731815"/>
                  <a:gd name="connsiteY77" fmla="*/ 3174716 h 5895657"/>
                  <a:gd name="connsiteX78" fmla="*/ 7071 w 5731815"/>
                  <a:gd name="connsiteY78" fmla="*/ 3142241 h 5895657"/>
                  <a:gd name="connsiteX79" fmla="*/ 1947 w 5731815"/>
                  <a:gd name="connsiteY79" fmla="*/ 2817508 h 5895657"/>
                  <a:gd name="connsiteX80" fmla="*/ 34418 w 5731815"/>
                  <a:gd name="connsiteY80" fmla="*/ 2785033 h 5895657"/>
                  <a:gd name="connsiteX81" fmla="*/ 365992 w 5731815"/>
                  <a:gd name="connsiteY81" fmla="*/ 2718377 h 5895657"/>
                  <a:gd name="connsiteX82" fmla="*/ 463410 w 5731815"/>
                  <a:gd name="connsiteY82" fmla="*/ 2725214 h 5895657"/>
                  <a:gd name="connsiteX83" fmla="*/ 507849 w 5731815"/>
                  <a:gd name="connsiteY83" fmla="*/ 2689321 h 5895657"/>
                  <a:gd name="connsiteX84" fmla="*/ 577924 w 5731815"/>
                  <a:gd name="connsiteY84" fmla="*/ 2308184 h 5895657"/>
                  <a:gd name="connsiteX85" fmla="*/ 543739 w 5731815"/>
                  <a:gd name="connsiteY85" fmla="*/ 2253492 h 5895657"/>
                  <a:gd name="connsiteX86" fmla="*/ 162606 w 5731815"/>
                  <a:gd name="connsiteY86" fmla="*/ 2039851 h 5895657"/>
                  <a:gd name="connsiteX87" fmla="*/ 152347 w 5731815"/>
                  <a:gd name="connsiteY87" fmla="*/ 2007376 h 5895657"/>
                  <a:gd name="connsiteX88" fmla="*/ 273698 w 5731815"/>
                  <a:gd name="connsiteY88" fmla="*/ 1701441 h 5895657"/>
                  <a:gd name="connsiteX89" fmla="*/ 311297 w 5731815"/>
                  <a:gd name="connsiteY89" fmla="*/ 1684352 h 5895657"/>
                  <a:gd name="connsiteX90" fmla="*/ 742001 w 5731815"/>
                  <a:gd name="connsiteY90" fmla="*/ 1798863 h 5895657"/>
                  <a:gd name="connsiteX91" fmla="*/ 784728 w 5731815"/>
                  <a:gd name="connsiteY91" fmla="*/ 1785189 h 5895657"/>
                  <a:gd name="connsiteX92" fmla="*/ 1001787 w 5731815"/>
                  <a:gd name="connsiteY92" fmla="*/ 1448491 h 5895657"/>
                  <a:gd name="connsiteX93" fmla="*/ 1003497 w 5731815"/>
                  <a:gd name="connsiteY93" fmla="*/ 1402343 h 5895657"/>
                  <a:gd name="connsiteX94" fmla="*/ 789856 w 5731815"/>
                  <a:gd name="connsiteY94" fmla="*/ 1149393 h 5895657"/>
                  <a:gd name="connsiteX95" fmla="*/ 757384 w 5731815"/>
                  <a:gd name="connsiteY95" fmla="*/ 1103245 h 5895657"/>
                  <a:gd name="connsiteX96" fmla="*/ 764217 w 5731815"/>
                  <a:gd name="connsiteY96" fmla="*/ 961387 h 5895657"/>
                  <a:gd name="connsiteX97" fmla="*/ 940259 w 5731815"/>
                  <a:gd name="connsiteY97" fmla="*/ 781930 h 5895657"/>
                  <a:gd name="connsiteX98" fmla="*/ 994951 w 5731815"/>
                  <a:gd name="connsiteY98" fmla="*/ 776802 h 5895657"/>
                  <a:gd name="connsiteX99" fmla="*/ 1261577 w 5731815"/>
                  <a:gd name="connsiteY99" fmla="*/ 954550 h 5895657"/>
                  <a:gd name="connsiteX100" fmla="*/ 1335070 w 5731815"/>
                  <a:gd name="connsiteY100" fmla="*/ 1031461 h 5895657"/>
                  <a:gd name="connsiteX101" fmla="*/ 1398307 w 5731815"/>
                  <a:gd name="connsiteY101" fmla="*/ 1040007 h 5895657"/>
                  <a:gd name="connsiteX102" fmla="*/ 1721335 w 5731815"/>
                  <a:gd name="connsiteY102" fmla="*/ 817820 h 5895657"/>
                  <a:gd name="connsiteX103" fmla="*/ 1738423 w 5731815"/>
                  <a:gd name="connsiteY103" fmla="*/ 775093 h 5895657"/>
                  <a:gd name="connsiteX104" fmla="*/ 1630750 w 5731815"/>
                  <a:gd name="connsiteY104" fmla="*/ 423009 h 5895657"/>
                  <a:gd name="connsiteX105" fmla="*/ 1704242 w 5731815"/>
                  <a:gd name="connsiteY105" fmla="*/ 272606 h 5895657"/>
                  <a:gd name="connsiteX106" fmla="*/ 1916174 w 5731815"/>
                  <a:gd name="connsiteY106" fmla="*/ 183733 h 5895657"/>
                  <a:gd name="connsiteX107" fmla="*/ 1972575 w 5731815"/>
                  <a:gd name="connsiteY107" fmla="*/ 199113 h 5895657"/>
                  <a:gd name="connsiteX108" fmla="*/ 2148617 w 5731815"/>
                  <a:gd name="connsiteY108" fmla="*/ 462321 h 5895657"/>
                  <a:gd name="connsiteX109" fmla="*/ 2189638 w 5731815"/>
                  <a:gd name="connsiteY109" fmla="*/ 569995 h 5895657"/>
                  <a:gd name="connsiteX110" fmla="*/ 2237492 w 5731815"/>
                  <a:gd name="connsiteY110" fmla="*/ 597342 h 5895657"/>
                  <a:gd name="connsiteX111" fmla="*/ 2625466 w 5731815"/>
                  <a:gd name="connsiteY111" fmla="*/ 515303 h 5895657"/>
                  <a:gd name="connsiteX112" fmla="*/ 2656228 w 5731815"/>
                  <a:gd name="connsiteY112" fmla="*/ 475995 h 5895657"/>
                  <a:gd name="connsiteX113" fmla="*/ 2705795 w 5731815"/>
                  <a:gd name="connsiteY113" fmla="*/ 36748 h 5895657"/>
                  <a:gd name="connsiteX114" fmla="*/ 2736558 w 5731815"/>
                  <a:gd name="connsiteY114" fmla="*/ 7692 h 5895657"/>
                  <a:gd name="connsiteX115" fmla="*/ 2900635 w 5731815"/>
                  <a:gd name="connsiteY115" fmla="*/ 0 h 589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5731815" h="5895657">
                    <a:moveTo>
                      <a:pt x="2900635" y="0"/>
                    </a:moveTo>
                    <a:lnTo>
                      <a:pt x="2939708" y="611"/>
                    </a:lnTo>
                    <a:lnTo>
                      <a:pt x="2939708" y="1068227"/>
                    </a:lnTo>
                    <a:lnTo>
                      <a:pt x="2919437" y="1067354"/>
                    </a:lnTo>
                    <a:cubicBezTo>
                      <a:pt x="1893958" y="1074191"/>
                      <a:pt x="1054770" y="1891157"/>
                      <a:pt x="1061610" y="2959366"/>
                    </a:cubicBezTo>
                    <a:cubicBezTo>
                      <a:pt x="1070152" y="3983135"/>
                      <a:pt x="1885412" y="4810356"/>
                      <a:pt x="2950199" y="4818902"/>
                    </a:cubicBezTo>
                    <a:cubicBezTo>
                      <a:pt x="3780626" y="4805015"/>
                      <a:pt x="4493709" y="4273241"/>
                      <a:pt x="4729170" y="3499518"/>
                    </a:cubicBezTo>
                    <a:lnTo>
                      <a:pt x="4747685" y="3425483"/>
                    </a:lnTo>
                    <a:lnTo>
                      <a:pt x="5338746" y="3425483"/>
                    </a:lnTo>
                    <a:lnTo>
                      <a:pt x="5303677" y="3583197"/>
                    </a:lnTo>
                    <a:cubicBezTo>
                      <a:pt x="5295131" y="3613963"/>
                      <a:pt x="5305386" y="3629345"/>
                      <a:pt x="5334442" y="3636182"/>
                    </a:cubicBezTo>
                    <a:cubicBezTo>
                      <a:pt x="5481428" y="3672072"/>
                      <a:pt x="5589105" y="3778040"/>
                      <a:pt x="5717289" y="3848114"/>
                    </a:cubicBezTo>
                    <a:cubicBezTo>
                      <a:pt x="5734381" y="3858369"/>
                      <a:pt x="5734381" y="3872043"/>
                      <a:pt x="5727544" y="3889135"/>
                    </a:cubicBezTo>
                    <a:cubicBezTo>
                      <a:pt x="5693360" y="3989972"/>
                      <a:pt x="5652342" y="4089103"/>
                      <a:pt x="5609612" y="4186524"/>
                    </a:cubicBezTo>
                    <a:cubicBezTo>
                      <a:pt x="5601066" y="4205322"/>
                      <a:pt x="5589105" y="4212159"/>
                      <a:pt x="5568594" y="4207032"/>
                    </a:cubicBezTo>
                    <a:cubicBezTo>
                      <a:pt x="5459208" y="4184815"/>
                      <a:pt x="5348116" y="4164305"/>
                      <a:pt x="5238730" y="4140376"/>
                    </a:cubicBezTo>
                    <a:cubicBezTo>
                      <a:pt x="5204549" y="4131830"/>
                      <a:pt x="5173783" y="4111322"/>
                      <a:pt x="5143018" y="4094230"/>
                    </a:cubicBezTo>
                    <a:cubicBezTo>
                      <a:pt x="5120801" y="4082266"/>
                      <a:pt x="5108837" y="4083975"/>
                      <a:pt x="5095163" y="4107904"/>
                    </a:cubicBezTo>
                    <a:cubicBezTo>
                      <a:pt x="5031926" y="4224124"/>
                      <a:pt x="4961852" y="4336928"/>
                      <a:pt x="4879813" y="4441183"/>
                    </a:cubicBezTo>
                    <a:cubicBezTo>
                      <a:pt x="4861012" y="4465112"/>
                      <a:pt x="4857593" y="4480495"/>
                      <a:pt x="4886650" y="4499293"/>
                    </a:cubicBezTo>
                    <a:cubicBezTo>
                      <a:pt x="4977234" y="4557406"/>
                      <a:pt x="5021670" y="4654824"/>
                      <a:pt x="5084908" y="4736863"/>
                    </a:cubicBezTo>
                    <a:cubicBezTo>
                      <a:pt x="5096872" y="4752246"/>
                      <a:pt x="5107128" y="4769338"/>
                      <a:pt x="5119092" y="4786430"/>
                    </a:cubicBezTo>
                    <a:cubicBezTo>
                      <a:pt x="5187457" y="4885558"/>
                      <a:pt x="5184039" y="4851377"/>
                      <a:pt x="5110546" y="4935125"/>
                    </a:cubicBezTo>
                    <a:cubicBezTo>
                      <a:pt x="5057564" y="4996653"/>
                      <a:pt x="4996032" y="5051344"/>
                      <a:pt x="4939632" y="5109454"/>
                    </a:cubicBezTo>
                    <a:cubicBezTo>
                      <a:pt x="4919121" y="5131674"/>
                      <a:pt x="4902033" y="5131674"/>
                      <a:pt x="4876394" y="5114582"/>
                    </a:cubicBezTo>
                    <a:cubicBezTo>
                      <a:pt x="4790937" y="5056472"/>
                      <a:pt x="4703771" y="4998362"/>
                      <a:pt x="4616605" y="4941958"/>
                    </a:cubicBezTo>
                    <a:cubicBezTo>
                      <a:pt x="4584133" y="4919742"/>
                      <a:pt x="4561913" y="4887267"/>
                      <a:pt x="4537988" y="4858214"/>
                    </a:cubicBezTo>
                    <a:cubicBezTo>
                      <a:pt x="4519186" y="4835994"/>
                      <a:pt x="4503803" y="4832575"/>
                      <a:pt x="4481584" y="4851377"/>
                    </a:cubicBezTo>
                    <a:cubicBezTo>
                      <a:pt x="4379035" y="4935125"/>
                      <a:pt x="4269652" y="5010326"/>
                      <a:pt x="4155141" y="5076982"/>
                    </a:cubicBezTo>
                    <a:cubicBezTo>
                      <a:pt x="4139759" y="5085528"/>
                      <a:pt x="4122666" y="5094074"/>
                      <a:pt x="4136340" y="5116291"/>
                    </a:cubicBezTo>
                    <a:cubicBezTo>
                      <a:pt x="4214961" y="5234223"/>
                      <a:pt x="4220088" y="5374371"/>
                      <a:pt x="4254269" y="5505974"/>
                    </a:cubicBezTo>
                    <a:cubicBezTo>
                      <a:pt x="4274779" y="5582885"/>
                      <a:pt x="4279907" y="5572630"/>
                      <a:pt x="4202996" y="5608523"/>
                    </a:cubicBezTo>
                    <a:cubicBezTo>
                      <a:pt x="4122666" y="5646122"/>
                      <a:pt x="4040628" y="5678597"/>
                      <a:pt x="3960298" y="5712778"/>
                    </a:cubicBezTo>
                    <a:cubicBezTo>
                      <a:pt x="3934660" y="5723033"/>
                      <a:pt x="3919281" y="5719615"/>
                      <a:pt x="3903898" y="5695689"/>
                    </a:cubicBezTo>
                    <a:cubicBezTo>
                      <a:pt x="3845788" y="5606814"/>
                      <a:pt x="3785969" y="5521357"/>
                      <a:pt x="3727856" y="5432481"/>
                    </a:cubicBezTo>
                    <a:cubicBezTo>
                      <a:pt x="3705639" y="5398300"/>
                      <a:pt x="3697093" y="5358988"/>
                      <a:pt x="3686838" y="5321389"/>
                    </a:cubicBezTo>
                    <a:cubicBezTo>
                      <a:pt x="3680001" y="5297460"/>
                      <a:pt x="3668037" y="5290623"/>
                      <a:pt x="3642399" y="5297460"/>
                    </a:cubicBezTo>
                    <a:cubicBezTo>
                      <a:pt x="3512505" y="5336769"/>
                      <a:pt x="3380903" y="5364116"/>
                      <a:pt x="3245882" y="5381208"/>
                    </a:cubicBezTo>
                    <a:cubicBezTo>
                      <a:pt x="3223662" y="5384627"/>
                      <a:pt x="3216826" y="5394879"/>
                      <a:pt x="3220244" y="5415389"/>
                    </a:cubicBezTo>
                    <a:cubicBezTo>
                      <a:pt x="3244173" y="5565793"/>
                      <a:pt x="3189479" y="5707650"/>
                      <a:pt x="3172390" y="5854639"/>
                    </a:cubicBezTo>
                    <a:cubicBezTo>
                      <a:pt x="3168971" y="5880274"/>
                      <a:pt x="3155297" y="5888820"/>
                      <a:pt x="3133078" y="5888820"/>
                    </a:cubicBezTo>
                    <a:cubicBezTo>
                      <a:pt x="3078387" y="5890529"/>
                      <a:pt x="3021986" y="5893948"/>
                      <a:pt x="2967291" y="5895657"/>
                    </a:cubicBezTo>
                    <a:cubicBezTo>
                      <a:pt x="2963873" y="5883692"/>
                      <a:pt x="2963873" y="5883692"/>
                      <a:pt x="2963873" y="5881983"/>
                    </a:cubicBezTo>
                    <a:cubicBezTo>
                      <a:pt x="2917728" y="5881983"/>
                      <a:pt x="2869870" y="5881983"/>
                      <a:pt x="2823724" y="5881983"/>
                    </a:cubicBezTo>
                    <a:cubicBezTo>
                      <a:pt x="2798086" y="5881983"/>
                      <a:pt x="2784416" y="5871728"/>
                      <a:pt x="2780997" y="5846093"/>
                    </a:cubicBezTo>
                    <a:cubicBezTo>
                      <a:pt x="2760487" y="5736707"/>
                      <a:pt x="2736558" y="5629030"/>
                      <a:pt x="2716051" y="5519647"/>
                    </a:cubicBezTo>
                    <a:cubicBezTo>
                      <a:pt x="2709214" y="5487172"/>
                      <a:pt x="2719469" y="5454701"/>
                      <a:pt x="2722888" y="5422226"/>
                    </a:cubicBezTo>
                    <a:cubicBezTo>
                      <a:pt x="2726306" y="5394879"/>
                      <a:pt x="2719469" y="5381208"/>
                      <a:pt x="2688703" y="5377790"/>
                    </a:cubicBezTo>
                    <a:cubicBezTo>
                      <a:pt x="2558810" y="5364116"/>
                      <a:pt x="2428914" y="5340187"/>
                      <a:pt x="2302439" y="5306006"/>
                    </a:cubicBezTo>
                    <a:cubicBezTo>
                      <a:pt x="2275091" y="5299169"/>
                      <a:pt x="2259712" y="5307715"/>
                      <a:pt x="2252875" y="5335060"/>
                    </a:cubicBezTo>
                    <a:cubicBezTo>
                      <a:pt x="2216982" y="5483754"/>
                      <a:pt x="2109308" y="5591431"/>
                      <a:pt x="2037522" y="5721324"/>
                    </a:cubicBezTo>
                    <a:cubicBezTo>
                      <a:pt x="2028979" y="5736707"/>
                      <a:pt x="2015305" y="5736707"/>
                      <a:pt x="1999922" y="5731579"/>
                    </a:cubicBezTo>
                    <a:cubicBezTo>
                      <a:pt x="1897376" y="5697398"/>
                      <a:pt x="1796536" y="5656377"/>
                      <a:pt x="1699115" y="5611941"/>
                    </a:cubicBezTo>
                    <a:cubicBezTo>
                      <a:pt x="1678604" y="5603395"/>
                      <a:pt x="1676895" y="5588012"/>
                      <a:pt x="1680314" y="5570920"/>
                    </a:cubicBezTo>
                    <a:cubicBezTo>
                      <a:pt x="1702533" y="5461538"/>
                      <a:pt x="1721335" y="5352152"/>
                      <a:pt x="1746969" y="5244478"/>
                    </a:cubicBezTo>
                    <a:cubicBezTo>
                      <a:pt x="1755515" y="5208585"/>
                      <a:pt x="1776026" y="5176110"/>
                      <a:pt x="1794827" y="5143638"/>
                    </a:cubicBezTo>
                    <a:cubicBezTo>
                      <a:pt x="1806792" y="5123128"/>
                      <a:pt x="1803373" y="5111163"/>
                      <a:pt x="1781153" y="5099199"/>
                    </a:cubicBezTo>
                    <a:cubicBezTo>
                      <a:pt x="1661512" y="5035961"/>
                      <a:pt x="1548711" y="4960759"/>
                      <a:pt x="1441038" y="4878721"/>
                    </a:cubicBezTo>
                    <a:cubicBezTo>
                      <a:pt x="1422236" y="4863341"/>
                      <a:pt x="1408563" y="4863341"/>
                      <a:pt x="1393180" y="4885558"/>
                    </a:cubicBezTo>
                    <a:cubicBezTo>
                      <a:pt x="1304304" y="5010326"/>
                      <a:pt x="1162446" y="5071855"/>
                      <a:pt x="1044518" y="5164149"/>
                    </a:cubicBezTo>
                    <a:cubicBezTo>
                      <a:pt x="1029135" y="5176110"/>
                      <a:pt x="1017170" y="5170985"/>
                      <a:pt x="1003497" y="5159021"/>
                    </a:cubicBezTo>
                    <a:cubicBezTo>
                      <a:pt x="923167" y="5088947"/>
                      <a:pt x="847965" y="5012036"/>
                      <a:pt x="774473" y="4936834"/>
                    </a:cubicBezTo>
                    <a:cubicBezTo>
                      <a:pt x="760802" y="4921451"/>
                      <a:pt x="759090" y="4909486"/>
                      <a:pt x="771054" y="4892394"/>
                    </a:cubicBezTo>
                    <a:cubicBezTo>
                      <a:pt x="832582" y="4800100"/>
                      <a:pt x="894114" y="4707810"/>
                      <a:pt x="957351" y="4615516"/>
                    </a:cubicBezTo>
                    <a:cubicBezTo>
                      <a:pt x="977859" y="4586459"/>
                      <a:pt x="1008624" y="4567658"/>
                      <a:pt x="1035972" y="4543732"/>
                    </a:cubicBezTo>
                    <a:cubicBezTo>
                      <a:pt x="1056482" y="4526640"/>
                      <a:pt x="1059901" y="4511257"/>
                      <a:pt x="1042808" y="4490750"/>
                    </a:cubicBezTo>
                    <a:cubicBezTo>
                      <a:pt x="959061" y="4386492"/>
                      <a:pt x="882150" y="4277106"/>
                      <a:pt x="815494" y="4159177"/>
                    </a:cubicBezTo>
                    <a:cubicBezTo>
                      <a:pt x="800111" y="4131830"/>
                      <a:pt x="784728" y="4136957"/>
                      <a:pt x="764217" y="4150631"/>
                    </a:cubicBezTo>
                    <a:cubicBezTo>
                      <a:pt x="634324" y="4230960"/>
                      <a:pt x="482211" y="4232670"/>
                      <a:pt x="340354" y="4271978"/>
                    </a:cubicBezTo>
                    <a:cubicBezTo>
                      <a:pt x="321552" y="4277106"/>
                      <a:pt x="311297" y="4266851"/>
                      <a:pt x="304464" y="4249762"/>
                    </a:cubicBezTo>
                    <a:cubicBezTo>
                      <a:pt x="258315" y="4154049"/>
                      <a:pt x="215588" y="4054919"/>
                      <a:pt x="177985" y="3955791"/>
                    </a:cubicBezTo>
                    <a:cubicBezTo>
                      <a:pt x="171148" y="3935281"/>
                      <a:pt x="176276" y="3923316"/>
                      <a:pt x="193368" y="3913061"/>
                    </a:cubicBezTo>
                    <a:cubicBezTo>
                      <a:pt x="285662" y="3851533"/>
                      <a:pt x="376247" y="3788295"/>
                      <a:pt x="471956" y="3728476"/>
                    </a:cubicBezTo>
                    <a:cubicBezTo>
                      <a:pt x="502722" y="3709675"/>
                      <a:pt x="540321" y="3701129"/>
                      <a:pt x="576214" y="3690874"/>
                    </a:cubicBezTo>
                    <a:cubicBezTo>
                      <a:pt x="598434" y="3684037"/>
                      <a:pt x="605268" y="3673782"/>
                      <a:pt x="598434" y="3649856"/>
                    </a:cubicBezTo>
                    <a:cubicBezTo>
                      <a:pt x="559122" y="3518250"/>
                      <a:pt x="531778" y="3384939"/>
                      <a:pt x="512977" y="3249918"/>
                    </a:cubicBezTo>
                    <a:cubicBezTo>
                      <a:pt x="509559" y="3227698"/>
                      <a:pt x="499303" y="3220861"/>
                      <a:pt x="477084" y="3224280"/>
                    </a:cubicBezTo>
                    <a:cubicBezTo>
                      <a:pt x="324971" y="3249918"/>
                      <a:pt x="181404" y="3191808"/>
                      <a:pt x="34418" y="3174716"/>
                    </a:cubicBezTo>
                    <a:cubicBezTo>
                      <a:pt x="15617" y="3173007"/>
                      <a:pt x="8784" y="3161042"/>
                      <a:pt x="7071" y="3142241"/>
                    </a:cubicBezTo>
                    <a:cubicBezTo>
                      <a:pt x="-3181" y="3034567"/>
                      <a:pt x="238" y="2926891"/>
                      <a:pt x="1947" y="2817508"/>
                    </a:cubicBezTo>
                    <a:cubicBezTo>
                      <a:pt x="1947" y="2796997"/>
                      <a:pt x="15617" y="2788451"/>
                      <a:pt x="34418" y="2785033"/>
                    </a:cubicBezTo>
                    <a:cubicBezTo>
                      <a:pt x="145514" y="2762813"/>
                      <a:pt x="254896" y="2740597"/>
                      <a:pt x="365992" y="2718377"/>
                    </a:cubicBezTo>
                    <a:cubicBezTo>
                      <a:pt x="398463" y="2711540"/>
                      <a:pt x="430938" y="2721795"/>
                      <a:pt x="463410" y="2725214"/>
                    </a:cubicBezTo>
                    <a:cubicBezTo>
                      <a:pt x="490757" y="2728633"/>
                      <a:pt x="504431" y="2718377"/>
                      <a:pt x="507849" y="2689321"/>
                    </a:cubicBezTo>
                    <a:cubicBezTo>
                      <a:pt x="521523" y="2561136"/>
                      <a:pt x="545449" y="2432952"/>
                      <a:pt x="577924" y="2308184"/>
                    </a:cubicBezTo>
                    <a:cubicBezTo>
                      <a:pt x="586470" y="2275712"/>
                      <a:pt x="574505" y="2260329"/>
                      <a:pt x="543739" y="2253492"/>
                    </a:cubicBezTo>
                    <a:cubicBezTo>
                      <a:pt x="398463" y="2215893"/>
                      <a:pt x="289081" y="2109925"/>
                      <a:pt x="162606" y="2039851"/>
                    </a:cubicBezTo>
                    <a:cubicBezTo>
                      <a:pt x="148929" y="2033014"/>
                      <a:pt x="148929" y="2021050"/>
                      <a:pt x="152347" y="2007376"/>
                    </a:cubicBezTo>
                    <a:cubicBezTo>
                      <a:pt x="186531" y="1903121"/>
                      <a:pt x="229258" y="1802281"/>
                      <a:pt x="273698" y="1701441"/>
                    </a:cubicBezTo>
                    <a:cubicBezTo>
                      <a:pt x="282244" y="1682643"/>
                      <a:pt x="295917" y="1679225"/>
                      <a:pt x="311297" y="1684352"/>
                    </a:cubicBezTo>
                    <a:cubicBezTo>
                      <a:pt x="454867" y="1721952"/>
                      <a:pt x="608689" y="1718533"/>
                      <a:pt x="742001" y="1798863"/>
                    </a:cubicBezTo>
                    <a:cubicBezTo>
                      <a:pt x="764217" y="1812536"/>
                      <a:pt x="774473" y="1803990"/>
                      <a:pt x="784728" y="1785189"/>
                    </a:cubicBezTo>
                    <a:cubicBezTo>
                      <a:pt x="847965" y="1667260"/>
                      <a:pt x="921458" y="1554456"/>
                      <a:pt x="1001787" y="1448491"/>
                    </a:cubicBezTo>
                    <a:cubicBezTo>
                      <a:pt x="1012043" y="1434818"/>
                      <a:pt x="1029135" y="1419435"/>
                      <a:pt x="1003497" y="1402343"/>
                    </a:cubicBezTo>
                    <a:cubicBezTo>
                      <a:pt x="906078" y="1339105"/>
                      <a:pt x="856511" y="1238269"/>
                      <a:pt x="789856" y="1149393"/>
                    </a:cubicBezTo>
                    <a:cubicBezTo>
                      <a:pt x="777891" y="1134010"/>
                      <a:pt x="769348" y="1118627"/>
                      <a:pt x="757384" y="1103245"/>
                    </a:cubicBezTo>
                    <a:cubicBezTo>
                      <a:pt x="704398" y="1028043"/>
                      <a:pt x="702689" y="1026333"/>
                      <a:pt x="764217" y="961387"/>
                    </a:cubicBezTo>
                    <a:cubicBezTo>
                      <a:pt x="822331" y="899859"/>
                      <a:pt x="882150" y="841749"/>
                      <a:pt x="940259" y="781930"/>
                    </a:cubicBezTo>
                    <a:cubicBezTo>
                      <a:pt x="959061" y="763129"/>
                      <a:pt x="974443" y="761419"/>
                      <a:pt x="994951" y="776802"/>
                    </a:cubicBezTo>
                    <a:cubicBezTo>
                      <a:pt x="1083826" y="836621"/>
                      <a:pt x="1172702" y="894731"/>
                      <a:pt x="1261577" y="954550"/>
                    </a:cubicBezTo>
                    <a:cubicBezTo>
                      <a:pt x="1292340" y="975061"/>
                      <a:pt x="1312850" y="1004117"/>
                      <a:pt x="1335070" y="1031461"/>
                    </a:cubicBezTo>
                    <a:cubicBezTo>
                      <a:pt x="1353871" y="1057099"/>
                      <a:pt x="1370960" y="1062227"/>
                      <a:pt x="1398307" y="1040007"/>
                    </a:cubicBezTo>
                    <a:cubicBezTo>
                      <a:pt x="1499147" y="956259"/>
                      <a:pt x="1608530" y="882767"/>
                      <a:pt x="1721335" y="817820"/>
                    </a:cubicBezTo>
                    <a:cubicBezTo>
                      <a:pt x="1738423" y="807565"/>
                      <a:pt x="1753806" y="797310"/>
                      <a:pt x="1738423" y="775093"/>
                    </a:cubicBezTo>
                    <a:cubicBezTo>
                      <a:pt x="1664931" y="669125"/>
                      <a:pt x="1659806" y="542651"/>
                      <a:pt x="1630750" y="423009"/>
                    </a:cubicBezTo>
                    <a:cubicBezTo>
                      <a:pt x="1605112" y="318754"/>
                      <a:pt x="1608530" y="320464"/>
                      <a:pt x="1704242" y="272606"/>
                    </a:cubicBezTo>
                    <a:cubicBezTo>
                      <a:pt x="1772607" y="238425"/>
                      <a:pt x="1846100" y="212787"/>
                      <a:pt x="1916174" y="183733"/>
                    </a:cubicBezTo>
                    <a:cubicBezTo>
                      <a:pt x="1941812" y="173478"/>
                      <a:pt x="1957195" y="175187"/>
                      <a:pt x="1972575" y="199113"/>
                    </a:cubicBezTo>
                    <a:cubicBezTo>
                      <a:pt x="2030688" y="287989"/>
                      <a:pt x="2088798" y="375155"/>
                      <a:pt x="2148617" y="462321"/>
                    </a:cubicBezTo>
                    <a:cubicBezTo>
                      <a:pt x="2170836" y="494793"/>
                      <a:pt x="2177673" y="532395"/>
                      <a:pt x="2189638" y="569995"/>
                    </a:cubicBezTo>
                    <a:cubicBezTo>
                      <a:pt x="2198180" y="597342"/>
                      <a:pt x="2210145" y="605888"/>
                      <a:pt x="2237492" y="597342"/>
                    </a:cubicBezTo>
                    <a:cubicBezTo>
                      <a:pt x="2363967" y="559743"/>
                      <a:pt x="2493861" y="532395"/>
                      <a:pt x="2625466" y="515303"/>
                    </a:cubicBezTo>
                    <a:cubicBezTo>
                      <a:pt x="2651101" y="511885"/>
                      <a:pt x="2659647" y="501630"/>
                      <a:pt x="2656228" y="475995"/>
                    </a:cubicBezTo>
                    <a:cubicBezTo>
                      <a:pt x="2634012" y="325591"/>
                      <a:pt x="2688703" y="183733"/>
                      <a:pt x="2705795" y="36748"/>
                    </a:cubicBezTo>
                    <a:cubicBezTo>
                      <a:pt x="2707505" y="19656"/>
                      <a:pt x="2717760" y="9401"/>
                      <a:pt x="2736558" y="7692"/>
                    </a:cubicBezTo>
                    <a:cubicBezTo>
                      <a:pt x="2791251" y="1709"/>
                      <a:pt x="2845943" y="0"/>
                      <a:pt x="29006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D7D1009-0F39-4A7A-95B2-2B67C9CB6E10}"/>
                  </a:ext>
                </a:extLst>
              </p:cNvPr>
              <p:cNvSpPr/>
              <p:nvPr/>
            </p:nvSpPr>
            <p:spPr>
              <a:xfrm flipH="1">
                <a:off x="1635010" y="971550"/>
                <a:ext cx="5965940" cy="2951634"/>
              </a:xfrm>
              <a:custGeom>
                <a:avLst/>
                <a:gdLst>
                  <a:gd name="connsiteX0" fmla="*/ 5965877 w 5965940"/>
                  <a:gd name="connsiteY0" fmla="*/ 2951052 h 2951634"/>
                  <a:gd name="connsiteX1" fmla="*/ 5965874 w 5965940"/>
                  <a:gd name="connsiteY1" fmla="*/ 2951052 h 2951634"/>
                  <a:gd name="connsiteX2" fmla="*/ 5965877 w 5965940"/>
                  <a:gd name="connsiteY2" fmla="*/ 2951634 h 2951634"/>
                  <a:gd name="connsiteX3" fmla="*/ 2224803 w 5965940"/>
                  <a:gd name="connsiteY3" fmla="*/ 1672633 h 2951634"/>
                  <a:gd name="connsiteX4" fmla="*/ 2252320 w 5965940"/>
                  <a:gd name="connsiteY4" fmla="*/ 1702545 h 2951634"/>
                  <a:gd name="connsiteX5" fmla="*/ 2252320 w 5965940"/>
                  <a:gd name="connsiteY5" fmla="*/ 1866318 h 2951634"/>
                  <a:gd name="connsiteX6" fmla="*/ 2193129 w 5965940"/>
                  <a:gd name="connsiteY6" fmla="*/ 1866318 h 2951634"/>
                  <a:gd name="connsiteX7" fmla="*/ 2193695 w 5965940"/>
                  <a:gd name="connsiteY7" fmla="*/ 1701348 h 2951634"/>
                  <a:gd name="connsiteX8" fmla="*/ 2224803 w 5965940"/>
                  <a:gd name="connsiteY8" fmla="*/ 1672633 h 2951634"/>
                  <a:gd name="connsiteX9" fmla="*/ 2547842 w 5965940"/>
                  <a:gd name="connsiteY9" fmla="*/ 1574524 h 2951634"/>
                  <a:gd name="connsiteX10" fmla="*/ 2572969 w 5965940"/>
                  <a:gd name="connsiteY10" fmla="*/ 1600847 h 2951634"/>
                  <a:gd name="connsiteX11" fmla="*/ 2572969 w 5965940"/>
                  <a:gd name="connsiteY11" fmla="*/ 1671436 h 2951634"/>
                  <a:gd name="connsiteX12" fmla="*/ 2574165 w 5965940"/>
                  <a:gd name="connsiteY12" fmla="*/ 1671436 h 2951634"/>
                  <a:gd name="connsiteX13" fmla="*/ 2574165 w 5965940"/>
                  <a:gd name="connsiteY13" fmla="*/ 1738437 h 2951634"/>
                  <a:gd name="connsiteX14" fmla="*/ 2614844 w 5965940"/>
                  <a:gd name="connsiteY14" fmla="*/ 1777919 h 2951634"/>
                  <a:gd name="connsiteX15" fmla="*/ 2700989 w 5965940"/>
                  <a:gd name="connsiteY15" fmla="*/ 1777919 h 2951634"/>
                  <a:gd name="connsiteX16" fmla="*/ 2727310 w 5965940"/>
                  <a:gd name="connsiteY16" fmla="*/ 1801849 h 2951634"/>
                  <a:gd name="connsiteX17" fmla="*/ 2691417 w 5965940"/>
                  <a:gd name="connsiteY17" fmla="*/ 1856885 h 2951634"/>
                  <a:gd name="connsiteX18" fmla="*/ 2680232 w 5965940"/>
                  <a:gd name="connsiteY18" fmla="*/ 1866318 h 2951634"/>
                  <a:gd name="connsiteX19" fmla="*/ 2525808 w 5965940"/>
                  <a:gd name="connsiteY19" fmla="*/ 1866318 h 2951634"/>
                  <a:gd name="connsiteX20" fmla="*/ 2525112 w 5965940"/>
                  <a:gd name="connsiteY20" fmla="*/ 1599648 h 2951634"/>
                  <a:gd name="connsiteX21" fmla="*/ 2547842 w 5965940"/>
                  <a:gd name="connsiteY21" fmla="*/ 1574524 h 2951634"/>
                  <a:gd name="connsiteX22" fmla="*/ 2607665 w 5965940"/>
                  <a:gd name="connsiteY22" fmla="*/ 1231144 h 2951634"/>
                  <a:gd name="connsiteX23" fmla="*/ 2639969 w 5965940"/>
                  <a:gd name="connsiteY23" fmla="*/ 1264645 h 2951634"/>
                  <a:gd name="connsiteX24" fmla="*/ 2639969 w 5965940"/>
                  <a:gd name="connsiteY24" fmla="*/ 1429754 h 2951634"/>
                  <a:gd name="connsiteX25" fmla="*/ 2641166 w 5965940"/>
                  <a:gd name="connsiteY25" fmla="*/ 1429754 h 2951634"/>
                  <a:gd name="connsiteX26" fmla="*/ 2641166 w 5965940"/>
                  <a:gd name="connsiteY26" fmla="*/ 1592472 h 2951634"/>
                  <a:gd name="connsiteX27" fmla="*/ 2690220 w 5965940"/>
                  <a:gd name="connsiteY27" fmla="*/ 1642722 h 2951634"/>
                  <a:gd name="connsiteX28" fmla="*/ 2727310 w 5965940"/>
                  <a:gd name="connsiteY28" fmla="*/ 1706132 h 2951634"/>
                  <a:gd name="connsiteX29" fmla="*/ 2684237 w 5965940"/>
                  <a:gd name="connsiteY29" fmla="*/ 1731258 h 2951634"/>
                  <a:gd name="connsiteX30" fmla="*/ 2674666 w 5965940"/>
                  <a:gd name="connsiteY30" fmla="*/ 1730063 h 2951634"/>
                  <a:gd name="connsiteX31" fmla="*/ 2619628 w 5965940"/>
                  <a:gd name="connsiteY31" fmla="*/ 1670240 h 2951634"/>
                  <a:gd name="connsiteX32" fmla="*/ 2620827 w 5965940"/>
                  <a:gd name="connsiteY32" fmla="*/ 1556577 h 2951634"/>
                  <a:gd name="connsiteX33" fmla="*/ 2599290 w 5965940"/>
                  <a:gd name="connsiteY33" fmla="*/ 1531453 h 2951634"/>
                  <a:gd name="connsiteX34" fmla="*/ 2583736 w 5965940"/>
                  <a:gd name="connsiteY34" fmla="*/ 1530255 h 2951634"/>
                  <a:gd name="connsiteX35" fmla="*/ 2526306 w 5965940"/>
                  <a:gd name="connsiteY35" fmla="*/ 1468040 h 2951634"/>
                  <a:gd name="connsiteX36" fmla="*/ 2432984 w 5965940"/>
                  <a:gd name="connsiteY36" fmla="*/ 1308912 h 2951634"/>
                  <a:gd name="connsiteX37" fmla="*/ 2417431 w 5965940"/>
                  <a:gd name="connsiteY37" fmla="*/ 1246697 h 2951634"/>
                  <a:gd name="connsiteX38" fmla="*/ 2448538 w 5965940"/>
                  <a:gd name="connsiteY38" fmla="*/ 1231144 h 2951634"/>
                  <a:gd name="connsiteX39" fmla="*/ 2607665 w 5965940"/>
                  <a:gd name="connsiteY39" fmla="*/ 1231144 h 2951634"/>
                  <a:gd name="connsiteX40" fmla="*/ 1542988 w 5965940"/>
                  <a:gd name="connsiteY40" fmla="*/ 1125838 h 2951634"/>
                  <a:gd name="connsiteX41" fmla="*/ 1542988 w 5965940"/>
                  <a:gd name="connsiteY41" fmla="*/ 1264073 h 2951634"/>
                  <a:gd name="connsiteX42" fmla="*/ 1489378 w 5965940"/>
                  <a:gd name="connsiteY42" fmla="*/ 1274897 h 2951634"/>
                  <a:gd name="connsiteX43" fmla="*/ 1383569 w 5965940"/>
                  <a:gd name="connsiteY43" fmla="*/ 1434522 h 2951634"/>
                  <a:gd name="connsiteX44" fmla="*/ 1383569 w 5965940"/>
                  <a:gd name="connsiteY44" fmla="*/ 1866318 h 2951634"/>
                  <a:gd name="connsiteX45" fmla="*/ 1323073 w 5965940"/>
                  <a:gd name="connsiteY45" fmla="*/ 1866318 h 2951634"/>
                  <a:gd name="connsiteX46" fmla="*/ 1323073 w 5965940"/>
                  <a:gd name="connsiteY46" fmla="*/ 1125838 h 2951634"/>
                  <a:gd name="connsiteX47" fmla="*/ 2002911 w 5965940"/>
                  <a:gd name="connsiteY47" fmla="*/ 1125838 h 2951634"/>
                  <a:gd name="connsiteX48" fmla="*/ 2002911 w 5965940"/>
                  <a:gd name="connsiteY48" fmla="*/ 1263591 h 2951634"/>
                  <a:gd name="connsiteX49" fmla="*/ 1947459 w 5965940"/>
                  <a:gd name="connsiteY49" fmla="*/ 1274786 h 2951634"/>
                  <a:gd name="connsiteX50" fmla="*/ 1841653 w 5965940"/>
                  <a:gd name="connsiteY50" fmla="*/ 1434414 h 2951634"/>
                  <a:gd name="connsiteX51" fmla="*/ 1841653 w 5965940"/>
                  <a:gd name="connsiteY51" fmla="*/ 1866318 h 2951634"/>
                  <a:gd name="connsiteX52" fmla="*/ 1730051 w 5965940"/>
                  <a:gd name="connsiteY52" fmla="*/ 1866318 h 2951634"/>
                  <a:gd name="connsiteX53" fmla="*/ 1730052 w 5965940"/>
                  <a:gd name="connsiteY53" fmla="*/ 1434522 h 2951634"/>
                  <a:gd name="connsiteX54" fmla="*/ 1730051 w 5965940"/>
                  <a:gd name="connsiteY54" fmla="*/ 1434519 h 2951634"/>
                  <a:gd name="connsiteX55" fmla="*/ 1730051 w 5965940"/>
                  <a:gd name="connsiteY55" fmla="*/ 1420568 h 2951634"/>
                  <a:gd name="connsiteX56" fmla="*/ 1727234 w 5965940"/>
                  <a:gd name="connsiteY56" fmla="*/ 1420568 h 2951634"/>
                  <a:gd name="connsiteX57" fmla="*/ 1716437 w 5965940"/>
                  <a:gd name="connsiteY57" fmla="*/ 1367090 h 2951634"/>
                  <a:gd name="connsiteX58" fmla="*/ 1608327 w 5965940"/>
                  <a:gd name="connsiteY58" fmla="*/ 1269071 h 2951634"/>
                  <a:gd name="connsiteX59" fmla="*/ 1586325 w 5965940"/>
                  <a:gd name="connsiteY59" fmla="*/ 1265744 h 2951634"/>
                  <a:gd name="connsiteX60" fmla="*/ 1586325 w 5965940"/>
                  <a:gd name="connsiteY60" fmla="*/ 1125838 h 2951634"/>
                  <a:gd name="connsiteX61" fmla="*/ 3907006 w 5965940"/>
                  <a:gd name="connsiteY61" fmla="*/ 0 h 2951634"/>
                  <a:gd name="connsiteX62" fmla="*/ 3732325 w 5965940"/>
                  <a:gd name="connsiteY62" fmla="*/ 0 h 2951634"/>
                  <a:gd name="connsiteX63" fmla="*/ 3654557 w 5965940"/>
                  <a:gd name="connsiteY63" fmla="*/ 1648703 h 2951634"/>
                  <a:gd name="connsiteX64" fmla="*/ 3552858 w 5965940"/>
                  <a:gd name="connsiteY64" fmla="*/ 1652295 h 2951634"/>
                  <a:gd name="connsiteX65" fmla="*/ 3472697 w 5965940"/>
                  <a:gd name="connsiteY65" fmla="*/ 338595 h 2951634"/>
                  <a:gd name="connsiteX66" fmla="*/ 3294425 w 5965940"/>
                  <a:gd name="connsiteY66" fmla="*/ 338595 h 2951634"/>
                  <a:gd name="connsiteX67" fmla="*/ 3217853 w 5965940"/>
                  <a:gd name="connsiteY67" fmla="*/ 1658274 h 2951634"/>
                  <a:gd name="connsiteX68" fmla="*/ 3071887 w 5965940"/>
                  <a:gd name="connsiteY68" fmla="*/ 1665454 h 2951634"/>
                  <a:gd name="connsiteX69" fmla="*/ 3071887 w 5965940"/>
                  <a:gd name="connsiteY69" fmla="*/ 1448897 h 2951634"/>
                  <a:gd name="connsiteX70" fmla="*/ 2998904 w 5965940"/>
                  <a:gd name="connsiteY70" fmla="*/ 1319681 h 2951634"/>
                  <a:gd name="connsiteX71" fmla="*/ 2979760 w 5965940"/>
                  <a:gd name="connsiteY71" fmla="*/ 1301735 h 2951634"/>
                  <a:gd name="connsiteX72" fmla="*/ 2896009 w 5965940"/>
                  <a:gd name="connsiteY72" fmla="*/ 1293360 h 2951634"/>
                  <a:gd name="connsiteX73" fmla="*/ 2854133 w 5965940"/>
                  <a:gd name="connsiteY73" fmla="*/ 1331645 h 2951634"/>
                  <a:gd name="connsiteX74" fmla="*/ 2800293 w 5965940"/>
                  <a:gd name="connsiteY74" fmla="*/ 1433343 h 2951634"/>
                  <a:gd name="connsiteX75" fmla="*/ 2762007 w 5965940"/>
                  <a:gd name="connsiteY75" fmla="*/ 1468040 h 2951634"/>
                  <a:gd name="connsiteX76" fmla="*/ 2726114 w 5965940"/>
                  <a:gd name="connsiteY76" fmla="*/ 1503935 h 2951634"/>
                  <a:gd name="connsiteX77" fmla="*/ 2726114 w 5965940"/>
                  <a:gd name="connsiteY77" fmla="*/ 1562559 h 2951634"/>
                  <a:gd name="connsiteX78" fmla="*/ 2715346 w 5965940"/>
                  <a:gd name="connsiteY78" fmla="*/ 1581703 h 2951634"/>
                  <a:gd name="connsiteX79" fmla="*/ 2702184 w 5965940"/>
                  <a:gd name="connsiteY79" fmla="*/ 1561362 h 2951634"/>
                  <a:gd name="connsiteX80" fmla="*/ 2698595 w 5965940"/>
                  <a:gd name="connsiteY80" fmla="*/ 1466843 h 2951634"/>
                  <a:gd name="connsiteX81" fmla="*/ 2698595 w 5965940"/>
                  <a:gd name="connsiteY81" fmla="*/ 1215590 h 2951634"/>
                  <a:gd name="connsiteX82" fmla="*/ 2661505 w 5965940"/>
                  <a:gd name="connsiteY82" fmla="*/ 1173716 h 2951634"/>
                  <a:gd name="connsiteX83" fmla="*/ 2388716 w 5965940"/>
                  <a:gd name="connsiteY83" fmla="*/ 1173716 h 2951634"/>
                  <a:gd name="connsiteX84" fmla="*/ 2356411 w 5965940"/>
                  <a:gd name="connsiteY84" fmla="*/ 1208411 h 2951634"/>
                  <a:gd name="connsiteX85" fmla="*/ 2357608 w 5965940"/>
                  <a:gd name="connsiteY85" fmla="*/ 1273020 h 2951634"/>
                  <a:gd name="connsiteX86" fmla="*/ 2328893 w 5965940"/>
                  <a:gd name="connsiteY86" fmla="*/ 1319681 h 2951634"/>
                  <a:gd name="connsiteX87" fmla="*/ 2253518 w 5965940"/>
                  <a:gd name="connsiteY87" fmla="*/ 1439325 h 2951634"/>
                  <a:gd name="connsiteX88" fmla="*/ 2253518 w 5965940"/>
                  <a:gd name="connsiteY88" fmla="*/ 1555380 h 2951634"/>
                  <a:gd name="connsiteX89" fmla="*/ 2192497 w 5965940"/>
                  <a:gd name="connsiteY89" fmla="*/ 1615203 h 2951634"/>
                  <a:gd name="connsiteX90" fmla="*/ 2188133 w 5965940"/>
                  <a:gd name="connsiteY90" fmla="*/ 1615952 h 2951634"/>
                  <a:gd name="connsiteX91" fmla="*/ 2188133 w 5965940"/>
                  <a:gd name="connsiteY91" fmla="*/ 1434414 h 2951634"/>
                  <a:gd name="connsiteX92" fmla="*/ 2188133 w 5965940"/>
                  <a:gd name="connsiteY92" fmla="*/ 1434408 h 2951634"/>
                  <a:gd name="connsiteX93" fmla="*/ 2188133 w 5965940"/>
                  <a:gd name="connsiteY93" fmla="*/ 1420459 h 2951634"/>
                  <a:gd name="connsiteX94" fmla="*/ 2186024 w 5965940"/>
                  <a:gd name="connsiteY94" fmla="*/ 1420459 h 2951634"/>
                  <a:gd name="connsiteX95" fmla="*/ 2180346 w 5965940"/>
                  <a:gd name="connsiteY95" fmla="*/ 1382898 h 2951634"/>
                  <a:gd name="connsiteX96" fmla="*/ 2082327 w 5965940"/>
                  <a:gd name="connsiteY96" fmla="*/ 1274786 h 2951634"/>
                  <a:gd name="connsiteX97" fmla="*/ 2046247 w 5965940"/>
                  <a:gd name="connsiteY97" fmla="*/ 1267503 h 2951634"/>
                  <a:gd name="connsiteX98" fmla="*/ 2046247 w 5965940"/>
                  <a:gd name="connsiteY98" fmla="*/ 1060383 h 2951634"/>
                  <a:gd name="connsiteX99" fmla="*/ 2002911 w 5965940"/>
                  <a:gd name="connsiteY99" fmla="*/ 1060383 h 2951634"/>
                  <a:gd name="connsiteX100" fmla="*/ 2002911 w 5965940"/>
                  <a:gd name="connsiteY100" fmla="*/ 1060832 h 2951634"/>
                  <a:gd name="connsiteX101" fmla="*/ 1323073 w 5965940"/>
                  <a:gd name="connsiteY101" fmla="*/ 1060832 h 2951634"/>
                  <a:gd name="connsiteX102" fmla="*/ 1323073 w 5965940"/>
                  <a:gd name="connsiteY102" fmla="*/ 974326 h 2951634"/>
                  <a:gd name="connsiteX103" fmla="*/ 1323073 w 5965940"/>
                  <a:gd name="connsiteY103" fmla="*/ 938000 h 2951634"/>
                  <a:gd name="connsiteX104" fmla="*/ 1323073 w 5965940"/>
                  <a:gd name="connsiteY104" fmla="*/ 937995 h 2951634"/>
                  <a:gd name="connsiteX105" fmla="*/ 1323073 w 5965940"/>
                  <a:gd name="connsiteY105" fmla="*/ 781004 h 2951634"/>
                  <a:gd name="connsiteX106" fmla="*/ 1323073 w 5965940"/>
                  <a:gd name="connsiteY106" fmla="*/ 781003 h 2951634"/>
                  <a:gd name="connsiteX107" fmla="*/ 1217309 w 5965940"/>
                  <a:gd name="connsiteY107" fmla="*/ 781003 h 2951634"/>
                  <a:gd name="connsiteX108" fmla="*/ 1217309 w 5965940"/>
                  <a:gd name="connsiteY108" fmla="*/ 781004 h 2951634"/>
                  <a:gd name="connsiteX109" fmla="*/ 1121686 w 5965940"/>
                  <a:gd name="connsiteY109" fmla="*/ 781004 h 2951634"/>
                  <a:gd name="connsiteX110" fmla="*/ 1121686 w 5965940"/>
                  <a:gd name="connsiteY110" fmla="*/ 938000 h 2951634"/>
                  <a:gd name="connsiteX111" fmla="*/ 1121686 w 5965940"/>
                  <a:gd name="connsiteY111" fmla="*/ 974326 h 2951634"/>
                  <a:gd name="connsiteX112" fmla="*/ 1121686 w 5965940"/>
                  <a:gd name="connsiteY112" fmla="*/ 1866318 h 2951634"/>
                  <a:gd name="connsiteX113" fmla="*/ 1025040 w 5965940"/>
                  <a:gd name="connsiteY113" fmla="*/ 1866318 h 2951634"/>
                  <a:gd name="connsiteX114" fmla="*/ 1025040 w 5965940"/>
                  <a:gd name="connsiteY114" fmla="*/ 1777911 h 2951634"/>
                  <a:gd name="connsiteX115" fmla="*/ 1025040 w 5965940"/>
                  <a:gd name="connsiteY115" fmla="*/ 1776407 h 2951634"/>
                  <a:gd name="connsiteX116" fmla="*/ 904032 w 5965940"/>
                  <a:gd name="connsiteY116" fmla="*/ 1776407 h 2951634"/>
                  <a:gd name="connsiteX117" fmla="*/ 904032 w 5965940"/>
                  <a:gd name="connsiteY117" fmla="*/ 1132629 h 2951634"/>
                  <a:gd name="connsiteX118" fmla="*/ 904032 w 5965940"/>
                  <a:gd name="connsiteY118" fmla="*/ 1132626 h 2951634"/>
                  <a:gd name="connsiteX119" fmla="*/ 904031 w 5965940"/>
                  <a:gd name="connsiteY119" fmla="*/ 1132626 h 2951634"/>
                  <a:gd name="connsiteX120" fmla="*/ 904031 w 5965940"/>
                  <a:gd name="connsiteY120" fmla="*/ 974323 h 2951634"/>
                  <a:gd name="connsiteX121" fmla="*/ 904030 w 5965940"/>
                  <a:gd name="connsiteY121" fmla="*/ 974323 h 2951634"/>
                  <a:gd name="connsiteX122" fmla="*/ 752351 w 5965940"/>
                  <a:gd name="connsiteY122" fmla="*/ 974323 h 2951634"/>
                  <a:gd name="connsiteX123" fmla="*/ 600673 w 5965940"/>
                  <a:gd name="connsiteY123" fmla="*/ 974323 h 2951634"/>
                  <a:gd name="connsiteX124" fmla="*/ 600673 w 5965940"/>
                  <a:gd name="connsiteY124" fmla="*/ 1147341 h 2951634"/>
                  <a:gd name="connsiteX125" fmla="*/ 600674 w 5965940"/>
                  <a:gd name="connsiteY125" fmla="*/ 1147341 h 2951634"/>
                  <a:gd name="connsiteX126" fmla="*/ 600674 w 5965940"/>
                  <a:gd name="connsiteY126" fmla="*/ 1778187 h 2951634"/>
                  <a:gd name="connsiteX127" fmla="*/ 505978 w 5965940"/>
                  <a:gd name="connsiteY127" fmla="*/ 1778187 h 2951634"/>
                  <a:gd name="connsiteX128" fmla="*/ 505978 w 5965940"/>
                  <a:gd name="connsiteY128" fmla="*/ 1775522 h 2951634"/>
                  <a:gd name="connsiteX129" fmla="*/ 505978 w 5965940"/>
                  <a:gd name="connsiteY129" fmla="*/ 1450932 h 2951634"/>
                  <a:gd name="connsiteX130" fmla="*/ 0 w 5965940"/>
                  <a:gd name="connsiteY130" fmla="*/ 1750841 h 2951634"/>
                  <a:gd name="connsiteX131" fmla="*/ 0 w 5965940"/>
                  <a:gd name="connsiteY131" fmla="*/ 2951634 h 2951634"/>
                  <a:gd name="connsiteX132" fmla="*/ 505978 w 5965940"/>
                  <a:gd name="connsiteY132" fmla="*/ 2951634 h 2951634"/>
                  <a:gd name="connsiteX133" fmla="*/ 1339431 w 5965940"/>
                  <a:gd name="connsiteY133" fmla="*/ 2951634 h 2951634"/>
                  <a:gd name="connsiteX134" fmla="*/ 3384619 w 5965940"/>
                  <a:gd name="connsiteY134" fmla="*/ 2951634 h 2951634"/>
                  <a:gd name="connsiteX135" fmla="*/ 4172617 w 5965940"/>
                  <a:gd name="connsiteY135" fmla="*/ 2951634 h 2951634"/>
                  <a:gd name="connsiteX136" fmla="*/ 4172620 w 5965940"/>
                  <a:gd name="connsiteY136" fmla="*/ 2951052 h 2951634"/>
                  <a:gd name="connsiteX137" fmla="*/ 5965874 w 5965940"/>
                  <a:gd name="connsiteY137" fmla="*/ 2951052 h 2951634"/>
                  <a:gd name="connsiteX138" fmla="*/ 5965208 w 5965940"/>
                  <a:gd name="connsiteY138" fmla="*/ 2865948 h 2951634"/>
                  <a:gd name="connsiteX139" fmla="*/ 5965877 w 5965940"/>
                  <a:gd name="connsiteY139" fmla="*/ 2857204 h 2951634"/>
                  <a:gd name="connsiteX140" fmla="*/ 5965877 w 5965940"/>
                  <a:gd name="connsiteY140" fmla="*/ 2309858 h 2951634"/>
                  <a:gd name="connsiteX141" fmla="*/ 5965877 w 5965940"/>
                  <a:gd name="connsiteY141" fmla="*/ 2302863 h 2951634"/>
                  <a:gd name="connsiteX142" fmla="*/ 5953806 w 5965940"/>
                  <a:gd name="connsiteY142" fmla="*/ 2292370 h 2951634"/>
                  <a:gd name="connsiteX143" fmla="*/ 5924966 w 5965940"/>
                  <a:gd name="connsiteY143" fmla="*/ 2291786 h 2951634"/>
                  <a:gd name="connsiteX144" fmla="*/ 5924295 w 5965940"/>
                  <a:gd name="connsiteY144" fmla="*/ 2167629 h 2951634"/>
                  <a:gd name="connsiteX145" fmla="*/ 5890762 w 5965940"/>
                  <a:gd name="connsiteY145" fmla="*/ 2132072 h 2951634"/>
                  <a:gd name="connsiteX146" fmla="*/ 5879361 w 5965940"/>
                  <a:gd name="connsiteY146" fmla="*/ 2127993 h 2951634"/>
                  <a:gd name="connsiteX147" fmla="*/ 5849180 w 5965940"/>
                  <a:gd name="connsiteY147" fmla="*/ 2055714 h 2951634"/>
                  <a:gd name="connsiteX148" fmla="*/ 5363604 w 5965940"/>
                  <a:gd name="connsiteY148" fmla="*/ 1753185 h 2951634"/>
                  <a:gd name="connsiteX149" fmla="*/ 5137584 w 5965940"/>
                  <a:gd name="connsiteY149" fmla="*/ 1770090 h 2951634"/>
                  <a:gd name="connsiteX150" fmla="*/ 5126181 w 5965940"/>
                  <a:gd name="connsiteY150" fmla="*/ 1763096 h 2951634"/>
                  <a:gd name="connsiteX151" fmla="*/ 5126181 w 5965940"/>
                  <a:gd name="connsiteY151" fmla="*/ 1746774 h 2951634"/>
                  <a:gd name="connsiteX152" fmla="*/ 5126181 w 5965940"/>
                  <a:gd name="connsiteY152" fmla="*/ 1209917 h 2951634"/>
                  <a:gd name="connsiteX153" fmla="*/ 4964547 w 5965940"/>
                  <a:gd name="connsiteY153" fmla="*/ 1075267 h 2951634"/>
                  <a:gd name="connsiteX154" fmla="*/ 4935706 w 5965940"/>
                  <a:gd name="connsiteY154" fmla="*/ 1075848 h 2951634"/>
                  <a:gd name="connsiteX155" fmla="*/ 4798887 w 5965940"/>
                  <a:gd name="connsiteY155" fmla="*/ 1216330 h 2951634"/>
                  <a:gd name="connsiteX156" fmla="*/ 4798887 w 5965940"/>
                  <a:gd name="connsiteY156" fmla="*/ 1364968 h 2951634"/>
                  <a:gd name="connsiteX157" fmla="*/ 4798887 w 5965940"/>
                  <a:gd name="connsiteY157" fmla="*/ 1968276 h 2951634"/>
                  <a:gd name="connsiteX158" fmla="*/ 4788156 w 5965940"/>
                  <a:gd name="connsiteY158" fmla="*/ 2002086 h 2951634"/>
                  <a:gd name="connsiteX159" fmla="*/ 4745232 w 5965940"/>
                  <a:gd name="connsiteY159" fmla="*/ 2077280 h 2951634"/>
                  <a:gd name="connsiteX160" fmla="*/ 4738526 w 5965940"/>
                  <a:gd name="connsiteY160" fmla="*/ 2056877 h 2951634"/>
                  <a:gd name="connsiteX161" fmla="*/ 4738526 w 5965940"/>
                  <a:gd name="connsiteY161" fmla="*/ 1648846 h 2951634"/>
                  <a:gd name="connsiteX162" fmla="*/ 4738526 w 5965940"/>
                  <a:gd name="connsiteY162" fmla="*/ 1210501 h 2951634"/>
                  <a:gd name="connsiteX163" fmla="*/ 4576891 w 5965940"/>
                  <a:gd name="connsiteY163" fmla="*/ 1075848 h 2951634"/>
                  <a:gd name="connsiteX164" fmla="*/ 4411904 w 5965940"/>
                  <a:gd name="connsiteY164" fmla="*/ 1200591 h 2951634"/>
                  <a:gd name="connsiteX165" fmla="*/ 4410563 w 5965940"/>
                  <a:gd name="connsiteY165" fmla="*/ 1211083 h 2951634"/>
                  <a:gd name="connsiteX166" fmla="*/ 4410563 w 5965940"/>
                  <a:gd name="connsiteY166" fmla="*/ 1786995 h 2951634"/>
                  <a:gd name="connsiteX167" fmla="*/ 4411231 w 5965940"/>
                  <a:gd name="connsiteY167" fmla="*/ 1787577 h 2951634"/>
                  <a:gd name="connsiteX168" fmla="*/ 4408550 w 5965940"/>
                  <a:gd name="connsiteY168" fmla="*/ 1787577 h 2951634"/>
                  <a:gd name="connsiteX169" fmla="*/ 4409220 w 5965940"/>
                  <a:gd name="connsiteY169" fmla="*/ 1762513 h 2951634"/>
                  <a:gd name="connsiteX170" fmla="*/ 4409220 w 5965940"/>
                  <a:gd name="connsiteY170" fmla="*/ 1225656 h 2951634"/>
                  <a:gd name="connsiteX171" fmla="*/ 4408550 w 5965940"/>
                  <a:gd name="connsiteY171" fmla="*/ 1200591 h 2951634"/>
                  <a:gd name="connsiteX172" fmla="*/ 4405197 w 5965940"/>
                  <a:gd name="connsiteY172" fmla="*/ 1221575 h 2951634"/>
                  <a:gd name="connsiteX173" fmla="*/ 4405197 w 5965940"/>
                  <a:gd name="connsiteY173" fmla="*/ 1423843 h 2951634"/>
                  <a:gd name="connsiteX174" fmla="*/ 4405197 w 5965940"/>
                  <a:gd name="connsiteY174" fmla="*/ 1767758 h 2951634"/>
                  <a:gd name="connsiteX175" fmla="*/ 4387758 w 5965940"/>
                  <a:gd name="connsiteY175" fmla="*/ 1785246 h 2951634"/>
                  <a:gd name="connsiteX176" fmla="*/ 4176908 w 5965940"/>
                  <a:gd name="connsiteY176" fmla="*/ 1785246 h 2951634"/>
                  <a:gd name="connsiteX177" fmla="*/ 4177402 w 5965940"/>
                  <a:gd name="connsiteY177" fmla="*/ 1651098 h 2951634"/>
                  <a:gd name="connsiteX178" fmla="*/ 3987168 w 5965940"/>
                  <a:gd name="connsiteY178" fmla="*/ 1647507 h 295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5965940" h="2951634">
                    <a:moveTo>
                      <a:pt x="5965877" y="2951052"/>
                    </a:moveTo>
                    <a:lnTo>
                      <a:pt x="5965874" y="2951052"/>
                    </a:lnTo>
                    <a:lnTo>
                      <a:pt x="5965877" y="2951634"/>
                    </a:lnTo>
                    <a:close/>
                    <a:moveTo>
                      <a:pt x="2224803" y="1672633"/>
                    </a:moveTo>
                    <a:cubicBezTo>
                      <a:pt x="2247536" y="1672633"/>
                      <a:pt x="2252320" y="1682204"/>
                      <a:pt x="2252320" y="1702545"/>
                    </a:cubicBezTo>
                    <a:lnTo>
                      <a:pt x="2252320" y="1866318"/>
                    </a:lnTo>
                    <a:lnTo>
                      <a:pt x="2193129" y="1866318"/>
                    </a:lnTo>
                    <a:lnTo>
                      <a:pt x="2193695" y="1701348"/>
                    </a:lnTo>
                    <a:cubicBezTo>
                      <a:pt x="2193695" y="1677417"/>
                      <a:pt x="2204464" y="1672633"/>
                      <a:pt x="2224803" y="1672633"/>
                    </a:cubicBezTo>
                    <a:close/>
                    <a:moveTo>
                      <a:pt x="2547842" y="1574524"/>
                    </a:moveTo>
                    <a:cubicBezTo>
                      <a:pt x="2566986" y="1574524"/>
                      <a:pt x="2572969" y="1582900"/>
                      <a:pt x="2572969" y="1600847"/>
                    </a:cubicBezTo>
                    <a:cubicBezTo>
                      <a:pt x="2572969" y="1624774"/>
                      <a:pt x="2572969" y="1647507"/>
                      <a:pt x="2572969" y="1671436"/>
                    </a:cubicBezTo>
                    <a:cubicBezTo>
                      <a:pt x="2572969" y="1671436"/>
                      <a:pt x="2572969" y="1671436"/>
                      <a:pt x="2574165" y="1671436"/>
                    </a:cubicBezTo>
                    <a:cubicBezTo>
                      <a:pt x="2574165" y="1694169"/>
                      <a:pt x="2574165" y="1716902"/>
                      <a:pt x="2574165" y="1738437"/>
                    </a:cubicBezTo>
                    <a:cubicBezTo>
                      <a:pt x="2574165" y="1765955"/>
                      <a:pt x="2586129" y="1779116"/>
                      <a:pt x="2614844" y="1777919"/>
                    </a:cubicBezTo>
                    <a:cubicBezTo>
                      <a:pt x="2643559" y="1776723"/>
                      <a:pt x="2672274" y="1777919"/>
                      <a:pt x="2700989" y="1777919"/>
                    </a:cubicBezTo>
                    <a:cubicBezTo>
                      <a:pt x="2718935" y="1777919"/>
                      <a:pt x="2727310" y="1782706"/>
                      <a:pt x="2727310" y="1801849"/>
                    </a:cubicBezTo>
                    <a:cubicBezTo>
                      <a:pt x="2726114" y="1826974"/>
                      <a:pt x="2734488" y="1856885"/>
                      <a:pt x="2691417" y="1856885"/>
                    </a:cubicBezTo>
                    <a:lnTo>
                      <a:pt x="2680232" y="1866318"/>
                    </a:lnTo>
                    <a:lnTo>
                      <a:pt x="2525808" y="1866318"/>
                    </a:lnTo>
                    <a:lnTo>
                      <a:pt x="2525112" y="1599648"/>
                    </a:lnTo>
                    <a:cubicBezTo>
                      <a:pt x="2525112" y="1584095"/>
                      <a:pt x="2529896" y="1574524"/>
                      <a:pt x="2547842" y="1574524"/>
                    </a:cubicBezTo>
                    <a:close/>
                    <a:moveTo>
                      <a:pt x="2607665" y="1231144"/>
                    </a:moveTo>
                    <a:cubicBezTo>
                      <a:pt x="2633987" y="1229947"/>
                      <a:pt x="2641166" y="1240715"/>
                      <a:pt x="2639969" y="1264645"/>
                    </a:cubicBezTo>
                    <a:cubicBezTo>
                      <a:pt x="2638772" y="1319681"/>
                      <a:pt x="2639969" y="1374719"/>
                      <a:pt x="2639969" y="1429754"/>
                    </a:cubicBezTo>
                    <a:cubicBezTo>
                      <a:pt x="2639969" y="1429754"/>
                      <a:pt x="2639969" y="1429754"/>
                      <a:pt x="2641166" y="1429754"/>
                    </a:cubicBezTo>
                    <a:cubicBezTo>
                      <a:pt x="2641166" y="1483594"/>
                      <a:pt x="2641166" y="1537435"/>
                      <a:pt x="2641166" y="1592472"/>
                    </a:cubicBezTo>
                    <a:cubicBezTo>
                      <a:pt x="2641166" y="1631954"/>
                      <a:pt x="2650739" y="1640328"/>
                      <a:pt x="2690220" y="1642722"/>
                    </a:cubicBezTo>
                    <a:cubicBezTo>
                      <a:pt x="2729702" y="1643918"/>
                      <a:pt x="2729702" y="1647507"/>
                      <a:pt x="2727310" y="1706132"/>
                    </a:cubicBezTo>
                    <a:cubicBezTo>
                      <a:pt x="2726114" y="1739634"/>
                      <a:pt x="2704578" y="1732455"/>
                      <a:pt x="2684237" y="1731258"/>
                    </a:cubicBezTo>
                    <a:cubicBezTo>
                      <a:pt x="2680648" y="1731258"/>
                      <a:pt x="2678257" y="1730063"/>
                      <a:pt x="2674666" y="1730063"/>
                    </a:cubicBezTo>
                    <a:cubicBezTo>
                      <a:pt x="2619628" y="1727669"/>
                      <a:pt x="2619628" y="1727669"/>
                      <a:pt x="2619628" y="1670240"/>
                    </a:cubicBezTo>
                    <a:cubicBezTo>
                      <a:pt x="2619628" y="1631954"/>
                      <a:pt x="2617236" y="1594865"/>
                      <a:pt x="2620827" y="1556577"/>
                    </a:cubicBezTo>
                    <a:cubicBezTo>
                      <a:pt x="2622024" y="1537435"/>
                      <a:pt x="2612451" y="1533844"/>
                      <a:pt x="2599290" y="1531453"/>
                    </a:cubicBezTo>
                    <a:cubicBezTo>
                      <a:pt x="2594506" y="1530255"/>
                      <a:pt x="2589718" y="1530255"/>
                      <a:pt x="2583736" y="1530255"/>
                    </a:cubicBezTo>
                    <a:cubicBezTo>
                      <a:pt x="2521521" y="1530255"/>
                      <a:pt x="2525112" y="1536238"/>
                      <a:pt x="2526306" y="1468040"/>
                    </a:cubicBezTo>
                    <a:cubicBezTo>
                      <a:pt x="2528699" y="1395057"/>
                      <a:pt x="2503576" y="1338824"/>
                      <a:pt x="2432984" y="1308912"/>
                    </a:cubicBezTo>
                    <a:cubicBezTo>
                      <a:pt x="2401878" y="1295753"/>
                      <a:pt x="2417431" y="1268233"/>
                      <a:pt x="2417431" y="1246697"/>
                    </a:cubicBezTo>
                    <a:cubicBezTo>
                      <a:pt x="2417431" y="1227553"/>
                      <a:pt x="2435376" y="1231144"/>
                      <a:pt x="2448538" y="1231144"/>
                    </a:cubicBezTo>
                    <a:cubicBezTo>
                      <a:pt x="2501182" y="1231144"/>
                      <a:pt x="2555021" y="1232341"/>
                      <a:pt x="2607665" y="1231144"/>
                    </a:cubicBezTo>
                    <a:close/>
                    <a:moveTo>
                      <a:pt x="1542988" y="1125838"/>
                    </a:moveTo>
                    <a:lnTo>
                      <a:pt x="1542988" y="1264073"/>
                    </a:lnTo>
                    <a:lnTo>
                      <a:pt x="1489378" y="1274897"/>
                    </a:lnTo>
                    <a:cubicBezTo>
                      <a:pt x="1427198" y="1301196"/>
                      <a:pt x="1383569" y="1362765"/>
                      <a:pt x="1383569" y="1434522"/>
                    </a:cubicBezTo>
                    <a:lnTo>
                      <a:pt x="1383569" y="1866318"/>
                    </a:lnTo>
                    <a:lnTo>
                      <a:pt x="1323073" y="1866318"/>
                    </a:lnTo>
                    <a:lnTo>
                      <a:pt x="1323073" y="1125838"/>
                    </a:lnTo>
                    <a:close/>
                    <a:moveTo>
                      <a:pt x="2002911" y="1125838"/>
                    </a:moveTo>
                    <a:lnTo>
                      <a:pt x="2002911" y="1263591"/>
                    </a:lnTo>
                    <a:lnTo>
                      <a:pt x="1947459" y="1274786"/>
                    </a:lnTo>
                    <a:cubicBezTo>
                      <a:pt x="1885280" y="1301086"/>
                      <a:pt x="1841653" y="1362655"/>
                      <a:pt x="1841653" y="1434414"/>
                    </a:cubicBezTo>
                    <a:lnTo>
                      <a:pt x="1841653" y="1866318"/>
                    </a:lnTo>
                    <a:lnTo>
                      <a:pt x="1730051" y="1866318"/>
                    </a:lnTo>
                    <a:lnTo>
                      <a:pt x="1730052" y="1434522"/>
                    </a:lnTo>
                    <a:lnTo>
                      <a:pt x="1730051" y="1434519"/>
                    </a:lnTo>
                    <a:lnTo>
                      <a:pt x="1730051" y="1420568"/>
                    </a:lnTo>
                    <a:lnTo>
                      <a:pt x="1727234" y="1420568"/>
                    </a:lnTo>
                    <a:lnTo>
                      <a:pt x="1716437" y="1367090"/>
                    </a:lnTo>
                    <a:cubicBezTo>
                      <a:pt x="1696714" y="1320455"/>
                      <a:pt x="1657149" y="1284256"/>
                      <a:pt x="1608327" y="1269071"/>
                    </a:cubicBezTo>
                    <a:lnTo>
                      <a:pt x="1586325" y="1265744"/>
                    </a:lnTo>
                    <a:lnTo>
                      <a:pt x="1586325" y="1125838"/>
                    </a:lnTo>
                    <a:close/>
                    <a:moveTo>
                      <a:pt x="3907006" y="0"/>
                    </a:moveTo>
                    <a:lnTo>
                      <a:pt x="3732325" y="0"/>
                    </a:lnTo>
                    <a:lnTo>
                      <a:pt x="3654557" y="1648703"/>
                    </a:lnTo>
                    <a:lnTo>
                      <a:pt x="3552858" y="1652295"/>
                    </a:lnTo>
                    <a:lnTo>
                      <a:pt x="3472697" y="338595"/>
                    </a:lnTo>
                    <a:lnTo>
                      <a:pt x="3294425" y="338595"/>
                    </a:lnTo>
                    <a:lnTo>
                      <a:pt x="3217853" y="1658274"/>
                    </a:lnTo>
                    <a:lnTo>
                      <a:pt x="3071887" y="1665454"/>
                    </a:lnTo>
                    <a:cubicBezTo>
                      <a:pt x="3071887" y="1593668"/>
                      <a:pt x="3071887" y="1520683"/>
                      <a:pt x="3071887" y="1448897"/>
                    </a:cubicBezTo>
                    <a:cubicBezTo>
                      <a:pt x="3071887" y="1392664"/>
                      <a:pt x="3049154" y="1348396"/>
                      <a:pt x="2998904" y="1319681"/>
                    </a:cubicBezTo>
                    <a:cubicBezTo>
                      <a:pt x="2990528" y="1314896"/>
                      <a:pt x="2984548" y="1310109"/>
                      <a:pt x="2979760" y="1301735"/>
                    </a:cubicBezTo>
                    <a:cubicBezTo>
                      <a:pt x="2968992" y="1281394"/>
                      <a:pt x="2906777" y="1274218"/>
                      <a:pt x="2896009" y="1293360"/>
                    </a:cubicBezTo>
                    <a:cubicBezTo>
                      <a:pt x="2885241" y="1312501"/>
                      <a:pt x="2868490" y="1319681"/>
                      <a:pt x="2854133" y="1331645"/>
                    </a:cubicBezTo>
                    <a:cubicBezTo>
                      <a:pt x="2820633" y="1357968"/>
                      <a:pt x="2800293" y="1391467"/>
                      <a:pt x="2800293" y="1433343"/>
                    </a:cubicBezTo>
                    <a:cubicBezTo>
                      <a:pt x="2800293" y="1463256"/>
                      <a:pt x="2788329" y="1471630"/>
                      <a:pt x="2762007" y="1468040"/>
                    </a:cubicBezTo>
                    <a:cubicBezTo>
                      <a:pt x="2735686" y="1464451"/>
                      <a:pt x="2724917" y="1478808"/>
                      <a:pt x="2726114" y="1503935"/>
                    </a:cubicBezTo>
                    <a:cubicBezTo>
                      <a:pt x="2727310" y="1523079"/>
                      <a:pt x="2726114" y="1542221"/>
                      <a:pt x="2726114" y="1562559"/>
                    </a:cubicBezTo>
                    <a:cubicBezTo>
                      <a:pt x="2726114" y="1570933"/>
                      <a:pt x="2727310" y="1580506"/>
                      <a:pt x="2715346" y="1581703"/>
                    </a:cubicBezTo>
                    <a:cubicBezTo>
                      <a:pt x="2702184" y="1582900"/>
                      <a:pt x="2702184" y="1570933"/>
                      <a:pt x="2702184" y="1561362"/>
                    </a:cubicBezTo>
                    <a:cubicBezTo>
                      <a:pt x="2700989" y="1530255"/>
                      <a:pt x="2698595" y="1497950"/>
                      <a:pt x="2698595" y="1466843"/>
                    </a:cubicBezTo>
                    <a:cubicBezTo>
                      <a:pt x="2697399" y="1383093"/>
                      <a:pt x="2697399" y="1299341"/>
                      <a:pt x="2698595" y="1215590"/>
                    </a:cubicBezTo>
                    <a:cubicBezTo>
                      <a:pt x="2698595" y="1190464"/>
                      <a:pt x="2690220" y="1173716"/>
                      <a:pt x="2661505" y="1173716"/>
                    </a:cubicBezTo>
                    <a:cubicBezTo>
                      <a:pt x="2570575" y="1173716"/>
                      <a:pt x="2479646" y="1173716"/>
                      <a:pt x="2388716" y="1173716"/>
                    </a:cubicBezTo>
                    <a:cubicBezTo>
                      <a:pt x="2365983" y="1173716"/>
                      <a:pt x="2355216" y="1185679"/>
                      <a:pt x="2356411" y="1208411"/>
                    </a:cubicBezTo>
                    <a:cubicBezTo>
                      <a:pt x="2356411" y="1229947"/>
                      <a:pt x="2355216" y="1251485"/>
                      <a:pt x="2357608" y="1273020"/>
                    </a:cubicBezTo>
                    <a:cubicBezTo>
                      <a:pt x="2360001" y="1296948"/>
                      <a:pt x="2351626" y="1310109"/>
                      <a:pt x="2328893" y="1319681"/>
                    </a:cubicBezTo>
                    <a:cubicBezTo>
                      <a:pt x="2278642" y="1342413"/>
                      <a:pt x="2254715" y="1384290"/>
                      <a:pt x="2253518" y="1439325"/>
                    </a:cubicBezTo>
                    <a:cubicBezTo>
                      <a:pt x="2253518" y="1477612"/>
                      <a:pt x="2253518" y="1517094"/>
                      <a:pt x="2253518" y="1555380"/>
                    </a:cubicBezTo>
                    <a:cubicBezTo>
                      <a:pt x="2253518" y="1623580"/>
                      <a:pt x="2260697" y="1615203"/>
                      <a:pt x="2192497" y="1615203"/>
                    </a:cubicBezTo>
                    <a:lnTo>
                      <a:pt x="2188133" y="1615952"/>
                    </a:lnTo>
                    <a:lnTo>
                      <a:pt x="2188133" y="1434414"/>
                    </a:lnTo>
                    <a:lnTo>
                      <a:pt x="2188133" y="1434408"/>
                    </a:lnTo>
                    <a:lnTo>
                      <a:pt x="2188133" y="1420459"/>
                    </a:lnTo>
                    <a:lnTo>
                      <a:pt x="2186024" y="1420459"/>
                    </a:lnTo>
                    <a:lnTo>
                      <a:pt x="2180346" y="1382898"/>
                    </a:lnTo>
                    <a:cubicBezTo>
                      <a:pt x="2165160" y="1334076"/>
                      <a:pt x="2128961" y="1294511"/>
                      <a:pt x="2082327" y="1274786"/>
                    </a:cubicBezTo>
                    <a:lnTo>
                      <a:pt x="2046247" y="1267503"/>
                    </a:lnTo>
                    <a:lnTo>
                      <a:pt x="2046247" y="1060383"/>
                    </a:lnTo>
                    <a:lnTo>
                      <a:pt x="2002911" y="1060383"/>
                    </a:lnTo>
                    <a:lnTo>
                      <a:pt x="2002911" y="1060832"/>
                    </a:lnTo>
                    <a:lnTo>
                      <a:pt x="1323073" y="1060832"/>
                    </a:lnTo>
                    <a:lnTo>
                      <a:pt x="1323073" y="974326"/>
                    </a:lnTo>
                    <a:lnTo>
                      <a:pt x="1323073" y="938000"/>
                    </a:lnTo>
                    <a:lnTo>
                      <a:pt x="1323073" y="937995"/>
                    </a:lnTo>
                    <a:lnTo>
                      <a:pt x="1323073" y="781004"/>
                    </a:lnTo>
                    <a:lnTo>
                      <a:pt x="1323073" y="781003"/>
                    </a:lnTo>
                    <a:lnTo>
                      <a:pt x="1217309" y="781003"/>
                    </a:lnTo>
                    <a:lnTo>
                      <a:pt x="1217309" y="781004"/>
                    </a:lnTo>
                    <a:lnTo>
                      <a:pt x="1121686" y="781004"/>
                    </a:lnTo>
                    <a:lnTo>
                      <a:pt x="1121686" y="938000"/>
                    </a:lnTo>
                    <a:lnTo>
                      <a:pt x="1121686" y="974326"/>
                    </a:lnTo>
                    <a:lnTo>
                      <a:pt x="1121686" y="1866318"/>
                    </a:lnTo>
                    <a:lnTo>
                      <a:pt x="1025040" y="1866318"/>
                    </a:lnTo>
                    <a:lnTo>
                      <a:pt x="1025040" y="1777911"/>
                    </a:lnTo>
                    <a:lnTo>
                      <a:pt x="1025040" y="1776407"/>
                    </a:lnTo>
                    <a:lnTo>
                      <a:pt x="904032" y="1776407"/>
                    </a:lnTo>
                    <a:lnTo>
                      <a:pt x="904032" y="1132629"/>
                    </a:lnTo>
                    <a:lnTo>
                      <a:pt x="904032" y="1132626"/>
                    </a:lnTo>
                    <a:lnTo>
                      <a:pt x="904031" y="1132626"/>
                    </a:lnTo>
                    <a:lnTo>
                      <a:pt x="904031" y="974323"/>
                    </a:lnTo>
                    <a:lnTo>
                      <a:pt x="904030" y="974323"/>
                    </a:lnTo>
                    <a:lnTo>
                      <a:pt x="752351" y="974323"/>
                    </a:lnTo>
                    <a:lnTo>
                      <a:pt x="600673" y="974323"/>
                    </a:lnTo>
                    <a:lnTo>
                      <a:pt x="600673" y="1147341"/>
                    </a:lnTo>
                    <a:lnTo>
                      <a:pt x="600674" y="1147341"/>
                    </a:lnTo>
                    <a:lnTo>
                      <a:pt x="600674" y="1778187"/>
                    </a:lnTo>
                    <a:lnTo>
                      <a:pt x="505978" y="1778187"/>
                    </a:lnTo>
                    <a:lnTo>
                      <a:pt x="505978" y="1775522"/>
                    </a:lnTo>
                    <a:lnTo>
                      <a:pt x="505978" y="1450932"/>
                    </a:lnTo>
                    <a:lnTo>
                      <a:pt x="0" y="1750841"/>
                    </a:lnTo>
                    <a:lnTo>
                      <a:pt x="0" y="2951634"/>
                    </a:lnTo>
                    <a:lnTo>
                      <a:pt x="505978" y="2951634"/>
                    </a:lnTo>
                    <a:lnTo>
                      <a:pt x="1339431" y="2951634"/>
                    </a:lnTo>
                    <a:lnTo>
                      <a:pt x="3384619" y="2951634"/>
                    </a:lnTo>
                    <a:lnTo>
                      <a:pt x="4172617" y="2951634"/>
                    </a:lnTo>
                    <a:lnTo>
                      <a:pt x="4172620" y="2951052"/>
                    </a:lnTo>
                    <a:lnTo>
                      <a:pt x="5965874" y="2951052"/>
                    </a:lnTo>
                    <a:lnTo>
                      <a:pt x="5965208" y="2865948"/>
                    </a:lnTo>
                    <a:cubicBezTo>
                      <a:pt x="5965208" y="2863033"/>
                      <a:pt x="5965877" y="2860118"/>
                      <a:pt x="5965877" y="2857204"/>
                    </a:cubicBezTo>
                    <a:cubicBezTo>
                      <a:pt x="5965877" y="2674754"/>
                      <a:pt x="5965877" y="2492307"/>
                      <a:pt x="5965877" y="2309858"/>
                    </a:cubicBezTo>
                    <a:cubicBezTo>
                      <a:pt x="5965877" y="2307526"/>
                      <a:pt x="5965877" y="2305193"/>
                      <a:pt x="5965877" y="2302863"/>
                    </a:cubicBezTo>
                    <a:cubicBezTo>
                      <a:pt x="5966548" y="2295285"/>
                      <a:pt x="5961854" y="2292370"/>
                      <a:pt x="5953806" y="2292370"/>
                    </a:cubicBezTo>
                    <a:cubicBezTo>
                      <a:pt x="5944417" y="2292370"/>
                      <a:pt x="5934356" y="2292370"/>
                      <a:pt x="5924966" y="2291786"/>
                    </a:cubicBezTo>
                    <a:cubicBezTo>
                      <a:pt x="5924966" y="2250402"/>
                      <a:pt x="5924966" y="2209015"/>
                      <a:pt x="5924295" y="2167629"/>
                    </a:cubicBezTo>
                    <a:cubicBezTo>
                      <a:pt x="5924295" y="2146062"/>
                      <a:pt x="5914908" y="2136735"/>
                      <a:pt x="5890762" y="2132072"/>
                    </a:cubicBezTo>
                    <a:cubicBezTo>
                      <a:pt x="5886739" y="2131489"/>
                      <a:pt x="5883385" y="2129742"/>
                      <a:pt x="5879361" y="2127993"/>
                    </a:cubicBezTo>
                    <a:cubicBezTo>
                      <a:pt x="5873324" y="2102928"/>
                      <a:pt x="5861923" y="2079028"/>
                      <a:pt x="5849180" y="2055714"/>
                    </a:cubicBezTo>
                    <a:cubicBezTo>
                      <a:pt x="5749920" y="1879092"/>
                      <a:pt x="5587613" y="1777669"/>
                      <a:pt x="5363604" y="1753185"/>
                    </a:cubicBezTo>
                    <a:cubicBezTo>
                      <a:pt x="5287817" y="1745025"/>
                      <a:pt x="5211359" y="1750270"/>
                      <a:pt x="5137584" y="1770090"/>
                    </a:cubicBezTo>
                    <a:cubicBezTo>
                      <a:pt x="5132217" y="1770090"/>
                      <a:pt x="5126181" y="1769506"/>
                      <a:pt x="5126181" y="1763096"/>
                    </a:cubicBezTo>
                    <a:cubicBezTo>
                      <a:pt x="5126181" y="1757848"/>
                      <a:pt x="5126181" y="1752602"/>
                      <a:pt x="5126181" y="1746774"/>
                    </a:cubicBezTo>
                    <a:cubicBezTo>
                      <a:pt x="5126181" y="1567822"/>
                      <a:pt x="5125511" y="1388867"/>
                      <a:pt x="5126181" y="1209917"/>
                    </a:cubicBezTo>
                    <a:cubicBezTo>
                      <a:pt x="5126181" y="1141136"/>
                      <a:pt x="5052407" y="1071769"/>
                      <a:pt x="4964547" y="1075267"/>
                    </a:cubicBezTo>
                    <a:cubicBezTo>
                      <a:pt x="4955158" y="1074101"/>
                      <a:pt x="4945097" y="1074101"/>
                      <a:pt x="4935706" y="1075848"/>
                    </a:cubicBezTo>
                    <a:cubicBezTo>
                      <a:pt x="4847177" y="1090422"/>
                      <a:pt x="4796875" y="1155707"/>
                      <a:pt x="4798887" y="1216330"/>
                    </a:cubicBezTo>
                    <a:cubicBezTo>
                      <a:pt x="4800230" y="1265875"/>
                      <a:pt x="4798887" y="1315421"/>
                      <a:pt x="4798887" y="1364968"/>
                    </a:cubicBezTo>
                    <a:cubicBezTo>
                      <a:pt x="4798887" y="1566074"/>
                      <a:pt x="4798887" y="1767175"/>
                      <a:pt x="4798887" y="1968276"/>
                    </a:cubicBezTo>
                    <a:cubicBezTo>
                      <a:pt x="4798887" y="1980517"/>
                      <a:pt x="4796205" y="1991009"/>
                      <a:pt x="4788156" y="2002086"/>
                    </a:cubicBezTo>
                    <a:cubicBezTo>
                      <a:pt x="4771389" y="2025985"/>
                      <a:pt x="4755963" y="2050466"/>
                      <a:pt x="4745232" y="2077280"/>
                    </a:cubicBezTo>
                    <a:cubicBezTo>
                      <a:pt x="4733832" y="2072617"/>
                      <a:pt x="4738526" y="2063873"/>
                      <a:pt x="4738526" y="2056877"/>
                    </a:cubicBezTo>
                    <a:cubicBezTo>
                      <a:pt x="4738526" y="1921062"/>
                      <a:pt x="4738526" y="1784662"/>
                      <a:pt x="4738526" y="1648846"/>
                    </a:cubicBezTo>
                    <a:cubicBezTo>
                      <a:pt x="4738526" y="1502537"/>
                      <a:pt x="4737856" y="1356226"/>
                      <a:pt x="4738526" y="1210501"/>
                    </a:cubicBezTo>
                    <a:cubicBezTo>
                      <a:pt x="4739197" y="1139970"/>
                      <a:pt x="4661398" y="1071186"/>
                      <a:pt x="4576891" y="1075848"/>
                    </a:cubicBezTo>
                    <a:cubicBezTo>
                      <a:pt x="4511835" y="1070020"/>
                      <a:pt x="4422634" y="1116652"/>
                      <a:pt x="4411904" y="1200591"/>
                    </a:cubicBezTo>
                    <a:cubicBezTo>
                      <a:pt x="4409890" y="1204087"/>
                      <a:pt x="4410563" y="1207586"/>
                      <a:pt x="4410563" y="1211083"/>
                    </a:cubicBezTo>
                    <a:cubicBezTo>
                      <a:pt x="4410563" y="1402859"/>
                      <a:pt x="4410563" y="1595219"/>
                      <a:pt x="4410563" y="1786995"/>
                    </a:cubicBezTo>
                    <a:cubicBezTo>
                      <a:pt x="4410563" y="1786995"/>
                      <a:pt x="4411231" y="1787577"/>
                      <a:pt x="4411231" y="1787577"/>
                    </a:cubicBezTo>
                    <a:cubicBezTo>
                      <a:pt x="4410563" y="1787577"/>
                      <a:pt x="4409220" y="1787577"/>
                      <a:pt x="4408550" y="1787577"/>
                    </a:cubicBezTo>
                    <a:cubicBezTo>
                      <a:pt x="4408550" y="1779416"/>
                      <a:pt x="4409220" y="1770673"/>
                      <a:pt x="4409220" y="1762513"/>
                    </a:cubicBezTo>
                    <a:cubicBezTo>
                      <a:pt x="4409220" y="1583562"/>
                      <a:pt x="4409220" y="1404606"/>
                      <a:pt x="4409220" y="1225656"/>
                    </a:cubicBezTo>
                    <a:cubicBezTo>
                      <a:pt x="4409220" y="1217494"/>
                      <a:pt x="4409220" y="1208751"/>
                      <a:pt x="4408550" y="1200591"/>
                    </a:cubicBezTo>
                    <a:cubicBezTo>
                      <a:pt x="4402512" y="1207002"/>
                      <a:pt x="4405197" y="1214579"/>
                      <a:pt x="4405197" y="1221575"/>
                    </a:cubicBezTo>
                    <a:cubicBezTo>
                      <a:pt x="4405197" y="1289192"/>
                      <a:pt x="4405197" y="1356226"/>
                      <a:pt x="4405197" y="1423843"/>
                    </a:cubicBezTo>
                    <a:cubicBezTo>
                      <a:pt x="4405197" y="1538679"/>
                      <a:pt x="4405197" y="1652926"/>
                      <a:pt x="4405197" y="1767758"/>
                    </a:cubicBezTo>
                    <a:cubicBezTo>
                      <a:pt x="4405197" y="1784662"/>
                      <a:pt x="4405197" y="1785246"/>
                      <a:pt x="4387758" y="1785246"/>
                    </a:cubicBezTo>
                    <a:lnTo>
                      <a:pt x="4176908" y="1785246"/>
                    </a:lnTo>
                    <a:lnTo>
                      <a:pt x="4177402" y="1651098"/>
                    </a:lnTo>
                    <a:lnTo>
                      <a:pt x="3987168" y="1647507"/>
                    </a:lnTo>
                    <a:close/>
                  </a:path>
                </a:pathLst>
              </a:custGeom>
              <a:solidFill>
                <a:schemeClr val="bg1"/>
              </a:solidFill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F2F5C7-8ECC-4ECC-B610-75D1A1BB1324}"/>
                </a:ext>
              </a:extLst>
            </p:cNvPr>
            <p:cNvGrpSpPr/>
            <p:nvPr/>
          </p:nvGrpSpPr>
          <p:grpSpPr>
            <a:xfrm>
              <a:off x="2870985" y="4093022"/>
              <a:ext cx="1676996" cy="843861"/>
              <a:chOff x="4534313" y="1624190"/>
              <a:chExt cx="5311554" cy="2672764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58C613A-08EF-4669-BD65-FDD56CEFBE29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981185-B17A-411A-817A-411B329380BA}"/>
                  </a:ext>
                </a:extLst>
              </p:cNvPr>
              <p:cNvSpPr/>
              <p:nvPr/>
            </p:nvSpPr>
            <p:spPr>
              <a:xfrm>
                <a:off x="4534313" y="2144989"/>
                <a:ext cx="1757329" cy="1752553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0EFFB30-A160-4211-8E55-E91CF2EEC5C1}"/>
              </a:ext>
            </a:extLst>
          </p:cNvPr>
          <p:cNvSpPr/>
          <p:nvPr/>
        </p:nvSpPr>
        <p:spPr>
          <a:xfrm>
            <a:off x="889399" y="-6081"/>
            <a:ext cx="274320" cy="59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53259C-53AF-4B92-A063-551B86BBFEAA}"/>
              </a:ext>
            </a:extLst>
          </p:cNvPr>
          <p:cNvSpPr/>
          <p:nvPr/>
        </p:nvSpPr>
        <p:spPr>
          <a:xfrm>
            <a:off x="804864" y="183646"/>
            <a:ext cx="457200" cy="1828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24DE2F-EF95-4D1B-982B-694A7101623F}"/>
              </a:ext>
            </a:extLst>
          </p:cNvPr>
          <p:cNvGrpSpPr/>
          <p:nvPr/>
        </p:nvGrpSpPr>
        <p:grpSpPr>
          <a:xfrm>
            <a:off x="2" y="491130"/>
            <a:ext cx="2300512" cy="1658160"/>
            <a:chOff x="2" y="491130"/>
            <a:chExt cx="2300512" cy="16581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F1ACE8-C541-4C9F-BF36-E4A177C88D7C}"/>
                </a:ext>
              </a:extLst>
            </p:cNvPr>
            <p:cNvSpPr/>
            <p:nvPr/>
          </p:nvSpPr>
          <p:spPr>
            <a:xfrm>
              <a:off x="2" y="590550"/>
              <a:ext cx="160972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8AA0CE-12BB-4474-9226-04D727757709}"/>
                </a:ext>
              </a:extLst>
            </p:cNvPr>
            <p:cNvSpPr/>
            <p:nvPr/>
          </p:nvSpPr>
          <p:spPr>
            <a:xfrm>
              <a:off x="1935253" y="1162049"/>
              <a:ext cx="274320" cy="987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36D23E0E-ACBE-41A0-8BBC-638DF0620A05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60AD60-4AA0-4914-8719-383BECD61096}"/>
                </a:ext>
              </a:extLst>
            </p:cNvPr>
            <p:cNvSpPr/>
            <p:nvPr/>
          </p:nvSpPr>
          <p:spPr>
            <a:xfrm>
              <a:off x="1843314" y="12480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9FD6AEC-A2F3-4D68-912B-FA75682DB3CC}"/>
                </a:ext>
              </a:extLst>
            </p:cNvPr>
            <p:cNvSpPr/>
            <p:nvPr/>
          </p:nvSpPr>
          <p:spPr>
            <a:xfrm>
              <a:off x="139290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0EF282-A0CC-490B-BCB6-E2ABE06A53EA}"/>
              </a:ext>
            </a:extLst>
          </p:cNvPr>
          <p:cNvGrpSpPr/>
          <p:nvPr/>
        </p:nvGrpSpPr>
        <p:grpSpPr>
          <a:xfrm flipH="1">
            <a:off x="9655505" y="4921717"/>
            <a:ext cx="2536495" cy="1319868"/>
            <a:chOff x="-83581" y="643530"/>
            <a:chExt cx="2536495" cy="13198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4E2454-C9E2-4303-8EE3-2E1498D516F4}"/>
                </a:ext>
              </a:extLst>
            </p:cNvPr>
            <p:cNvSpPr/>
            <p:nvPr/>
          </p:nvSpPr>
          <p:spPr>
            <a:xfrm>
              <a:off x="-83581" y="742950"/>
              <a:ext cx="1845707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AA979D-898D-4CBD-93ED-73B82D9F5021}"/>
                </a:ext>
              </a:extLst>
            </p:cNvPr>
            <p:cNvSpPr/>
            <p:nvPr/>
          </p:nvSpPr>
          <p:spPr>
            <a:xfrm>
              <a:off x="2087653" y="1314450"/>
              <a:ext cx="274320" cy="64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E679347E-6EB2-42D0-B802-471174ED5743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1DE897-9941-498E-8DD9-D52E1A90A696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E8D6255-5F0E-4E26-82BD-AAAA2252A0CD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6564DD-3722-4C3B-B731-DB294D88A036}"/>
              </a:ext>
            </a:extLst>
          </p:cNvPr>
          <p:cNvGrpSpPr/>
          <p:nvPr/>
        </p:nvGrpSpPr>
        <p:grpSpPr>
          <a:xfrm rot="10800000">
            <a:off x="1992952" y="4741678"/>
            <a:ext cx="8494072" cy="1827926"/>
            <a:chOff x="-6041158" y="643530"/>
            <a:chExt cx="8494072" cy="18279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01C9E7-1211-404D-91CC-7E0FC2EEBA4A}"/>
                </a:ext>
              </a:extLst>
            </p:cNvPr>
            <p:cNvSpPr/>
            <p:nvPr/>
          </p:nvSpPr>
          <p:spPr>
            <a:xfrm>
              <a:off x="-6041158" y="742950"/>
              <a:ext cx="7803285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B4BCE-D6D4-4F8C-B9D0-94DAA3C14F8F}"/>
                </a:ext>
              </a:extLst>
            </p:cNvPr>
            <p:cNvSpPr/>
            <p:nvPr/>
          </p:nvSpPr>
          <p:spPr>
            <a:xfrm>
              <a:off x="2087653" y="1314450"/>
              <a:ext cx="274320" cy="115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B6388E78-95F8-4872-BBCF-22E5CA9974B8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17FFF0A-7C9D-4506-92CF-C2D742FD0FBE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B5C83F-F678-4889-8CC0-2EA7FDA50FC8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3585F-6CF0-41A7-B203-E1433ACA49E4}"/>
              </a:ext>
            </a:extLst>
          </p:cNvPr>
          <p:cNvGrpSpPr/>
          <p:nvPr/>
        </p:nvGrpSpPr>
        <p:grpSpPr>
          <a:xfrm>
            <a:off x="9974895" y="6108175"/>
            <a:ext cx="1311887" cy="1319867"/>
            <a:chOff x="989126" y="491130"/>
            <a:chExt cx="1311887" cy="1319867"/>
          </a:xfrm>
        </p:grpSpPr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DC8F628B-D206-46BC-BC86-2A8CF00BB5F7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3F4A65E-289E-4484-97CB-7E1D72FE8232}"/>
                </a:ext>
              </a:extLst>
            </p:cNvPr>
            <p:cNvSpPr/>
            <p:nvPr/>
          </p:nvSpPr>
          <p:spPr>
            <a:xfrm>
              <a:off x="1843813" y="1070609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F7F8F0D-719F-4E8A-993A-7FADB3407717}"/>
                </a:ext>
              </a:extLst>
            </p:cNvPr>
            <p:cNvSpPr/>
            <p:nvPr/>
          </p:nvSpPr>
          <p:spPr>
            <a:xfrm>
              <a:off x="141195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40BA5B-2F93-4AB5-9411-959D009F0329}"/>
              </a:ext>
            </a:extLst>
          </p:cNvPr>
          <p:cNvGrpSpPr/>
          <p:nvPr/>
        </p:nvGrpSpPr>
        <p:grpSpPr>
          <a:xfrm rot="16200000" flipH="1">
            <a:off x="9646767" y="722578"/>
            <a:ext cx="3273891" cy="1816575"/>
            <a:chOff x="-820977" y="643530"/>
            <a:chExt cx="3273891" cy="18165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5C7899-A839-4A96-B212-4CDF34DE411E}"/>
                </a:ext>
              </a:extLst>
            </p:cNvPr>
            <p:cNvSpPr/>
            <p:nvPr/>
          </p:nvSpPr>
          <p:spPr>
            <a:xfrm>
              <a:off x="-820977" y="742951"/>
              <a:ext cx="258310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5E65A1-B9A9-4E9C-8A5D-7AC8C158EEBE}"/>
                </a:ext>
              </a:extLst>
            </p:cNvPr>
            <p:cNvSpPr/>
            <p:nvPr/>
          </p:nvSpPr>
          <p:spPr>
            <a:xfrm>
              <a:off x="2087653" y="1314450"/>
              <a:ext cx="274320" cy="1145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37A21BCC-CB69-4EC7-ADD9-352EB018ABEA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BE240E-1F3A-4600-BA16-C5A37AA8AD70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787523B-703C-44BD-87D0-846766EBFA8A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A2D2C-E859-C249-A227-99C97CFE391A}"/>
              </a:ext>
            </a:extLst>
          </p:cNvPr>
          <p:cNvSpPr txBox="1"/>
          <p:nvPr/>
        </p:nvSpPr>
        <p:spPr>
          <a:xfrm>
            <a:off x="1249593" y="3117540"/>
            <a:ext cx="322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2"/>
                </a:solidFill>
                <a:latin typeface="Impact" panose="020B0806030902050204" pitchFamily="34" charset="0"/>
              </a:rPr>
              <a:t>FINANCIAMIENTO</a:t>
            </a:r>
          </a:p>
        </p:txBody>
      </p:sp>
    </p:spTree>
    <p:extLst>
      <p:ext uri="{BB962C8B-B14F-4D97-AF65-F5344CB8AC3E}">
        <p14:creationId xmlns:p14="http://schemas.microsoft.com/office/powerpoint/2010/main" val="319843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>
            <a:extLst>
              <a:ext uri="{FF2B5EF4-FFF2-40B4-BE49-F238E27FC236}">
                <a16:creationId xmlns:a16="http://schemas.microsoft.com/office/drawing/2014/main" id="{77DD0054-618C-8541-A1CD-0A41D9EE52E1}"/>
              </a:ext>
            </a:extLst>
          </p:cNvPr>
          <p:cNvGrpSpPr/>
          <p:nvPr/>
        </p:nvGrpSpPr>
        <p:grpSpPr>
          <a:xfrm>
            <a:off x="1725663" y="-722586"/>
            <a:ext cx="8618483" cy="8303172"/>
            <a:chOff x="2527882" y="1769366"/>
            <a:chExt cx="4068312" cy="4173038"/>
          </a:xfrm>
          <a:solidFill>
            <a:schemeClr val="tx1">
              <a:lumMod val="50000"/>
              <a:lumOff val="50000"/>
              <a:alpha val="12000"/>
            </a:schemeClr>
          </a:solidFill>
        </p:grpSpPr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F0D5D3B0-F093-8344-A948-9DF8EAFDC26E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EEB63989-CB4F-5D44-9962-6E4B34F2E5A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21">
              <a:extLst>
                <a:ext uri="{FF2B5EF4-FFF2-40B4-BE49-F238E27FC236}">
                  <a16:creationId xmlns:a16="http://schemas.microsoft.com/office/drawing/2014/main" id="{EBB7F894-2BAC-BE49-B8CB-F1204D881F71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52C9BEA6-8AE3-C84C-B2F5-4097B821A901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919362D-620F-2C42-A35A-F06C46ED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63" y="2577590"/>
            <a:ext cx="2742021" cy="1981805"/>
          </a:xfrm>
          <a:prstGeom prst="rect">
            <a:avLst/>
          </a:prstGeom>
        </p:spPr>
      </p:pic>
      <p:grpSp>
        <p:nvGrpSpPr>
          <p:cNvPr id="42" name="Group 6">
            <a:extLst>
              <a:ext uri="{FF2B5EF4-FFF2-40B4-BE49-F238E27FC236}">
                <a16:creationId xmlns:a16="http://schemas.microsoft.com/office/drawing/2014/main" id="{3D46627B-DFE1-C14F-BCAC-5D060AB9C4D6}"/>
              </a:ext>
            </a:extLst>
          </p:cNvPr>
          <p:cNvGrpSpPr/>
          <p:nvPr/>
        </p:nvGrpSpPr>
        <p:grpSpPr>
          <a:xfrm>
            <a:off x="3696718" y="1118430"/>
            <a:ext cx="4676372" cy="4640702"/>
            <a:chOff x="2527882" y="1769366"/>
            <a:chExt cx="4068312" cy="4173038"/>
          </a:xfrm>
          <a:solidFill>
            <a:schemeClr val="accent5">
              <a:lumMod val="75000"/>
            </a:schemeClr>
          </a:solidFill>
        </p:grpSpPr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78D6BCCD-4652-2842-9C57-0DF207D15C2C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3302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Oval 21">
              <a:extLst>
                <a:ext uri="{FF2B5EF4-FFF2-40B4-BE49-F238E27FC236}">
                  <a16:creationId xmlns:a16="http://schemas.microsoft.com/office/drawing/2014/main" id="{B7390801-8B1E-DB43-A355-9C875726817E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58800" dist="50800" dir="5400000" sx="109000" sy="109000" algn="ctr" rotWithShape="0">
                <a:srgbClr val="000000">
                  <a:alpha val="9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21">
              <a:extLst>
                <a:ext uri="{FF2B5EF4-FFF2-40B4-BE49-F238E27FC236}">
                  <a16:creationId xmlns:a16="http://schemas.microsoft.com/office/drawing/2014/main" id="{CA10E2AE-ACFD-BA4A-BCCD-50B337E2DD06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572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03A480DD-7BA2-CC4D-87D1-15DEE5A66BB6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921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47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627349" y="2981303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1" name="Group 4">
            <a:extLst>
              <a:ext uri="{FF2B5EF4-FFF2-40B4-BE49-F238E27FC236}">
                <a16:creationId xmlns:a16="http://schemas.microsoft.com/office/drawing/2014/main" id="{B8E166E0-0B75-3F4B-9F22-4122B4C1D16B}"/>
              </a:ext>
            </a:extLst>
          </p:cNvPr>
          <p:cNvGrpSpPr/>
          <p:nvPr/>
        </p:nvGrpSpPr>
        <p:grpSpPr>
          <a:xfrm>
            <a:off x="3848881" y="1277614"/>
            <a:ext cx="4425067" cy="1355914"/>
            <a:chOff x="3983392" y="1386078"/>
            <a:chExt cx="4425067" cy="1355914"/>
          </a:xfrm>
          <a:solidFill>
            <a:schemeClr val="bg1">
              <a:lumMod val="95000"/>
            </a:schemeClr>
          </a:solidFill>
        </p:grpSpPr>
        <p:sp>
          <p:nvSpPr>
            <p:cNvPr id="95" name="Freeform: Shape 5">
              <a:extLst>
                <a:ext uri="{FF2B5EF4-FFF2-40B4-BE49-F238E27FC236}">
                  <a16:creationId xmlns:a16="http://schemas.microsoft.com/office/drawing/2014/main" id="{4AEEDC54-2548-CD43-9BE3-471D76A4F1A0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grpFill/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6" name="Freeform: Shape 6">
              <a:extLst>
                <a:ext uri="{FF2B5EF4-FFF2-40B4-BE49-F238E27FC236}">
                  <a16:creationId xmlns:a16="http://schemas.microsoft.com/office/drawing/2014/main" id="{6070FAC2-8E09-3B41-89D3-59E54DF2E738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7">
              <a:extLst>
                <a:ext uri="{FF2B5EF4-FFF2-40B4-BE49-F238E27FC236}">
                  <a16:creationId xmlns:a16="http://schemas.microsoft.com/office/drawing/2014/main" id="{7CB81A1C-BC90-5C40-8F3A-2D34CA0B27CF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0795D0C-D724-BA47-9795-3A3CCA7713B2}"/>
              </a:ext>
            </a:extLst>
          </p:cNvPr>
          <p:cNvSpPr txBox="1"/>
          <p:nvPr/>
        </p:nvSpPr>
        <p:spPr>
          <a:xfrm>
            <a:off x="4897012" y="2557009"/>
            <a:ext cx="5335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GRACIAS </a:t>
            </a:r>
          </a:p>
        </p:txBody>
      </p:sp>
      <p:sp>
        <p:nvSpPr>
          <p:cNvPr id="100" name="Freeform: Shape 2">
            <a:extLst>
              <a:ext uri="{FF2B5EF4-FFF2-40B4-BE49-F238E27FC236}">
                <a16:creationId xmlns:a16="http://schemas.microsoft.com/office/drawing/2014/main" id="{FDA30B8B-5B2A-1745-938A-757A7085B800}"/>
              </a:ext>
            </a:extLst>
          </p:cNvPr>
          <p:cNvSpPr/>
          <p:nvPr/>
        </p:nvSpPr>
        <p:spPr>
          <a:xfrm rot="21189387">
            <a:off x="3465253" y="3052413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Freeform: Shape 98">
            <a:extLst>
              <a:ext uri="{FF2B5EF4-FFF2-40B4-BE49-F238E27FC236}">
                <a16:creationId xmlns:a16="http://schemas.microsoft.com/office/drawing/2014/main" id="{D44108E5-841E-3349-A65B-AD731B2FCEC7}"/>
              </a:ext>
            </a:extLst>
          </p:cNvPr>
          <p:cNvSpPr/>
          <p:nvPr/>
        </p:nvSpPr>
        <p:spPr>
          <a:xfrm>
            <a:off x="2408390" y="2529214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019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41</Words>
  <Application>Microsoft Macintosh PowerPoint</Application>
  <PresentationFormat>Panorámica</PresentationFormat>
  <Paragraphs>25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Impact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Anaiansi Acha Rubalcava</cp:lastModifiedBy>
  <cp:revision>147</cp:revision>
  <dcterms:created xsi:type="dcterms:W3CDTF">2019-01-14T06:35:35Z</dcterms:created>
  <dcterms:modified xsi:type="dcterms:W3CDTF">2019-10-19T17:23:23Z</dcterms:modified>
</cp:coreProperties>
</file>