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1" d="100"/>
          <a:sy n="151" d="100"/>
        </p:scale>
        <p:origin x="-2500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5AF5E36-0150-4FD1-BB31-810D70E20CC8}"/>
              </a:ext>
            </a:extLst>
          </p:cNvPr>
          <p:cNvSpPr txBox="1"/>
          <p:nvPr/>
        </p:nvSpPr>
        <p:spPr>
          <a:xfrm flipH="1">
            <a:off x="5456288" y="5273791"/>
            <a:ext cx="124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84449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0A7775AC-02FF-4FAC-AA36-704AB4610E93}"/>
              </a:ext>
            </a:extLst>
          </p:cNvPr>
          <p:cNvCxnSpPr>
            <a:cxnSpLocks/>
          </p:cNvCxnSpPr>
          <p:nvPr/>
        </p:nvCxnSpPr>
        <p:spPr>
          <a:xfrm flipV="1">
            <a:off x="3175333" y="4557397"/>
            <a:ext cx="988056" cy="103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1CA6F237-2AE1-453E-9F7C-0767EC4D5CD3}"/>
              </a:ext>
            </a:extLst>
          </p:cNvPr>
          <p:cNvCxnSpPr/>
          <p:nvPr/>
        </p:nvCxnSpPr>
        <p:spPr>
          <a:xfrm>
            <a:off x="5881911" y="4492818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3E8B4F9-A014-48C9-91EF-BD92B011A62C}"/>
              </a:ext>
            </a:extLst>
          </p:cNvPr>
          <p:cNvCxnSpPr/>
          <p:nvPr/>
        </p:nvCxnSpPr>
        <p:spPr>
          <a:xfrm>
            <a:off x="6121399" y="4488465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F58BBA68-253B-4A04-BA4A-39A1CB1BAF52}"/>
              </a:ext>
            </a:extLst>
          </p:cNvPr>
          <p:cNvCxnSpPr/>
          <p:nvPr/>
        </p:nvCxnSpPr>
        <p:spPr>
          <a:xfrm>
            <a:off x="6378305" y="449281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E71E1B8F-BC4C-4193-B737-17C8BF894391}"/>
              </a:ext>
            </a:extLst>
          </p:cNvPr>
          <p:cNvCxnSpPr/>
          <p:nvPr/>
        </p:nvCxnSpPr>
        <p:spPr>
          <a:xfrm>
            <a:off x="5645149" y="4490306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C2965F4-F03D-48A1-BDD2-8C05F48E9878}"/>
              </a:ext>
            </a:extLst>
          </p:cNvPr>
          <p:cNvCxnSpPr/>
          <p:nvPr/>
        </p:nvCxnSpPr>
        <p:spPr>
          <a:xfrm flipV="1">
            <a:off x="3374420" y="4526510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FB184A9-BAFE-4745-A8E3-01A073A8ED7C}"/>
              </a:ext>
            </a:extLst>
          </p:cNvPr>
          <p:cNvCxnSpPr/>
          <p:nvPr/>
        </p:nvCxnSpPr>
        <p:spPr>
          <a:xfrm flipV="1">
            <a:off x="3613908" y="4530863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82AE3C3-531E-411F-B91A-E1FB680E4948}"/>
              </a:ext>
            </a:extLst>
          </p:cNvPr>
          <p:cNvCxnSpPr/>
          <p:nvPr/>
        </p:nvCxnSpPr>
        <p:spPr>
          <a:xfrm flipV="1">
            <a:off x="3870814" y="4526511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C3F7E07-4F14-4336-87B1-8F1538A117DD}"/>
              </a:ext>
            </a:extLst>
          </p:cNvPr>
          <p:cNvCxnSpPr/>
          <p:nvPr/>
        </p:nvCxnSpPr>
        <p:spPr>
          <a:xfrm flipV="1">
            <a:off x="3117516" y="4530857"/>
            <a:ext cx="0" cy="82296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4206A7C-43DB-4EA4-893B-5E90CA4C7BF2}"/>
              </a:ext>
            </a:extLst>
          </p:cNvPr>
          <p:cNvCxnSpPr>
            <a:cxnSpLocks/>
          </p:cNvCxnSpPr>
          <p:nvPr/>
        </p:nvCxnSpPr>
        <p:spPr>
          <a:xfrm flipV="1">
            <a:off x="3184191" y="427674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FDED23-3D5B-479F-A0AE-A21A1D5444C3}"/>
              </a:ext>
            </a:extLst>
          </p:cNvPr>
          <p:cNvCxnSpPr>
            <a:cxnSpLocks/>
          </p:cNvCxnSpPr>
          <p:nvPr/>
        </p:nvCxnSpPr>
        <p:spPr>
          <a:xfrm flipV="1">
            <a:off x="3441366" y="426721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80EB848-EEF8-4982-B5F4-B2205D8D1B6C}"/>
              </a:ext>
            </a:extLst>
          </p:cNvPr>
          <p:cNvCxnSpPr>
            <a:cxnSpLocks/>
          </p:cNvCxnSpPr>
          <p:nvPr/>
        </p:nvCxnSpPr>
        <p:spPr>
          <a:xfrm flipV="1">
            <a:off x="3679491" y="4276743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8308182-E335-47C6-A5F2-A06CD38D38CD}"/>
              </a:ext>
            </a:extLst>
          </p:cNvPr>
          <p:cNvCxnSpPr>
            <a:cxnSpLocks/>
          </p:cNvCxnSpPr>
          <p:nvPr/>
        </p:nvCxnSpPr>
        <p:spPr>
          <a:xfrm flipV="1">
            <a:off x="3936666" y="4267218"/>
            <a:ext cx="0" cy="10770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ED98F34A-8944-4233-ABAE-6CAAEBBD7667}"/>
              </a:ext>
            </a:extLst>
          </p:cNvPr>
          <p:cNvSpPr/>
          <p:nvPr/>
        </p:nvSpPr>
        <p:spPr>
          <a:xfrm>
            <a:off x="5522139" y="4664965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09C8B83D-9FE7-40BD-8999-9939B02A5453}"/>
              </a:ext>
            </a:extLst>
          </p:cNvPr>
          <p:cNvSpPr/>
          <p:nvPr/>
        </p:nvSpPr>
        <p:spPr>
          <a:xfrm>
            <a:off x="3013950" y="4661009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94703DA-1D9F-4617-9522-F9EA0DBDCF88}"/>
              </a:ext>
            </a:extLst>
          </p:cNvPr>
          <p:cNvSpPr/>
          <p:nvPr/>
        </p:nvSpPr>
        <p:spPr>
          <a:xfrm rot="10800000">
            <a:off x="3050374" y="220521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FC81FA4-15DB-4A27-835D-FE635F38B8CB}"/>
              </a:ext>
            </a:extLst>
          </p:cNvPr>
          <p:cNvSpPr/>
          <p:nvPr/>
        </p:nvSpPr>
        <p:spPr>
          <a:xfrm rot="10800000">
            <a:off x="3057994" y="2944352"/>
            <a:ext cx="1002556" cy="278658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44823E73-FCCB-43D8-8946-E538E7EF7A92}"/>
              </a:ext>
            </a:extLst>
          </p:cNvPr>
          <p:cNvCxnSpPr>
            <a:cxnSpLocks/>
          </p:cNvCxnSpPr>
          <p:nvPr/>
        </p:nvCxnSpPr>
        <p:spPr>
          <a:xfrm flipH="1" flipV="1">
            <a:off x="6136132" y="1838563"/>
            <a:ext cx="8967" cy="199075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CE22CB50-B42D-4A64-9A89-A32AEF663692}"/>
              </a:ext>
            </a:extLst>
          </p:cNvPr>
          <p:cNvSpPr txBox="1"/>
          <p:nvPr/>
        </p:nvSpPr>
        <p:spPr>
          <a:xfrm flipH="1">
            <a:off x="6249163" y="5268926"/>
            <a:ext cx="12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09391D79-E995-49DA-AAB8-253BBFCB3531}"/>
              </a:ext>
            </a:extLst>
          </p:cNvPr>
          <p:cNvSpPr txBox="1"/>
          <p:nvPr/>
        </p:nvSpPr>
        <p:spPr>
          <a:xfrm flipH="1">
            <a:off x="5878643" y="5277461"/>
            <a:ext cx="173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E890D860-30C5-488E-94CB-F87FC8E4A56E}"/>
              </a:ext>
            </a:extLst>
          </p:cNvPr>
          <p:cNvSpPr txBox="1"/>
          <p:nvPr/>
        </p:nvSpPr>
        <p:spPr>
          <a:xfrm flipH="1">
            <a:off x="5678725" y="5275352"/>
            <a:ext cx="121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 rot="5400000">
            <a:off x="3932402" y="2585787"/>
            <a:ext cx="1715587" cy="1027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ED1C6E3E-CCA5-4EE7-9F16-CFC23C04DC02}"/>
              </a:ext>
            </a:extLst>
          </p:cNvPr>
          <p:cNvSpPr/>
          <p:nvPr/>
        </p:nvSpPr>
        <p:spPr>
          <a:xfrm rot="5400000">
            <a:off x="4597459" y="3428968"/>
            <a:ext cx="364665" cy="275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B30C3A5-992A-42A5-B4A3-A4CAD5FE1013}"/>
              </a:ext>
            </a:extLst>
          </p:cNvPr>
          <p:cNvCxnSpPr>
            <a:cxnSpLocks/>
          </p:cNvCxnSpPr>
          <p:nvPr/>
        </p:nvCxnSpPr>
        <p:spPr>
          <a:xfrm rot="5400000" flipH="1">
            <a:off x="4980874" y="3568608"/>
            <a:ext cx="164917" cy="269230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632F35EA-2200-44D2-BCB4-34FA857EC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7776" y="3590831"/>
            <a:ext cx="164918" cy="243834"/>
          </a:xfrm>
          <a:prstGeom prst="line">
            <a:avLst/>
          </a:prstGeom>
          <a:ln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F78B2AB-89B0-40FB-888A-0AA4253B921E}"/>
              </a:ext>
            </a:extLst>
          </p:cNvPr>
          <p:cNvSpPr txBox="1"/>
          <p:nvPr/>
        </p:nvSpPr>
        <p:spPr>
          <a:xfrm rot="5400000" flipH="1">
            <a:off x="3998232" y="2885500"/>
            <a:ext cx="174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PIC16F1825 I/P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A75C19C-F04A-45EF-A5AA-8C6B2FA57944}"/>
              </a:ext>
            </a:extLst>
          </p:cNvPr>
          <p:cNvSpPr/>
          <p:nvPr/>
        </p:nvSpPr>
        <p:spPr>
          <a:xfrm rot="5400000">
            <a:off x="5157034" y="3362201"/>
            <a:ext cx="509471" cy="2002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F9D21DFC-A9DD-4405-AD84-6F06E23BF6C9}"/>
              </a:ext>
            </a:extLst>
          </p:cNvPr>
          <p:cNvCxnSpPr>
            <a:cxnSpLocks/>
          </p:cNvCxnSpPr>
          <p:nvPr/>
        </p:nvCxnSpPr>
        <p:spPr>
          <a:xfrm flipV="1">
            <a:off x="5204809" y="3829315"/>
            <a:ext cx="1173496" cy="848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36EA5D5-7E53-422B-8F88-A0EA70F935D8}"/>
              </a:ext>
            </a:extLst>
          </p:cNvPr>
          <p:cNvSpPr txBox="1"/>
          <p:nvPr/>
        </p:nvSpPr>
        <p:spPr>
          <a:xfrm rot="5400000">
            <a:off x="4917011" y="271491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RX</a:t>
            </a:r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E44AAD79-0AD8-4E6F-B82D-0C1CD8DD1C30}"/>
              </a:ext>
            </a:extLst>
          </p:cNvPr>
          <p:cNvSpPr txBox="1"/>
          <p:nvPr/>
        </p:nvSpPr>
        <p:spPr>
          <a:xfrm rot="5400000">
            <a:off x="4932428" y="2473062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TX</a:t>
            </a:r>
          </a:p>
        </p:txBody>
      </p: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2E337F52-4261-4D5E-835D-C03A277C5B28}"/>
              </a:ext>
            </a:extLst>
          </p:cNvPr>
          <p:cNvCxnSpPr>
            <a:cxnSpLocks/>
          </p:cNvCxnSpPr>
          <p:nvPr/>
        </p:nvCxnSpPr>
        <p:spPr>
          <a:xfrm>
            <a:off x="4396078" y="3817032"/>
            <a:ext cx="9037" cy="99597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A3F44FD5-F5A4-4634-BDC5-A716E35B021E}"/>
              </a:ext>
            </a:extLst>
          </p:cNvPr>
          <p:cNvCxnSpPr>
            <a:cxnSpLocks/>
          </p:cNvCxnSpPr>
          <p:nvPr/>
        </p:nvCxnSpPr>
        <p:spPr>
          <a:xfrm flipH="1" flipV="1">
            <a:off x="2937357" y="2585929"/>
            <a:ext cx="248623" cy="92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7D078407-0F6A-438B-9564-79613AEC2800}"/>
              </a:ext>
            </a:extLst>
          </p:cNvPr>
          <p:cNvCxnSpPr>
            <a:cxnSpLocks/>
          </p:cNvCxnSpPr>
          <p:nvPr/>
        </p:nvCxnSpPr>
        <p:spPr>
          <a:xfrm flipH="1">
            <a:off x="2937358" y="2097146"/>
            <a:ext cx="146775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0783BFF6-00A4-4EA0-A018-21058CD9B319}"/>
              </a:ext>
            </a:extLst>
          </p:cNvPr>
          <p:cNvCxnSpPr>
            <a:cxnSpLocks/>
          </p:cNvCxnSpPr>
          <p:nvPr/>
        </p:nvCxnSpPr>
        <p:spPr>
          <a:xfrm flipH="1">
            <a:off x="3407332" y="3062697"/>
            <a:ext cx="15714" cy="12502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9963A6BD-E9B3-4A7A-A3E3-0C5B26EE98F8}"/>
              </a:ext>
            </a:extLst>
          </p:cNvPr>
          <p:cNvCxnSpPr>
            <a:cxnSpLocks/>
          </p:cNvCxnSpPr>
          <p:nvPr/>
        </p:nvCxnSpPr>
        <p:spPr>
          <a:xfrm flipH="1">
            <a:off x="3675809" y="2845459"/>
            <a:ext cx="7136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9782DFE-EF8A-4194-B49A-AEA5A6A7E8B3}"/>
              </a:ext>
            </a:extLst>
          </p:cNvPr>
          <p:cNvCxnSpPr>
            <a:cxnSpLocks/>
          </p:cNvCxnSpPr>
          <p:nvPr/>
        </p:nvCxnSpPr>
        <p:spPr>
          <a:xfrm flipH="1" flipV="1">
            <a:off x="3921828" y="3085757"/>
            <a:ext cx="471543" cy="6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8DEF23BA-A136-4195-947C-7EBD19ABD6E8}"/>
              </a:ext>
            </a:extLst>
          </p:cNvPr>
          <p:cNvCxnSpPr>
            <a:cxnSpLocks/>
          </p:cNvCxnSpPr>
          <p:nvPr/>
        </p:nvCxnSpPr>
        <p:spPr>
          <a:xfrm flipH="1">
            <a:off x="3681766" y="3076019"/>
            <a:ext cx="1" cy="12535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F009654E-4BAA-4C80-A873-F135F660D61D}"/>
              </a:ext>
            </a:extLst>
          </p:cNvPr>
          <p:cNvCxnSpPr>
            <a:cxnSpLocks/>
          </p:cNvCxnSpPr>
          <p:nvPr/>
        </p:nvCxnSpPr>
        <p:spPr>
          <a:xfrm flipH="1" flipV="1">
            <a:off x="3908573" y="3062698"/>
            <a:ext cx="17028" cy="126640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CD425939-4BDD-4D6A-9B92-B915FC966C69}"/>
              </a:ext>
            </a:extLst>
          </p:cNvPr>
          <p:cNvCxnSpPr>
            <a:cxnSpLocks/>
          </p:cNvCxnSpPr>
          <p:nvPr/>
        </p:nvCxnSpPr>
        <p:spPr>
          <a:xfrm flipH="1">
            <a:off x="2937357" y="2095881"/>
            <a:ext cx="10518" cy="49004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8D859359-CB34-4A84-B649-7D05E1E3656D}"/>
              </a:ext>
            </a:extLst>
          </p:cNvPr>
          <p:cNvCxnSpPr>
            <a:cxnSpLocks/>
          </p:cNvCxnSpPr>
          <p:nvPr/>
        </p:nvCxnSpPr>
        <p:spPr>
          <a:xfrm flipH="1">
            <a:off x="3434146" y="2579200"/>
            <a:ext cx="970968" cy="759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B1E86CD-E90E-4C5B-8E12-14E14353A164}"/>
              </a:ext>
            </a:extLst>
          </p:cNvPr>
          <p:cNvCxnSpPr>
            <a:cxnSpLocks/>
          </p:cNvCxnSpPr>
          <p:nvPr/>
        </p:nvCxnSpPr>
        <p:spPr>
          <a:xfrm flipV="1">
            <a:off x="4155051" y="4815971"/>
            <a:ext cx="2012089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D8050A23-0F81-4FC4-8E0C-1EA3F38FA922}"/>
              </a:ext>
            </a:extLst>
          </p:cNvPr>
          <p:cNvCxnSpPr>
            <a:cxnSpLocks/>
          </p:cNvCxnSpPr>
          <p:nvPr/>
        </p:nvCxnSpPr>
        <p:spPr>
          <a:xfrm rot="5400000" flipH="1">
            <a:off x="4033290" y="4682165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AC1C7B8-BC12-4AE7-A6D1-CC4FB63EBD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040616" y="4669101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89ED1C22-A74F-44EA-BA61-6FA5C805D821}"/>
              </a:ext>
            </a:extLst>
          </p:cNvPr>
          <p:cNvCxnSpPr>
            <a:cxnSpLocks/>
          </p:cNvCxnSpPr>
          <p:nvPr/>
        </p:nvCxnSpPr>
        <p:spPr>
          <a:xfrm flipH="1">
            <a:off x="3189736" y="3071660"/>
            <a:ext cx="1" cy="125069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C270EA69-A042-4B54-8C2E-241899D35259}"/>
              </a:ext>
            </a:extLst>
          </p:cNvPr>
          <p:cNvCxnSpPr>
            <a:cxnSpLocks/>
          </p:cNvCxnSpPr>
          <p:nvPr/>
        </p:nvCxnSpPr>
        <p:spPr>
          <a:xfrm>
            <a:off x="4406549" y="2100232"/>
            <a:ext cx="0" cy="27583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3CE949B5-E2C3-4482-963D-32A02CB71EAF}"/>
              </a:ext>
            </a:extLst>
          </p:cNvPr>
          <p:cNvCxnSpPr>
            <a:cxnSpLocks/>
          </p:cNvCxnSpPr>
          <p:nvPr/>
        </p:nvCxnSpPr>
        <p:spPr>
          <a:xfrm flipH="1">
            <a:off x="3170288" y="2336554"/>
            <a:ext cx="984763" cy="1146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4EA6C392-A8B0-494C-A7F4-2EEFC1527481}"/>
              </a:ext>
            </a:extLst>
          </p:cNvPr>
          <p:cNvCxnSpPr>
            <a:cxnSpLocks/>
          </p:cNvCxnSpPr>
          <p:nvPr/>
        </p:nvCxnSpPr>
        <p:spPr>
          <a:xfrm flipH="1">
            <a:off x="4158715" y="1825669"/>
            <a:ext cx="1986384" cy="1289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053BD5F9-B947-4B70-A7B1-76DC0823B351}"/>
              </a:ext>
            </a:extLst>
          </p:cNvPr>
          <p:cNvCxnSpPr>
            <a:cxnSpLocks/>
          </p:cNvCxnSpPr>
          <p:nvPr/>
        </p:nvCxnSpPr>
        <p:spPr>
          <a:xfrm flipH="1">
            <a:off x="6371032" y="3837799"/>
            <a:ext cx="7273" cy="7047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78A91449-2AF3-46BC-9A8B-55672DA1BDC5}"/>
              </a:ext>
            </a:extLst>
          </p:cNvPr>
          <p:cNvCxnSpPr>
            <a:cxnSpLocks/>
          </p:cNvCxnSpPr>
          <p:nvPr/>
        </p:nvCxnSpPr>
        <p:spPr>
          <a:xfrm flipH="1" flipV="1">
            <a:off x="5894782" y="4079074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6A563982-ACA2-4E41-9065-D01BE591FB8A}"/>
              </a:ext>
            </a:extLst>
          </p:cNvPr>
          <p:cNvCxnSpPr>
            <a:cxnSpLocks/>
          </p:cNvCxnSpPr>
          <p:nvPr/>
        </p:nvCxnSpPr>
        <p:spPr>
          <a:xfrm flipH="1" flipV="1">
            <a:off x="5637877" y="4066009"/>
            <a:ext cx="2122" cy="4774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B2D48D36-9B80-43E6-A156-13DE10E58BF7}"/>
              </a:ext>
            </a:extLst>
          </p:cNvPr>
          <p:cNvCxnSpPr>
            <a:cxnSpLocks/>
          </p:cNvCxnSpPr>
          <p:nvPr/>
        </p:nvCxnSpPr>
        <p:spPr>
          <a:xfrm flipH="1" flipV="1">
            <a:off x="5650938" y="3582682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3AF7A40B-3861-49F0-A318-5C7A0CC676E5}"/>
              </a:ext>
            </a:extLst>
          </p:cNvPr>
          <p:cNvCxnSpPr>
            <a:cxnSpLocks/>
          </p:cNvCxnSpPr>
          <p:nvPr/>
        </p:nvCxnSpPr>
        <p:spPr>
          <a:xfrm flipH="1" flipV="1">
            <a:off x="5899134" y="3578328"/>
            <a:ext cx="2122" cy="47740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26425BDF-8962-4253-A132-956F32548FDF}"/>
              </a:ext>
            </a:extLst>
          </p:cNvPr>
          <p:cNvCxnSpPr>
            <a:cxnSpLocks/>
          </p:cNvCxnSpPr>
          <p:nvPr/>
        </p:nvCxnSpPr>
        <p:spPr>
          <a:xfrm flipV="1">
            <a:off x="5653059" y="2585929"/>
            <a:ext cx="5577" cy="9777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>
            <a:extLst>
              <a:ext uri="{FF2B5EF4-FFF2-40B4-BE49-F238E27FC236}">
                <a16:creationId xmlns:a16="http://schemas.microsoft.com/office/drawing/2014/main" id="{563AB708-7D62-4430-97C9-5E83204D7DA6}"/>
              </a:ext>
            </a:extLst>
          </p:cNvPr>
          <p:cNvCxnSpPr>
            <a:cxnSpLocks/>
          </p:cNvCxnSpPr>
          <p:nvPr/>
        </p:nvCxnSpPr>
        <p:spPr>
          <a:xfrm flipH="1">
            <a:off x="5227563" y="2585929"/>
            <a:ext cx="431073" cy="43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79935A2F-1241-4E29-9A84-C18CEA9D5A1A}"/>
              </a:ext>
            </a:extLst>
          </p:cNvPr>
          <p:cNvCxnSpPr>
            <a:cxnSpLocks/>
          </p:cNvCxnSpPr>
          <p:nvPr/>
        </p:nvCxnSpPr>
        <p:spPr>
          <a:xfrm flipH="1">
            <a:off x="5214499" y="2831763"/>
            <a:ext cx="185901" cy="67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571EB915-432C-46F4-9757-EF363E5627C1}"/>
              </a:ext>
            </a:extLst>
          </p:cNvPr>
          <p:cNvCxnSpPr>
            <a:cxnSpLocks/>
          </p:cNvCxnSpPr>
          <p:nvPr/>
        </p:nvCxnSpPr>
        <p:spPr>
          <a:xfrm flipH="1">
            <a:off x="5419152" y="2824126"/>
            <a:ext cx="506592" cy="999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>
            <a:extLst>
              <a:ext uri="{FF2B5EF4-FFF2-40B4-BE49-F238E27FC236}">
                <a16:creationId xmlns:a16="http://schemas.microsoft.com/office/drawing/2014/main" id="{EAF45DC0-3343-489F-8710-338850ECA887}"/>
              </a:ext>
            </a:extLst>
          </p:cNvPr>
          <p:cNvCxnSpPr>
            <a:cxnSpLocks/>
          </p:cNvCxnSpPr>
          <p:nvPr/>
        </p:nvCxnSpPr>
        <p:spPr>
          <a:xfrm flipV="1">
            <a:off x="5902926" y="2842834"/>
            <a:ext cx="3908" cy="7204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1C17AD6E-D2E2-4E40-8BD5-2476D8CD4B62}"/>
              </a:ext>
            </a:extLst>
          </p:cNvPr>
          <p:cNvCxnSpPr>
            <a:cxnSpLocks/>
          </p:cNvCxnSpPr>
          <p:nvPr/>
        </p:nvCxnSpPr>
        <p:spPr>
          <a:xfrm>
            <a:off x="4155051" y="1838563"/>
            <a:ext cx="3590" cy="47875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楕円 344">
            <a:extLst>
              <a:ext uri="{FF2B5EF4-FFF2-40B4-BE49-F238E27FC236}">
                <a16:creationId xmlns:a16="http://schemas.microsoft.com/office/drawing/2014/main" id="{2720A7E4-7A42-4472-84E7-2D3613382844}"/>
              </a:ext>
            </a:extLst>
          </p:cNvPr>
          <p:cNvSpPr/>
          <p:nvPr/>
        </p:nvSpPr>
        <p:spPr>
          <a:xfrm>
            <a:off x="3394021" y="4543608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楕円 379">
            <a:extLst>
              <a:ext uri="{FF2B5EF4-FFF2-40B4-BE49-F238E27FC236}">
                <a16:creationId xmlns:a16="http://schemas.microsoft.com/office/drawing/2014/main" id="{A37ED5AE-459C-4AA6-B10F-B33449FCB6CF}"/>
              </a:ext>
            </a:extLst>
          </p:cNvPr>
          <p:cNvSpPr/>
          <p:nvPr/>
        </p:nvSpPr>
        <p:spPr>
          <a:xfrm>
            <a:off x="3646629" y="4545696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楕円 380">
            <a:extLst>
              <a:ext uri="{FF2B5EF4-FFF2-40B4-BE49-F238E27FC236}">
                <a16:creationId xmlns:a16="http://schemas.microsoft.com/office/drawing/2014/main" id="{083E21E1-7666-479A-812A-E39AA58FDA0C}"/>
              </a:ext>
            </a:extLst>
          </p:cNvPr>
          <p:cNvSpPr/>
          <p:nvPr/>
        </p:nvSpPr>
        <p:spPr>
          <a:xfrm>
            <a:off x="3899237" y="4541521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楕円 381">
            <a:extLst>
              <a:ext uri="{FF2B5EF4-FFF2-40B4-BE49-F238E27FC236}">
                <a16:creationId xmlns:a16="http://schemas.microsoft.com/office/drawing/2014/main" id="{7D1C6EBB-12D1-47E8-B425-0083D2A115D2}"/>
              </a:ext>
            </a:extLst>
          </p:cNvPr>
          <p:cNvSpPr/>
          <p:nvPr/>
        </p:nvSpPr>
        <p:spPr>
          <a:xfrm>
            <a:off x="3156028" y="4543609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EAA40F2B-978E-4917-805B-7E1BB81567AB}"/>
              </a:ext>
            </a:extLst>
          </p:cNvPr>
          <p:cNvSpPr txBox="1"/>
          <p:nvPr/>
        </p:nvSpPr>
        <p:spPr>
          <a:xfrm flipH="1">
            <a:off x="4500669" y="3683309"/>
            <a:ext cx="63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0.1</a:t>
            </a:r>
            <a:r>
              <a:rPr lang="en-US" altLang="ja-JP" sz="1400" dirty="0"/>
              <a:t>μF</a:t>
            </a:r>
            <a:endParaRPr lang="en-US" sz="1400" dirty="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49571336-3E1D-4F90-9D4B-64A136F399FC}"/>
              </a:ext>
            </a:extLst>
          </p:cNvPr>
          <p:cNvSpPr txBox="1"/>
          <p:nvPr/>
        </p:nvSpPr>
        <p:spPr>
          <a:xfrm>
            <a:off x="4365335" y="2246384"/>
            <a:ext cx="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AN6</a:t>
            </a:r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7663CEB4-B487-4E5D-BAA4-482A7108777B}"/>
              </a:ext>
            </a:extLst>
          </p:cNvPr>
          <p:cNvSpPr txBox="1"/>
          <p:nvPr/>
        </p:nvSpPr>
        <p:spPr>
          <a:xfrm>
            <a:off x="4365712" y="2454616"/>
            <a:ext cx="450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AN5</a:t>
            </a: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219DE228-47D3-43B4-8F9B-6E4463ABE144}"/>
              </a:ext>
            </a:extLst>
          </p:cNvPr>
          <p:cNvSpPr txBox="1"/>
          <p:nvPr/>
        </p:nvSpPr>
        <p:spPr>
          <a:xfrm>
            <a:off x="4352698" y="272488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AN4</a:t>
            </a: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9166647D-FF46-4394-A53A-A13B5434B196}"/>
              </a:ext>
            </a:extLst>
          </p:cNvPr>
          <p:cNvSpPr txBox="1"/>
          <p:nvPr/>
        </p:nvSpPr>
        <p:spPr>
          <a:xfrm>
            <a:off x="4358491" y="295696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AN2</a:t>
            </a:r>
          </a:p>
        </p:txBody>
      </p:sp>
      <p:sp>
        <p:nvSpPr>
          <p:cNvPr id="387" name="楕円 386">
            <a:extLst>
              <a:ext uri="{FF2B5EF4-FFF2-40B4-BE49-F238E27FC236}">
                <a16:creationId xmlns:a16="http://schemas.microsoft.com/office/drawing/2014/main" id="{6898BAEF-EA66-46A0-A5EF-463C3621B6F2}"/>
              </a:ext>
            </a:extLst>
          </p:cNvPr>
          <p:cNvSpPr/>
          <p:nvPr/>
        </p:nvSpPr>
        <p:spPr>
          <a:xfrm>
            <a:off x="3403914" y="231539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41410784-F3DE-4D21-AB32-8B344BEBD0A6}"/>
              </a:ext>
            </a:extLst>
          </p:cNvPr>
          <p:cNvSpPr/>
          <p:nvPr/>
        </p:nvSpPr>
        <p:spPr>
          <a:xfrm>
            <a:off x="3641029" y="2317377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楕円 388">
            <a:extLst>
              <a:ext uri="{FF2B5EF4-FFF2-40B4-BE49-F238E27FC236}">
                <a16:creationId xmlns:a16="http://schemas.microsoft.com/office/drawing/2014/main" id="{E74B01E4-A384-4AFD-BCAC-239496EB43FA}"/>
              </a:ext>
            </a:extLst>
          </p:cNvPr>
          <p:cNvSpPr/>
          <p:nvPr/>
        </p:nvSpPr>
        <p:spPr>
          <a:xfrm>
            <a:off x="3894764" y="2313022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テキスト ボックス 390">
            <a:extLst>
              <a:ext uri="{FF2B5EF4-FFF2-40B4-BE49-F238E27FC236}">
                <a16:creationId xmlns:a16="http://schemas.microsoft.com/office/drawing/2014/main" id="{81BB86E6-8C15-415D-8E44-B9F6829964A2}"/>
              </a:ext>
            </a:extLst>
          </p:cNvPr>
          <p:cNvSpPr txBox="1"/>
          <p:nvPr/>
        </p:nvSpPr>
        <p:spPr>
          <a:xfrm flipH="1">
            <a:off x="2545968" y="5316358"/>
            <a:ext cx="31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Pressure-sensitive sensor</a:t>
            </a:r>
          </a:p>
          <a:p>
            <a:r>
              <a:rPr lang="en-US" sz="1600" dirty="0"/>
              <a:t>Thermistor</a:t>
            </a:r>
          </a:p>
        </p:txBody>
      </p: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537C3B2F-4695-4C47-A310-95D247A6CDCE}"/>
              </a:ext>
            </a:extLst>
          </p:cNvPr>
          <p:cNvCxnSpPr>
            <a:cxnSpLocks/>
          </p:cNvCxnSpPr>
          <p:nvPr/>
        </p:nvCxnSpPr>
        <p:spPr>
          <a:xfrm rot="5400000" flipH="1">
            <a:off x="3541255" y="2962219"/>
            <a:ext cx="25304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3B34D314-5866-4C55-B9B6-03988266CAF6}"/>
              </a:ext>
            </a:extLst>
          </p:cNvPr>
          <p:cNvCxnSpPr>
            <a:cxnSpLocks/>
          </p:cNvCxnSpPr>
          <p:nvPr/>
        </p:nvCxnSpPr>
        <p:spPr>
          <a:xfrm flipV="1">
            <a:off x="3416968" y="2566139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7308383A-F0BF-4F2A-A563-71F303512688}"/>
              </a:ext>
            </a:extLst>
          </p:cNvPr>
          <p:cNvCxnSpPr>
            <a:cxnSpLocks/>
          </p:cNvCxnSpPr>
          <p:nvPr/>
        </p:nvCxnSpPr>
        <p:spPr>
          <a:xfrm flipV="1">
            <a:off x="3170126" y="2570436"/>
            <a:ext cx="6521" cy="52086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2865CA9-48F6-4AE3-81AE-45DE1FE0E7B5}"/>
              </a:ext>
            </a:extLst>
          </p:cNvPr>
          <p:cNvCxnSpPr>
            <a:cxnSpLocks/>
          </p:cNvCxnSpPr>
          <p:nvPr/>
        </p:nvCxnSpPr>
        <p:spPr>
          <a:xfrm flipH="1">
            <a:off x="5219414" y="3089509"/>
            <a:ext cx="185901" cy="67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4E1893D-3B74-441B-9BF2-45B000832BE9}"/>
              </a:ext>
            </a:extLst>
          </p:cNvPr>
          <p:cNvCxnSpPr>
            <a:cxnSpLocks/>
          </p:cNvCxnSpPr>
          <p:nvPr/>
        </p:nvCxnSpPr>
        <p:spPr>
          <a:xfrm rot="5400000" flipH="1">
            <a:off x="5039382" y="3461376"/>
            <a:ext cx="735877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F8765206-0C82-4689-9B22-02658D56509D}"/>
              </a:ext>
            </a:extLst>
          </p:cNvPr>
          <p:cNvSpPr txBox="1"/>
          <p:nvPr/>
        </p:nvSpPr>
        <p:spPr>
          <a:xfrm rot="5400000" flipH="1">
            <a:off x="5079855" y="3361211"/>
            <a:ext cx="66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51k</a:t>
            </a:r>
            <a:r>
              <a:rPr lang="en-US" altLang="ja-JP" sz="1400" dirty="0"/>
              <a:t>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19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56</cp:revision>
  <dcterms:created xsi:type="dcterms:W3CDTF">2017-08-31T09:04:13Z</dcterms:created>
  <dcterms:modified xsi:type="dcterms:W3CDTF">2018-02-17T12:02:16Z</dcterms:modified>
</cp:coreProperties>
</file>