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6" d="100"/>
          <a:sy n="56" d="100"/>
        </p:scale>
        <p:origin x="152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05AF5E36-0150-4FD1-BB31-810D70E20CC8}"/>
              </a:ext>
            </a:extLst>
          </p:cNvPr>
          <p:cNvSpPr txBox="1"/>
          <p:nvPr/>
        </p:nvSpPr>
        <p:spPr>
          <a:xfrm flipH="1">
            <a:off x="5456288" y="5273791"/>
            <a:ext cx="124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</a:t>
            </a:r>
          </a:p>
        </p:txBody>
      </p:sp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17475" y="844490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0A7775AC-02FF-4FAC-AA36-704AB4610E93}"/>
              </a:ext>
            </a:extLst>
          </p:cNvPr>
          <p:cNvCxnSpPr>
            <a:cxnSpLocks/>
          </p:cNvCxnSpPr>
          <p:nvPr/>
        </p:nvCxnSpPr>
        <p:spPr>
          <a:xfrm flipV="1">
            <a:off x="3175333" y="4557397"/>
            <a:ext cx="988056" cy="1037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1CA6F237-2AE1-453E-9F7C-0767EC4D5CD3}"/>
              </a:ext>
            </a:extLst>
          </p:cNvPr>
          <p:cNvCxnSpPr/>
          <p:nvPr/>
        </p:nvCxnSpPr>
        <p:spPr>
          <a:xfrm>
            <a:off x="5881911" y="4492818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3E8B4F9-A014-48C9-91EF-BD92B011A62C}"/>
              </a:ext>
            </a:extLst>
          </p:cNvPr>
          <p:cNvCxnSpPr/>
          <p:nvPr/>
        </p:nvCxnSpPr>
        <p:spPr>
          <a:xfrm>
            <a:off x="6121399" y="4488465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F58BBA68-253B-4A04-BA4A-39A1CB1BAF52}"/>
              </a:ext>
            </a:extLst>
          </p:cNvPr>
          <p:cNvCxnSpPr/>
          <p:nvPr/>
        </p:nvCxnSpPr>
        <p:spPr>
          <a:xfrm>
            <a:off x="6378305" y="4492817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E71E1B8F-BC4C-4193-B737-17C8BF894391}"/>
              </a:ext>
            </a:extLst>
          </p:cNvPr>
          <p:cNvCxnSpPr/>
          <p:nvPr/>
        </p:nvCxnSpPr>
        <p:spPr>
          <a:xfrm>
            <a:off x="5645149" y="4490306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4C2965F4-F03D-48A1-BDD2-8C05F48E9878}"/>
              </a:ext>
            </a:extLst>
          </p:cNvPr>
          <p:cNvCxnSpPr/>
          <p:nvPr/>
        </p:nvCxnSpPr>
        <p:spPr>
          <a:xfrm flipV="1">
            <a:off x="3374420" y="4526510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FB184A9-BAFE-4745-A8E3-01A073A8ED7C}"/>
              </a:ext>
            </a:extLst>
          </p:cNvPr>
          <p:cNvCxnSpPr/>
          <p:nvPr/>
        </p:nvCxnSpPr>
        <p:spPr>
          <a:xfrm flipV="1">
            <a:off x="3613908" y="4530863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82AE3C3-531E-411F-B91A-E1FB680E4948}"/>
              </a:ext>
            </a:extLst>
          </p:cNvPr>
          <p:cNvCxnSpPr/>
          <p:nvPr/>
        </p:nvCxnSpPr>
        <p:spPr>
          <a:xfrm flipV="1">
            <a:off x="3870814" y="4526511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C3F7E07-4F14-4336-87B1-8F1538A117DD}"/>
              </a:ext>
            </a:extLst>
          </p:cNvPr>
          <p:cNvCxnSpPr/>
          <p:nvPr/>
        </p:nvCxnSpPr>
        <p:spPr>
          <a:xfrm flipV="1">
            <a:off x="3117516" y="4530857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44206A7C-43DB-4EA4-893B-5E90CA4C7BF2}"/>
              </a:ext>
            </a:extLst>
          </p:cNvPr>
          <p:cNvCxnSpPr>
            <a:cxnSpLocks/>
          </p:cNvCxnSpPr>
          <p:nvPr/>
        </p:nvCxnSpPr>
        <p:spPr>
          <a:xfrm flipV="1">
            <a:off x="3184191" y="4276743"/>
            <a:ext cx="0" cy="107708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AFDED23-3D5B-479F-A0AE-A21A1D5444C3}"/>
              </a:ext>
            </a:extLst>
          </p:cNvPr>
          <p:cNvCxnSpPr>
            <a:cxnSpLocks/>
          </p:cNvCxnSpPr>
          <p:nvPr/>
        </p:nvCxnSpPr>
        <p:spPr>
          <a:xfrm flipV="1">
            <a:off x="3441366" y="4267218"/>
            <a:ext cx="0" cy="107708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880EB848-EEF8-4982-B5F4-B2205D8D1B6C}"/>
              </a:ext>
            </a:extLst>
          </p:cNvPr>
          <p:cNvCxnSpPr>
            <a:cxnSpLocks/>
          </p:cNvCxnSpPr>
          <p:nvPr/>
        </p:nvCxnSpPr>
        <p:spPr>
          <a:xfrm flipV="1">
            <a:off x="3679491" y="4276743"/>
            <a:ext cx="0" cy="107708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8308182-E335-47C6-A5F2-A06CD38D38CD}"/>
              </a:ext>
            </a:extLst>
          </p:cNvPr>
          <p:cNvCxnSpPr>
            <a:cxnSpLocks/>
          </p:cNvCxnSpPr>
          <p:nvPr/>
        </p:nvCxnSpPr>
        <p:spPr>
          <a:xfrm flipV="1">
            <a:off x="3936666" y="4267218"/>
            <a:ext cx="0" cy="107708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ED98F34A-8944-4233-ABAE-6CAAEBBD7667}"/>
              </a:ext>
            </a:extLst>
          </p:cNvPr>
          <p:cNvSpPr/>
          <p:nvPr/>
        </p:nvSpPr>
        <p:spPr>
          <a:xfrm>
            <a:off x="5522139" y="4664965"/>
            <a:ext cx="1002556" cy="278658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09C8B83D-9FE7-40BD-8999-9939B02A5453}"/>
              </a:ext>
            </a:extLst>
          </p:cNvPr>
          <p:cNvSpPr/>
          <p:nvPr/>
        </p:nvSpPr>
        <p:spPr>
          <a:xfrm>
            <a:off x="3013950" y="4661009"/>
            <a:ext cx="1002556" cy="278658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C94703DA-1D9F-4617-9522-F9EA0DBDCF88}"/>
              </a:ext>
            </a:extLst>
          </p:cNvPr>
          <p:cNvSpPr/>
          <p:nvPr/>
        </p:nvSpPr>
        <p:spPr>
          <a:xfrm rot="10800000">
            <a:off x="3050374" y="2205212"/>
            <a:ext cx="1002556" cy="278658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5FC81FA4-15DB-4A27-835D-FE635F38B8CB}"/>
              </a:ext>
            </a:extLst>
          </p:cNvPr>
          <p:cNvSpPr/>
          <p:nvPr/>
        </p:nvSpPr>
        <p:spPr>
          <a:xfrm rot="10800000">
            <a:off x="3057994" y="2944352"/>
            <a:ext cx="1002556" cy="278658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44823E73-FCCB-43D8-8946-E538E7EF7A92}"/>
              </a:ext>
            </a:extLst>
          </p:cNvPr>
          <p:cNvCxnSpPr>
            <a:cxnSpLocks/>
          </p:cNvCxnSpPr>
          <p:nvPr/>
        </p:nvCxnSpPr>
        <p:spPr>
          <a:xfrm flipH="1" flipV="1">
            <a:off x="6136132" y="1838563"/>
            <a:ext cx="8967" cy="199075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CE22CB50-B42D-4A64-9A89-A32AEF663692}"/>
              </a:ext>
            </a:extLst>
          </p:cNvPr>
          <p:cNvSpPr txBox="1"/>
          <p:nvPr/>
        </p:nvSpPr>
        <p:spPr>
          <a:xfrm flipH="1">
            <a:off x="6249163" y="5268926"/>
            <a:ext cx="125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09391D79-E995-49DA-AAB8-253BBFCB3531}"/>
              </a:ext>
            </a:extLst>
          </p:cNvPr>
          <p:cNvSpPr txBox="1"/>
          <p:nvPr/>
        </p:nvSpPr>
        <p:spPr>
          <a:xfrm flipH="1">
            <a:off x="5878643" y="5277461"/>
            <a:ext cx="1737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E890D860-30C5-488E-94CB-F87FC8E4A56E}"/>
              </a:ext>
            </a:extLst>
          </p:cNvPr>
          <p:cNvSpPr txBox="1"/>
          <p:nvPr/>
        </p:nvSpPr>
        <p:spPr>
          <a:xfrm flipH="1">
            <a:off x="5678725" y="5275352"/>
            <a:ext cx="1211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</a:t>
            </a: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8CC42EB2-0EDC-4DC3-A0E1-CA4E80F7B6C2}"/>
              </a:ext>
            </a:extLst>
          </p:cNvPr>
          <p:cNvSpPr/>
          <p:nvPr/>
        </p:nvSpPr>
        <p:spPr>
          <a:xfrm rot="5400000">
            <a:off x="3932402" y="2585787"/>
            <a:ext cx="1715587" cy="10276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楕円 185">
            <a:extLst>
              <a:ext uri="{FF2B5EF4-FFF2-40B4-BE49-F238E27FC236}">
                <a16:creationId xmlns:a16="http://schemas.microsoft.com/office/drawing/2014/main" id="{ED1C6E3E-CCA5-4EE7-9F16-CFC23C04DC02}"/>
              </a:ext>
            </a:extLst>
          </p:cNvPr>
          <p:cNvSpPr/>
          <p:nvPr/>
        </p:nvSpPr>
        <p:spPr>
          <a:xfrm rot="5400000">
            <a:off x="4597459" y="3428968"/>
            <a:ext cx="364665" cy="27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B30C3A5-992A-42A5-B4A3-A4CAD5FE1013}"/>
              </a:ext>
            </a:extLst>
          </p:cNvPr>
          <p:cNvCxnSpPr>
            <a:cxnSpLocks/>
          </p:cNvCxnSpPr>
          <p:nvPr/>
        </p:nvCxnSpPr>
        <p:spPr>
          <a:xfrm rot="5400000" flipH="1">
            <a:off x="4980874" y="3568608"/>
            <a:ext cx="164917" cy="269230"/>
          </a:xfrm>
          <a:prstGeom prst="line">
            <a:avLst/>
          </a:prstGeom>
          <a:ln>
            <a:solidFill>
              <a:srgbClr val="FF0000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632F35EA-2200-44D2-BCB4-34FA857EC9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37776" y="3590831"/>
            <a:ext cx="164918" cy="243834"/>
          </a:xfrm>
          <a:prstGeom prst="line">
            <a:avLst/>
          </a:prstGeom>
          <a:ln>
            <a:solidFill>
              <a:srgbClr val="FF0000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1F78B2AB-89B0-40FB-888A-0AA4253B921E}"/>
              </a:ext>
            </a:extLst>
          </p:cNvPr>
          <p:cNvSpPr txBox="1"/>
          <p:nvPr/>
        </p:nvSpPr>
        <p:spPr>
          <a:xfrm rot="5400000" flipH="1">
            <a:off x="3998232" y="2885500"/>
            <a:ext cx="174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PIC16F1825 I/P</a:t>
            </a: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4E1893D-3B74-441B-9BF2-45B000832BE9}"/>
              </a:ext>
            </a:extLst>
          </p:cNvPr>
          <p:cNvCxnSpPr>
            <a:cxnSpLocks/>
          </p:cNvCxnSpPr>
          <p:nvPr/>
        </p:nvCxnSpPr>
        <p:spPr>
          <a:xfrm rot="5400000" flipH="1">
            <a:off x="5039382" y="3461376"/>
            <a:ext cx="735877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A75C19C-F04A-45EF-A5AA-8C6B2FA57944}"/>
              </a:ext>
            </a:extLst>
          </p:cNvPr>
          <p:cNvSpPr/>
          <p:nvPr/>
        </p:nvSpPr>
        <p:spPr>
          <a:xfrm rot="5400000">
            <a:off x="5157034" y="3362201"/>
            <a:ext cx="509471" cy="2002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F8765206-0C82-4689-9B22-02658D56509D}"/>
              </a:ext>
            </a:extLst>
          </p:cNvPr>
          <p:cNvSpPr txBox="1"/>
          <p:nvPr/>
        </p:nvSpPr>
        <p:spPr>
          <a:xfrm rot="5400000" flipH="1">
            <a:off x="5079855" y="3361211"/>
            <a:ext cx="66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51k</a:t>
            </a:r>
            <a:r>
              <a:rPr lang="en-US" altLang="ja-JP" sz="1400" dirty="0"/>
              <a:t>Ω</a:t>
            </a:r>
            <a:endParaRPr lang="en-US" sz="1400" dirty="0"/>
          </a:p>
        </p:txBody>
      </p: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F9D21DFC-A9DD-4405-AD84-6F06E23BF6C9}"/>
              </a:ext>
            </a:extLst>
          </p:cNvPr>
          <p:cNvCxnSpPr>
            <a:cxnSpLocks/>
          </p:cNvCxnSpPr>
          <p:nvPr/>
        </p:nvCxnSpPr>
        <p:spPr>
          <a:xfrm flipV="1">
            <a:off x="5204809" y="3829315"/>
            <a:ext cx="1173496" cy="848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A36EA5D5-7E53-422B-8F88-A0EA70F935D8}"/>
              </a:ext>
            </a:extLst>
          </p:cNvPr>
          <p:cNvSpPr txBox="1"/>
          <p:nvPr/>
        </p:nvSpPr>
        <p:spPr>
          <a:xfrm rot="5400000">
            <a:off x="4917011" y="2714911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RX</a:t>
            </a:r>
          </a:p>
        </p:txBody>
      </p:sp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E44AAD79-0AD8-4E6F-B82D-0C1CD8DD1C30}"/>
              </a:ext>
            </a:extLst>
          </p:cNvPr>
          <p:cNvSpPr txBox="1"/>
          <p:nvPr/>
        </p:nvSpPr>
        <p:spPr>
          <a:xfrm rot="5400000">
            <a:off x="4932428" y="2473062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TX</a:t>
            </a:r>
          </a:p>
        </p:txBody>
      </p: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2E337F52-4261-4D5E-835D-C03A277C5B28}"/>
              </a:ext>
            </a:extLst>
          </p:cNvPr>
          <p:cNvCxnSpPr>
            <a:cxnSpLocks/>
          </p:cNvCxnSpPr>
          <p:nvPr/>
        </p:nvCxnSpPr>
        <p:spPr>
          <a:xfrm>
            <a:off x="4396078" y="3817032"/>
            <a:ext cx="9037" cy="99597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A3F44FD5-F5A4-4634-BDC5-A716E35B021E}"/>
              </a:ext>
            </a:extLst>
          </p:cNvPr>
          <p:cNvCxnSpPr>
            <a:cxnSpLocks/>
          </p:cNvCxnSpPr>
          <p:nvPr/>
        </p:nvCxnSpPr>
        <p:spPr>
          <a:xfrm flipH="1" flipV="1">
            <a:off x="2937357" y="2585929"/>
            <a:ext cx="248623" cy="924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7D078407-0F6A-438B-9564-79613AEC2800}"/>
              </a:ext>
            </a:extLst>
          </p:cNvPr>
          <p:cNvCxnSpPr>
            <a:cxnSpLocks/>
          </p:cNvCxnSpPr>
          <p:nvPr/>
        </p:nvCxnSpPr>
        <p:spPr>
          <a:xfrm flipH="1">
            <a:off x="2937358" y="2097146"/>
            <a:ext cx="14677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0783BFF6-00A4-4EA0-A018-21058CD9B319}"/>
              </a:ext>
            </a:extLst>
          </p:cNvPr>
          <p:cNvCxnSpPr>
            <a:cxnSpLocks/>
          </p:cNvCxnSpPr>
          <p:nvPr/>
        </p:nvCxnSpPr>
        <p:spPr>
          <a:xfrm flipH="1">
            <a:off x="3407332" y="3062697"/>
            <a:ext cx="15714" cy="125021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9963A6BD-E9B3-4A7A-A3E3-0C5B26EE98F8}"/>
              </a:ext>
            </a:extLst>
          </p:cNvPr>
          <p:cNvCxnSpPr>
            <a:cxnSpLocks/>
          </p:cNvCxnSpPr>
          <p:nvPr/>
        </p:nvCxnSpPr>
        <p:spPr>
          <a:xfrm flipH="1">
            <a:off x="3675809" y="2845459"/>
            <a:ext cx="71365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69782DFE-EF8A-4194-B49A-AEA5A6A7E8B3}"/>
              </a:ext>
            </a:extLst>
          </p:cNvPr>
          <p:cNvCxnSpPr>
            <a:cxnSpLocks/>
          </p:cNvCxnSpPr>
          <p:nvPr/>
        </p:nvCxnSpPr>
        <p:spPr>
          <a:xfrm flipH="1" flipV="1">
            <a:off x="3921828" y="3085757"/>
            <a:ext cx="471543" cy="61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8DEF23BA-A136-4195-947C-7EBD19ABD6E8}"/>
              </a:ext>
            </a:extLst>
          </p:cNvPr>
          <p:cNvCxnSpPr>
            <a:cxnSpLocks/>
          </p:cNvCxnSpPr>
          <p:nvPr/>
        </p:nvCxnSpPr>
        <p:spPr>
          <a:xfrm flipH="1">
            <a:off x="3681766" y="3076019"/>
            <a:ext cx="1" cy="125354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F009654E-4BAA-4C80-A873-F135F660D61D}"/>
              </a:ext>
            </a:extLst>
          </p:cNvPr>
          <p:cNvCxnSpPr>
            <a:cxnSpLocks/>
          </p:cNvCxnSpPr>
          <p:nvPr/>
        </p:nvCxnSpPr>
        <p:spPr>
          <a:xfrm flipH="1" flipV="1">
            <a:off x="3908573" y="3062698"/>
            <a:ext cx="17028" cy="126640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CD425939-4BDD-4D6A-9B92-B915FC966C69}"/>
              </a:ext>
            </a:extLst>
          </p:cNvPr>
          <p:cNvCxnSpPr>
            <a:cxnSpLocks/>
          </p:cNvCxnSpPr>
          <p:nvPr/>
        </p:nvCxnSpPr>
        <p:spPr>
          <a:xfrm flipH="1">
            <a:off x="2937357" y="2095881"/>
            <a:ext cx="10518" cy="49004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8D859359-CB34-4A84-B649-7D05E1E3656D}"/>
              </a:ext>
            </a:extLst>
          </p:cNvPr>
          <p:cNvCxnSpPr>
            <a:cxnSpLocks/>
          </p:cNvCxnSpPr>
          <p:nvPr/>
        </p:nvCxnSpPr>
        <p:spPr>
          <a:xfrm flipH="1">
            <a:off x="3434146" y="2579200"/>
            <a:ext cx="970968" cy="759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B1E86CD-E90E-4C5B-8E12-14E14353A164}"/>
              </a:ext>
            </a:extLst>
          </p:cNvPr>
          <p:cNvCxnSpPr>
            <a:cxnSpLocks/>
          </p:cNvCxnSpPr>
          <p:nvPr/>
        </p:nvCxnSpPr>
        <p:spPr>
          <a:xfrm flipV="1">
            <a:off x="4155051" y="4808689"/>
            <a:ext cx="2264642" cy="728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D8050A23-0F81-4FC4-8E0C-1EA3F38FA922}"/>
              </a:ext>
            </a:extLst>
          </p:cNvPr>
          <p:cNvCxnSpPr>
            <a:cxnSpLocks/>
          </p:cNvCxnSpPr>
          <p:nvPr/>
        </p:nvCxnSpPr>
        <p:spPr>
          <a:xfrm rot="5400000" flipH="1">
            <a:off x="4033290" y="4682165"/>
            <a:ext cx="25304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AC1C7B8-BC12-4AE7-A6D1-CC4FB63EBD1D}"/>
              </a:ext>
            </a:extLst>
          </p:cNvPr>
          <p:cNvCxnSpPr>
            <a:cxnSpLocks/>
          </p:cNvCxnSpPr>
          <p:nvPr/>
        </p:nvCxnSpPr>
        <p:spPr>
          <a:xfrm rot="5400000" flipH="1">
            <a:off x="6040616" y="4669101"/>
            <a:ext cx="25304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89ED1C22-A74F-44EA-BA61-6FA5C805D821}"/>
              </a:ext>
            </a:extLst>
          </p:cNvPr>
          <p:cNvCxnSpPr>
            <a:cxnSpLocks/>
          </p:cNvCxnSpPr>
          <p:nvPr/>
        </p:nvCxnSpPr>
        <p:spPr>
          <a:xfrm flipH="1">
            <a:off x="3189736" y="3071660"/>
            <a:ext cx="1" cy="125069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C270EA69-A042-4B54-8C2E-241899D35259}"/>
              </a:ext>
            </a:extLst>
          </p:cNvPr>
          <p:cNvCxnSpPr>
            <a:cxnSpLocks/>
          </p:cNvCxnSpPr>
          <p:nvPr/>
        </p:nvCxnSpPr>
        <p:spPr>
          <a:xfrm>
            <a:off x="4406549" y="2100232"/>
            <a:ext cx="0" cy="27583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3CE949B5-E2C3-4482-963D-32A02CB71EAF}"/>
              </a:ext>
            </a:extLst>
          </p:cNvPr>
          <p:cNvCxnSpPr>
            <a:cxnSpLocks/>
          </p:cNvCxnSpPr>
          <p:nvPr/>
        </p:nvCxnSpPr>
        <p:spPr>
          <a:xfrm flipH="1">
            <a:off x="3170288" y="2336554"/>
            <a:ext cx="984763" cy="1146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4EA6C392-A8B0-494C-A7F4-2EEFC1527481}"/>
              </a:ext>
            </a:extLst>
          </p:cNvPr>
          <p:cNvCxnSpPr>
            <a:cxnSpLocks/>
          </p:cNvCxnSpPr>
          <p:nvPr/>
        </p:nvCxnSpPr>
        <p:spPr>
          <a:xfrm flipH="1">
            <a:off x="4158715" y="1825669"/>
            <a:ext cx="1986384" cy="1289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053BD5F9-B947-4B70-A7B1-76DC0823B351}"/>
              </a:ext>
            </a:extLst>
          </p:cNvPr>
          <p:cNvCxnSpPr>
            <a:cxnSpLocks/>
          </p:cNvCxnSpPr>
          <p:nvPr/>
        </p:nvCxnSpPr>
        <p:spPr>
          <a:xfrm flipH="1">
            <a:off x="6371032" y="3837799"/>
            <a:ext cx="7273" cy="70477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コネクタ 354">
            <a:extLst>
              <a:ext uri="{FF2B5EF4-FFF2-40B4-BE49-F238E27FC236}">
                <a16:creationId xmlns:a16="http://schemas.microsoft.com/office/drawing/2014/main" id="{78A91449-2AF3-46BC-9A8B-55672DA1BDC5}"/>
              </a:ext>
            </a:extLst>
          </p:cNvPr>
          <p:cNvCxnSpPr>
            <a:cxnSpLocks/>
          </p:cNvCxnSpPr>
          <p:nvPr/>
        </p:nvCxnSpPr>
        <p:spPr>
          <a:xfrm flipH="1" flipV="1">
            <a:off x="5894782" y="4079074"/>
            <a:ext cx="2122" cy="47740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コネクタ 356">
            <a:extLst>
              <a:ext uri="{FF2B5EF4-FFF2-40B4-BE49-F238E27FC236}">
                <a16:creationId xmlns:a16="http://schemas.microsoft.com/office/drawing/2014/main" id="{6A563982-ACA2-4E41-9065-D01BE591FB8A}"/>
              </a:ext>
            </a:extLst>
          </p:cNvPr>
          <p:cNvCxnSpPr>
            <a:cxnSpLocks/>
          </p:cNvCxnSpPr>
          <p:nvPr/>
        </p:nvCxnSpPr>
        <p:spPr>
          <a:xfrm flipH="1" flipV="1">
            <a:off x="5637877" y="4066009"/>
            <a:ext cx="2122" cy="47740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コネクタ 357">
            <a:extLst>
              <a:ext uri="{FF2B5EF4-FFF2-40B4-BE49-F238E27FC236}">
                <a16:creationId xmlns:a16="http://schemas.microsoft.com/office/drawing/2014/main" id="{B2D48D36-9B80-43E6-A156-13DE10E58BF7}"/>
              </a:ext>
            </a:extLst>
          </p:cNvPr>
          <p:cNvCxnSpPr>
            <a:cxnSpLocks/>
          </p:cNvCxnSpPr>
          <p:nvPr/>
        </p:nvCxnSpPr>
        <p:spPr>
          <a:xfrm flipH="1" flipV="1">
            <a:off x="5650938" y="3582682"/>
            <a:ext cx="2122" cy="477409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3AF7A40B-3861-49F0-A318-5C7A0CC676E5}"/>
              </a:ext>
            </a:extLst>
          </p:cNvPr>
          <p:cNvCxnSpPr>
            <a:cxnSpLocks/>
          </p:cNvCxnSpPr>
          <p:nvPr/>
        </p:nvCxnSpPr>
        <p:spPr>
          <a:xfrm flipH="1" flipV="1">
            <a:off x="5899134" y="3578328"/>
            <a:ext cx="2122" cy="477409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26425BDF-8962-4253-A132-956F32548FDF}"/>
              </a:ext>
            </a:extLst>
          </p:cNvPr>
          <p:cNvCxnSpPr>
            <a:cxnSpLocks/>
          </p:cNvCxnSpPr>
          <p:nvPr/>
        </p:nvCxnSpPr>
        <p:spPr>
          <a:xfrm flipV="1">
            <a:off x="5653059" y="2585929"/>
            <a:ext cx="5577" cy="97777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コネクタ 361">
            <a:extLst>
              <a:ext uri="{FF2B5EF4-FFF2-40B4-BE49-F238E27FC236}">
                <a16:creationId xmlns:a16="http://schemas.microsoft.com/office/drawing/2014/main" id="{563AB708-7D62-4430-97C9-5E83204D7DA6}"/>
              </a:ext>
            </a:extLst>
          </p:cNvPr>
          <p:cNvCxnSpPr>
            <a:cxnSpLocks/>
          </p:cNvCxnSpPr>
          <p:nvPr/>
        </p:nvCxnSpPr>
        <p:spPr>
          <a:xfrm flipH="1">
            <a:off x="5227563" y="2585929"/>
            <a:ext cx="431073" cy="435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コネクタ 363">
            <a:extLst>
              <a:ext uri="{FF2B5EF4-FFF2-40B4-BE49-F238E27FC236}">
                <a16:creationId xmlns:a16="http://schemas.microsoft.com/office/drawing/2014/main" id="{79935A2F-1241-4E29-9A84-C18CEA9D5A1A}"/>
              </a:ext>
            </a:extLst>
          </p:cNvPr>
          <p:cNvCxnSpPr>
            <a:cxnSpLocks/>
          </p:cNvCxnSpPr>
          <p:nvPr/>
        </p:nvCxnSpPr>
        <p:spPr>
          <a:xfrm flipH="1">
            <a:off x="5214499" y="2831763"/>
            <a:ext cx="185901" cy="671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コネクタ 365">
            <a:extLst>
              <a:ext uri="{FF2B5EF4-FFF2-40B4-BE49-F238E27FC236}">
                <a16:creationId xmlns:a16="http://schemas.microsoft.com/office/drawing/2014/main" id="{571EB915-432C-46F4-9757-EF363E5627C1}"/>
              </a:ext>
            </a:extLst>
          </p:cNvPr>
          <p:cNvCxnSpPr>
            <a:cxnSpLocks/>
          </p:cNvCxnSpPr>
          <p:nvPr/>
        </p:nvCxnSpPr>
        <p:spPr>
          <a:xfrm flipH="1">
            <a:off x="5419152" y="2824126"/>
            <a:ext cx="506592" cy="9998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コネクタ 367">
            <a:extLst>
              <a:ext uri="{FF2B5EF4-FFF2-40B4-BE49-F238E27FC236}">
                <a16:creationId xmlns:a16="http://schemas.microsoft.com/office/drawing/2014/main" id="{EAF45DC0-3343-489F-8710-338850ECA887}"/>
              </a:ext>
            </a:extLst>
          </p:cNvPr>
          <p:cNvCxnSpPr>
            <a:cxnSpLocks/>
          </p:cNvCxnSpPr>
          <p:nvPr/>
        </p:nvCxnSpPr>
        <p:spPr>
          <a:xfrm flipV="1">
            <a:off x="5902926" y="2842834"/>
            <a:ext cx="3908" cy="72047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1C17AD6E-D2E2-4E40-8BD5-2476D8CD4B62}"/>
              </a:ext>
            </a:extLst>
          </p:cNvPr>
          <p:cNvCxnSpPr>
            <a:cxnSpLocks/>
          </p:cNvCxnSpPr>
          <p:nvPr/>
        </p:nvCxnSpPr>
        <p:spPr>
          <a:xfrm>
            <a:off x="4155051" y="1838563"/>
            <a:ext cx="3590" cy="47875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楕円 344">
            <a:extLst>
              <a:ext uri="{FF2B5EF4-FFF2-40B4-BE49-F238E27FC236}">
                <a16:creationId xmlns:a16="http://schemas.microsoft.com/office/drawing/2014/main" id="{2720A7E4-7A42-4472-84E7-2D3613382844}"/>
              </a:ext>
            </a:extLst>
          </p:cNvPr>
          <p:cNvSpPr/>
          <p:nvPr/>
        </p:nvSpPr>
        <p:spPr>
          <a:xfrm>
            <a:off x="3394021" y="4543608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楕円 379">
            <a:extLst>
              <a:ext uri="{FF2B5EF4-FFF2-40B4-BE49-F238E27FC236}">
                <a16:creationId xmlns:a16="http://schemas.microsoft.com/office/drawing/2014/main" id="{A37ED5AE-459C-4AA6-B10F-B33449FCB6CF}"/>
              </a:ext>
            </a:extLst>
          </p:cNvPr>
          <p:cNvSpPr/>
          <p:nvPr/>
        </p:nvSpPr>
        <p:spPr>
          <a:xfrm>
            <a:off x="3646629" y="4545696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楕円 380">
            <a:extLst>
              <a:ext uri="{FF2B5EF4-FFF2-40B4-BE49-F238E27FC236}">
                <a16:creationId xmlns:a16="http://schemas.microsoft.com/office/drawing/2014/main" id="{083E21E1-7666-479A-812A-E39AA58FDA0C}"/>
              </a:ext>
            </a:extLst>
          </p:cNvPr>
          <p:cNvSpPr/>
          <p:nvPr/>
        </p:nvSpPr>
        <p:spPr>
          <a:xfrm>
            <a:off x="3899237" y="4541521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楕円 381">
            <a:extLst>
              <a:ext uri="{FF2B5EF4-FFF2-40B4-BE49-F238E27FC236}">
                <a16:creationId xmlns:a16="http://schemas.microsoft.com/office/drawing/2014/main" id="{7D1C6EBB-12D1-47E8-B425-0083D2A115D2}"/>
              </a:ext>
            </a:extLst>
          </p:cNvPr>
          <p:cNvSpPr/>
          <p:nvPr/>
        </p:nvSpPr>
        <p:spPr>
          <a:xfrm>
            <a:off x="3156028" y="4543609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EAA40F2B-978E-4917-805B-7E1BB81567AB}"/>
              </a:ext>
            </a:extLst>
          </p:cNvPr>
          <p:cNvSpPr txBox="1"/>
          <p:nvPr/>
        </p:nvSpPr>
        <p:spPr>
          <a:xfrm flipH="1">
            <a:off x="4500669" y="3683309"/>
            <a:ext cx="634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0.1</a:t>
            </a:r>
            <a:r>
              <a:rPr lang="en-US" altLang="ja-JP" sz="1400" dirty="0"/>
              <a:t>μF</a:t>
            </a:r>
            <a:endParaRPr lang="en-US" sz="1400" dirty="0"/>
          </a:p>
        </p:txBody>
      </p:sp>
      <p:sp>
        <p:nvSpPr>
          <p:cNvPr id="260" name="テキスト ボックス 259">
            <a:extLst>
              <a:ext uri="{FF2B5EF4-FFF2-40B4-BE49-F238E27FC236}">
                <a16:creationId xmlns:a16="http://schemas.microsoft.com/office/drawing/2014/main" id="{49571336-3E1D-4F90-9D4B-64A136F399FC}"/>
              </a:ext>
            </a:extLst>
          </p:cNvPr>
          <p:cNvSpPr txBox="1"/>
          <p:nvPr/>
        </p:nvSpPr>
        <p:spPr>
          <a:xfrm>
            <a:off x="4365335" y="2246384"/>
            <a:ext cx="429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AN6</a:t>
            </a:r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7663CEB4-B487-4E5D-BAA4-482A7108777B}"/>
              </a:ext>
            </a:extLst>
          </p:cNvPr>
          <p:cNvSpPr txBox="1"/>
          <p:nvPr/>
        </p:nvSpPr>
        <p:spPr>
          <a:xfrm>
            <a:off x="4365712" y="2454616"/>
            <a:ext cx="450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AN5</a:t>
            </a:r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219DE228-47D3-43B4-8F9B-6E4463ABE144}"/>
              </a:ext>
            </a:extLst>
          </p:cNvPr>
          <p:cNvSpPr txBox="1"/>
          <p:nvPr/>
        </p:nvSpPr>
        <p:spPr>
          <a:xfrm>
            <a:off x="4352698" y="272488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AN4</a:t>
            </a:r>
          </a:p>
        </p:txBody>
      </p: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9166647D-FF46-4394-A53A-A13B5434B196}"/>
              </a:ext>
            </a:extLst>
          </p:cNvPr>
          <p:cNvSpPr txBox="1"/>
          <p:nvPr/>
        </p:nvSpPr>
        <p:spPr>
          <a:xfrm>
            <a:off x="4358491" y="2956965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AN2</a:t>
            </a:r>
          </a:p>
        </p:txBody>
      </p:sp>
      <p:sp>
        <p:nvSpPr>
          <p:cNvPr id="387" name="楕円 386">
            <a:extLst>
              <a:ext uri="{FF2B5EF4-FFF2-40B4-BE49-F238E27FC236}">
                <a16:creationId xmlns:a16="http://schemas.microsoft.com/office/drawing/2014/main" id="{6898BAEF-EA66-46A0-A5EF-463C3621B6F2}"/>
              </a:ext>
            </a:extLst>
          </p:cNvPr>
          <p:cNvSpPr/>
          <p:nvPr/>
        </p:nvSpPr>
        <p:spPr>
          <a:xfrm>
            <a:off x="3403914" y="2315397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楕円 387">
            <a:extLst>
              <a:ext uri="{FF2B5EF4-FFF2-40B4-BE49-F238E27FC236}">
                <a16:creationId xmlns:a16="http://schemas.microsoft.com/office/drawing/2014/main" id="{41410784-F3DE-4D21-AB32-8B344BEBD0A6}"/>
              </a:ext>
            </a:extLst>
          </p:cNvPr>
          <p:cNvSpPr/>
          <p:nvPr/>
        </p:nvSpPr>
        <p:spPr>
          <a:xfrm>
            <a:off x="3641029" y="2317377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楕円 388">
            <a:extLst>
              <a:ext uri="{FF2B5EF4-FFF2-40B4-BE49-F238E27FC236}">
                <a16:creationId xmlns:a16="http://schemas.microsoft.com/office/drawing/2014/main" id="{E74B01E4-A384-4AFD-BCAC-239496EB43FA}"/>
              </a:ext>
            </a:extLst>
          </p:cNvPr>
          <p:cNvSpPr/>
          <p:nvPr/>
        </p:nvSpPr>
        <p:spPr>
          <a:xfrm>
            <a:off x="3894764" y="2313022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テキスト ボックス 390">
            <a:extLst>
              <a:ext uri="{FF2B5EF4-FFF2-40B4-BE49-F238E27FC236}">
                <a16:creationId xmlns:a16="http://schemas.microsoft.com/office/drawing/2014/main" id="{81BB86E6-8C15-415D-8E44-B9F6829964A2}"/>
              </a:ext>
            </a:extLst>
          </p:cNvPr>
          <p:cNvSpPr txBox="1"/>
          <p:nvPr/>
        </p:nvSpPr>
        <p:spPr>
          <a:xfrm flipH="1">
            <a:off x="2545968" y="5316358"/>
            <a:ext cx="3147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Pressure-sensitive sensor</a:t>
            </a:r>
          </a:p>
          <a:p>
            <a:r>
              <a:rPr lang="en-US" sz="1600" dirty="0"/>
              <a:t>Thermistor</a:t>
            </a:r>
          </a:p>
        </p:txBody>
      </p: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537C3B2F-4695-4C47-A310-95D247A6CDCE}"/>
              </a:ext>
            </a:extLst>
          </p:cNvPr>
          <p:cNvCxnSpPr>
            <a:cxnSpLocks/>
          </p:cNvCxnSpPr>
          <p:nvPr/>
        </p:nvCxnSpPr>
        <p:spPr>
          <a:xfrm rot="5400000" flipH="1">
            <a:off x="3541255" y="2962219"/>
            <a:ext cx="25304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3B34D314-5866-4C55-B9B6-03988266CAF6}"/>
              </a:ext>
            </a:extLst>
          </p:cNvPr>
          <p:cNvCxnSpPr>
            <a:cxnSpLocks/>
          </p:cNvCxnSpPr>
          <p:nvPr/>
        </p:nvCxnSpPr>
        <p:spPr>
          <a:xfrm flipV="1">
            <a:off x="3416968" y="2566139"/>
            <a:ext cx="6521" cy="52086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7308383A-F0BF-4F2A-A563-71F303512688}"/>
              </a:ext>
            </a:extLst>
          </p:cNvPr>
          <p:cNvCxnSpPr>
            <a:cxnSpLocks/>
          </p:cNvCxnSpPr>
          <p:nvPr/>
        </p:nvCxnSpPr>
        <p:spPr>
          <a:xfrm flipV="1">
            <a:off x="3170126" y="2570436"/>
            <a:ext cx="6521" cy="52086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8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BED0FD-DDCD-4400-A806-232444DE8E10}"/>
              </a:ext>
            </a:extLst>
          </p:cNvPr>
          <p:cNvSpPr txBox="1"/>
          <p:nvPr/>
        </p:nvSpPr>
        <p:spPr>
          <a:xfrm>
            <a:off x="2448626" y="5239501"/>
            <a:ext cx="124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</a:t>
            </a:r>
          </a:p>
        </p:txBody>
      </p:sp>
      <p:pic>
        <p:nvPicPr>
          <p:cNvPr id="5" name="Picture 2" descr="board_pattern.png">
            <a:extLst>
              <a:ext uri="{FF2B5EF4-FFF2-40B4-BE49-F238E27FC236}">
                <a16:creationId xmlns:a16="http://schemas.microsoft.com/office/drawing/2014/main" id="{70B5C8B8-6C17-45A7-8B0F-410C9DD86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644588" y="810200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B47A132-2DA5-45DE-B831-130A76A909DA}"/>
              </a:ext>
            </a:extLst>
          </p:cNvPr>
          <p:cNvCxnSpPr>
            <a:cxnSpLocks/>
          </p:cNvCxnSpPr>
          <p:nvPr/>
        </p:nvCxnSpPr>
        <p:spPr>
          <a:xfrm flipH="1" flipV="1">
            <a:off x="4984849" y="4523107"/>
            <a:ext cx="988056" cy="1037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007EAE3-1FD6-49DA-BA4E-E85121563D83}"/>
              </a:ext>
            </a:extLst>
          </p:cNvPr>
          <p:cNvCxnSpPr/>
          <p:nvPr/>
        </p:nvCxnSpPr>
        <p:spPr>
          <a:xfrm flipH="1">
            <a:off x="3266327" y="4458528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67DC99F-9E69-40CD-8558-039D1860C49F}"/>
              </a:ext>
            </a:extLst>
          </p:cNvPr>
          <p:cNvCxnSpPr/>
          <p:nvPr/>
        </p:nvCxnSpPr>
        <p:spPr>
          <a:xfrm flipH="1">
            <a:off x="3026839" y="4454175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35C8ABF-983A-4C01-86E0-C583B33A05F7}"/>
              </a:ext>
            </a:extLst>
          </p:cNvPr>
          <p:cNvCxnSpPr/>
          <p:nvPr/>
        </p:nvCxnSpPr>
        <p:spPr>
          <a:xfrm flipH="1">
            <a:off x="2769933" y="4458527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F716974-A0DF-45D2-AD3D-2BCF197B8D19}"/>
              </a:ext>
            </a:extLst>
          </p:cNvPr>
          <p:cNvCxnSpPr/>
          <p:nvPr/>
        </p:nvCxnSpPr>
        <p:spPr>
          <a:xfrm flipH="1">
            <a:off x="3503089" y="4456016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8AC19DE-429D-4644-B9D8-1CE5A2B0C050}"/>
              </a:ext>
            </a:extLst>
          </p:cNvPr>
          <p:cNvCxnSpPr/>
          <p:nvPr/>
        </p:nvCxnSpPr>
        <p:spPr>
          <a:xfrm flipH="1" flipV="1">
            <a:off x="5773818" y="4492220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0F94E14-D74D-413B-BF1F-313A2DC66BF2}"/>
              </a:ext>
            </a:extLst>
          </p:cNvPr>
          <p:cNvCxnSpPr/>
          <p:nvPr/>
        </p:nvCxnSpPr>
        <p:spPr>
          <a:xfrm flipH="1" flipV="1">
            <a:off x="5534330" y="4496573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74DB000-F5F3-4A18-9382-8ECB7B48F3D3}"/>
              </a:ext>
            </a:extLst>
          </p:cNvPr>
          <p:cNvCxnSpPr/>
          <p:nvPr/>
        </p:nvCxnSpPr>
        <p:spPr>
          <a:xfrm flipH="1" flipV="1">
            <a:off x="5277424" y="4492221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074E598-0A9A-4655-8489-C4910D266B06}"/>
              </a:ext>
            </a:extLst>
          </p:cNvPr>
          <p:cNvCxnSpPr/>
          <p:nvPr/>
        </p:nvCxnSpPr>
        <p:spPr>
          <a:xfrm flipH="1" flipV="1">
            <a:off x="6030722" y="4496567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AF79869-7B58-45AD-A703-79E3B3C7C34D}"/>
              </a:ext>
            </a:extLst>
          </p:cNvPr>
          <p:cNvCxnSpPr>
            <a:cxnSpLocks/>
          </p:cNvCxnSpPr>
          <p:nvPr/>
        </p:nvCxnSpPr>
        <p:spPr>
          <a:xfrm flipH="1" flipV="1">
            <a:off x="5964047" y="4242453"/>
            <a:ext cx="0" cy="107708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C0D3F01-8F5F-4BCC-BC08-E35CF7FC38DB}"/>
              </a:ext>
            </a:extLst>
          </p:cNvPr>
          <p:cNvCxnSpPr>
            <a:cxnSpLocks/>
          </p:cNvCxnSpPr>
          <p:nvPr/>
        </p:nvCxnSpPr>
        <p:spPr>
          <a:xfrm flipH="1" flipV="1">
            <a:off x="5706872" y="4232928"/>
            <a:ext cx="0" cy="107708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7650D79-DA04-457C-B351-1912613F6A91}"/>
              </a:ext>
            </a:extLst>
          </p:cNvPr>
          <p:cNvCxnSpPr>
            <a:cxnSpLocks/>
          </p:cNvCxnSpPr>
          <p:nvPr/>
        </p:nvCxnSpPr>
        <p:spPr>
          <a:xfrm flipH="1" flipV="1">
            <a:off x="5468747" y="4242453"/>
            <a:ext cx="0" cy="107708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C64739-2222-4FD3-B819-6B82B6727420}"/>
              </a:ext>
            </a:extLst>
          </p:cNvPr>
          <p:cNvCxnSpPr>
            <a:cxnSpLocks/>
          </p:cNvCxnSpPr>
          <p:nvPr/>
        </p:nvCxnSpPr>
        <p:spPr>
          <a:xfrm flipH="1" flipV="1">
            <a:off x="5211572" y="4232928"/>
            <a:ext cx="0" cy="107708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37C1D45-6AB8-4FBE-8352-1E2D05E2C7C8}"/>
              </a:ext>
            </a:extLst>
          </p:cNvPr>
          <p:cNvSpPr/>
          <p:nvPr/>
        </p:nvSpPr>
        <p:spPr>
          <a:xfrm flipH="1">
            <a:off x="2623543" y="4630675"/>
            <a:ext cx="1002556" cy="278658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3F9570B-8E36-4A81-9E3B-1D28D67C82A0}"/>
              </a:ext>
            </a:extLst>
          </p:cNvPr>
          <p:cNvSpPr/>
          <p:nvPr/>
        </p:nvSpPr>
        <p:spPr>
          <a:xfrm flipH="1">
            <a:off x="5131732" y="4626719"/>
            <a:ext cx="1002556" cy="278658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FB064C6-370F-44B6-AAF8-FF178ABA21B0}"/>
              </a:ext>
            </a:extLst>
          </p:cNvPr>
          <p:cNvSpPr/>
          <p:nvPr/>
        </p:nvSpPr>
        <p:spPr>
          <a:xfrm rot="10800000" flipH="1">
            <a:off x="5095308" y="2170922"/>
            <a:ext cx="1002556" cy="278658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9406C76-2182-4B1E-B5A2-83FA9F863A75}"/>
              </a:ext>
            </a:extLst>
          </p:cNvPr>
          <p:cNvSpPr/>
          <p:nvPr/>
        </p:nvSpPr>
        <p:spPr>
          <a:xfrm rot="10800000" flipH="1">
            <a:off x="5087688" y="2910062"/>
            <a:ext cx="1002556" cy="278658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16DF0F5-F9E2-4B5B-9E87-C41F475D8BB3}"/>
              </a:ext>
            </a:extLst>
          </p:cNvPr>
          <p:cNvCxnSpPr>
            <a:cxnSpLocks/>
          </p:cNvCxnSpPr>
          <p:nvPr/>
        </p:nvCxnSpPr>
        <p:spPr>
          <a:xfrm flipV="1">
            <a:off x="3003139" y="1804273"/>
            <a:ext cx="8967" cy="199075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1179C0F-3F4D-488F-9360-0D2DC243D420}"/>
              </a:ext>
            </a:extLst>
          </p:cNvPr>
          <p:cNvSpPr txBox="1"/>
          <p:nvPr/>
        </p:nvSpPr>
        <p:spPr>
          <a:xfrm>
            <a:off x="3451073" y="5234636"/>
            <a:ext cx="125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309124E-12EC-40E5-B434-FD11B5017A5D}"/>
              </a:ext>
            </a:extLst>
          </p:cNvPr>
          <p:cNvSpPr txBox="1"/>
          <p:nvPr/>
        </p:nvSpPr>
        <p:spPr>
          <a:xfrm>
            <a:off x="3098463" y="5243171"/>
            <a:ext cx="1737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9EAE536-8233-4AC0-BB32-59BEB0A96669}"/>
              </a:ext>
            </a:extLst>
          </p:cNvPr>
          <p:cNvSpPr txBox="1"/>
          <p:nvPr/>
        </p:nvSpPr>
        <p:spPr>
          <a:xfrm>
            <a:off x="2806682" y="5241062"/>
            <a:ext cx="1211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7F60A2E-0351-4886-B2F4-77C7038D76A8}"/>
              </a:ext>
            </a:extLst>
          </p:cNvPr>
          <p:cNvSpPr/>
          <p:nvPr/>
        </p:nvSpPr>
        <p:spPr>
          <a:xfrm rot="16200000" flipH="1">
            <a:off x="3500249" y="2551497"/>
            <a:ext cx="1715587" cy="10276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C4EACFB-9F63-4102-97B7-401BB48EB71E}"/>
              </a:ext>
            </a:extLst>
          </p:cNvPr>
          <p:cNvSpPr/>
          <p:nvPr/>
        </p:nvSpPr>
        <p:spPr>
          <a:xfrm rot="16200000" flipH="1">
            <a:off x="4186114" y="3394678"/>
            <a:ext cx="364665" cy="27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9209B4F-E1E1-4FD4-9EBF-3CB8D91A7FFE}"/>
              </a:ext>
            </a:extLst>
          </p:cNvPr>
          <p:cNvCxnSpPr>
            <a:cxnSpLocks/>
          </p:cNvCxnSpPr>
          <p:nvPr/>
        </p:nvCxnSpPr>
        <p:spPr>
          <a:xfrm rot="16200000">
            <a:off x="4002447" y="3534318"/>
            <a:ext cx="164917" cy="269230"/>
          </a:xfrm>
          <a:prstGeom prst="line">
            <a:avLst/>
          </a:prstGeom>
          <a:ln>
            <a:solidFill>
              <a:srgbClr val="FF0000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F901FED-134F-4B32-BAB1-FBE61A65C9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45544" y="3556541"/>
            <a:ext cx="164918" cy="243834"/>
          </a:xfrm>
          <a:prstGeom prst="line">
            <a:avLst/>
          </a:prstGeom>
          <a:ln>
            <a:solidFill>
              <a:srgbClr val="FF0000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5B001D0-5F53-476A-9BF5-B8103979C869}"/>
              </a:ext>
            </a:extLst>
          </p:cNvPr>
          <p:cNvSpPr txBox="1"/>
          <p:nvPr/>
        </p:nvSpPr>
        <p:spPr>
          <a:xfrm rot="16200000">
            <a:off x="3401759" y="2851210"/>
            <a:ext cx="174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PIC16F1825 I/P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111AFF9-D08B-4166-930C-D755EAFE46DA}"/>
              </a:ext>
            </a:extLst>
          </p:cNvPr>
          <p:cNvCxnSpPr>
            <a:cxnSpLocks/>
          </p:cNvCxnSpPr>
          <p:nvPr/>
        </p:nvCxnSpPr>
        <p:spPr>
          <a:xfrm rot="16200000">
            <a:off x="3372979" y="3427086"/>
            <a:ext cx="735877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86E279B-D2BC-4264-AE62-2A5050331BE1}"/>
              </a:ext>
            </a:extLst>
          </p:cNvPr>
          <p:cNvSpPr/>
          <p:nvPr/>
        </p:nvSpPr>
        <p:spPr>
          <a:xfrm rot="16200000" flipH="1">
            <a:off x="3481733" y="3327911"/>
            <a:ext cx="509471" cy="2002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716FFF8-EE7B-4B03-A254-5272CB7EB29C}"/>
              </a:ext>
            </a:extLst>
          </p:cNvPr>
          <p:cNvSpPr txBox="1"/>
          <p:nvPr/>
        </p:nvSpPr>
        <p:spPr>
          <a:xfrm rot="16200000">
            <a:off x="3403939" y="3326921"/>
            <a:ext cx="66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51k</a:t>
            </a:r>
            <a:r>
              <a:rPr lang="en-US" altLang="ja-JP" sz="1400" dirty="0"/>
              <a:t>Ω</a:t>
            </a:r>
            <a:endParaRPr lang="en-US" sz="14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1BD619E-17E4-43A6-AF9D-DF85248B9E68}"/>
              </a:ext>
            </a:extLst>
          </p:cNvPr>
          <p:cNvCxnSpPr>
            <a:cxnSpLocks/>
          </p:cNvCxnSpPr>
          <p:nvPr/>
        </p:nvCxnSpPr>
        <p:spPr>
          <a:xfrm flipH="1" flipV="1">
            <a:off x="2769933" y="3795025"/>
            <a:ext cx="1173496" cy="848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61850EB-F159-4B55-BCD9-6A1FCDB1E67A}"/>
              </a:ext>
            </a:extLst>
          </p:cNvPr>
          <p:cNvSpPr txBox="1"/>
          <p:nvPr/>
        </p:nvSpPr>
        <p:spPr>
          <a:xfrm rot="16200000" flipH="1">
            <a:off x="3895879" y="2680621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RX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9F964D6-F21C-422A-B566-44EF064F12CD}"/>
              </a:ext>
            </a:extLst>
          </p:cNvPr>
          <p:cNvSpPr txBox="1"/>
          <p:nvPr/>
        </p:nvSpPr>
        <p:spPr>
          <a:xfrm rot="16200000" flipH="1">
            <a:off x="3888476" y="2438772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TX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B41B83-7836-4760-94EC-B05B221552F9}"/>
              </a:ext>
            </a:extLst>
          </p:cNvPr>
          <p:cNvCxnSpPr>
            <a:cxnSpLocks/>
          </p:cNvCxnSpPr>
          <p:nvPr/>
        </p:nvCxnSpPr>
        <p:spPr>
          <a:xfrm flipH="1">
            <a:off x="4743123" y="3782742"/>
            <a:ext cx="9037" cy="99597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C06E93D-172F-4F9F-9167-32413E90D991}"/>
              </a:ext>
            </a:extLst>
          </p:cNvPr>
          <p:cNvCxnSpPr>
            <a:cxnSpLocks/>
          </p:cNvCxnSpPr>
          <p:nvPr/>
        </p:nvCxnSpPr>
        <p:spPr>
          <a:xfrm flipV="1">
            <a:off x="5962258" y="2551639"/>
            <a:ext cx="248623" cy="924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44711DB2-A840-40F3-AB40-D9088DD8EE07}"/>
              </a:ext>
            </a:extLst>
          </p:cNvPr>
          <p:cNvCxnSpPr>
            <a:cxnSpLocks/>
          </p:cNvCxnSpPr>
          <p:nvPr/>
        </p:nvCxnSpPr>
        <p:spPr>
          <a:xfrm>
            <a:off x="4743124" y="2062856"/>
            <a:ext cx="14677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EB5205EF-EF74-4845-AE5C-3E13DBDF49C0}"/>
              </a:ext>
            </a:extLst>
          </p:cNvPr>
          <p:cNvCxnSpPr>
            <a:cxnSpLocks/>
          </p:cNvCxnSpPr>
          <p:nvPr/>
        </p:nvCxnSpPr>
        <p:spPr>
          <a:xfrm>
            <a:off x="5725192" y="3028407"/>
            <a:ext cx="15714" cy="125021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F0B4994-7D76-4910-96BE-37F914D5A82B}"/>
              </a:ext>
            </a:extLst>
          </p:cNvPr>
          <p:cNvCxnSpPr>
            <a:cxnSpLocks/>
          </p:cNvCxnSpPr>
          <p:nvPr/>
        </p:nvCxnSpPr>
        <p:spPr>
          <a:xfrm>
            <a:off x="4758775" y="2811169"/>
            <a:ext cx="71365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4260C4B-062E-44FB-A94A-001B38BA1B3D}"/>
              </a:ext>
            </a:extLst>
          </p:cNvPr>
          <p:cNvCxnSpPr>
            <a:cxnSpLocks/>
          </p:cNvCxnSpPr>
          <p:nvPr/>
        </p:nvCxnSpPr>
        <p:spPr>
          <a:xfrm flipV="1">
            <a:off x="4754867" y="3051467"/>
            <a:ext cx="471543" cy="61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BF2719D-42DC-4C23-B9A2-E97DCC81FD86}"/>
              </a:ext>
            </a:extLst>
          </p:cNvPr>
          <p:cNvCxnSpPr>
            <a:cxnSpLocks/>
          </p:cNvCxnSpPr>
          <p:nvPr/>
        </p:nvCxnSpPr>
        <p:spPr>
          <a:xfrm>
            <a:off x="5466471" y="3041729"/>
            <a:ext cx="1" cy="125354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A9CC0AB-60F3-4947-A3A5-37B4960F25B4}"/>
              </a:ext>
            </a:extLst>
          </p:cNvPr>
          <p:cNvCxnSpPr>
            <a:cxnSpLocks/>
          </p:cNvCxnSpPr>
          <p:nvPr/>
        </p:nvCxnSpPr>
        <p:spPr>
          <a:xfrm flipV="1">
            <a:off x="5222637" y="3028408"/>
            <a:ext cx="17028" cy="126640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3BBE45B-0CA9-40CF-8C35-E65004B274E5}"/>
              </a:ext>
            </a:extLst>
          </p:cNvPr>
          <p:cNvCxnSpPr>
            <a:cxnSpLocks/>
          </p:cNvCxnSpPr>
          <p:nvPr/>
        </p:nvCxnSpPr>
        <p:spPr>
          <a:xfrm>
            <a:off x="6200363" y="2061591"/>
            <a:ext cx="10518" cy="49004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FAFC4FB-A60F-415F-9312-E95661EF9216}"/>
              </a:ext>
            </a:extLst>
          </p:cNvPr>
          <p:cNvCxnSpPr>
            <a:cxnSpLocks/>
          </p:cNvCxnSpPr>
          <p:nvPr/>
        </p:nvCxnSpPr>
        <p:spPr>
          <a:xfrm>
            <a:off x="4743124" y="2544910"/>
            <a:ext cx="970968" cy="759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4CE9B781-24CA-4CA1-B398-3EBB53EA0A0D}"/>
              </a:ext>
            </a:extLst>
          </p:cNvPr>
          <p:cNvCxnSpPr>
            <a:cxnSpLocks/>
          </p:cNvCxnSpPr>
          <p:nvPr/>
        </p:nvCxnSpPr>
        <p:spPr>
          <a:xfrm flipH="1" flipV="1">
            <a:off x="2728545" y="4774399"/>
            <a:ext cx="2264642" cy="728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03E1A48-1966-4A86-9C23-27B44BA84C9C}"/>
              </a:ext>
            </a:extLst>
          </p:cNvPr>
          <p:cNvCxnSpPr>
            <a:cxnSpLocks/>
          </p:cNvCxnSpPr>
          <p:nvPr/>
        </p:nvCxnSpPr>
        <p:spPr>
          <a:xfrm rot="16200000">
            <a:off x="4861900" y="4647875"/>
            <a:ext cx="25304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1A17B2C-0B4C-43B1-B588-7FE33462C4E3}"/>
              </a:ext>
            </a:extLst>
          </p:cNvPr>
          <p:cNvCxnSpPr>
            <a:cxnSpLocks/>
          </p:cNvCxnSpPr>
          <p:nvPr/>
        </p:nvCxnSpPr>
        <p:spPr>
          <a:xfrm rot="16200000">
            <a:off x="2854574" y="4634811"/>
            <a:ext cx="25304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6C4233B-9A5B-4E58-9932-E1AE09654B03}"/>
              </a:ext>
            </a:extLst>
          </p:cNvPr>
          <p:cNvCxnSpPr>
            <a:cxnSpLocks/>
          </p:cNvCxnSpPr>
          <p:nvPr/>
        </p:nvCxnSpPr>
        <p:spPr>
          <a:xfrm>
            <a:off x="5958501" y="3037370"/>
            <a:ext cx="1" cy="125069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BB876CC-F766-4C5B-B3E3-C0B21345F3E5}"/>
              </a:ext>
            </a:extLst>
          </p:cNvPr>
          <p:cNvCxnSpPr>
            <a:cxnSpLocks/>
          </p:cNvCxnSpPr>
          <p:nvPr/>
        </p:nvCxnSpPr>
        <p:spPr>
          <a:xfrm flipH="1">
            <a:off x="4741689" y="2065942"/>
            <a:ext cx="0" cy="27583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10F4ACC-12EE-46F7-BAD8-4BEE650398C7}"/>
              </a:ext>
            </a:extLst>
          </p:cNvPr>
          <p:cNvCxnSpPr>
            <a:cxnSpLocks/>
          </p:cNvCxnSpPr>
          <p:nvPr/>
        </p:nvCxnSpPr>
        <p:spPr>
          <a:xfrm>
            <a:off x="4993187" y="2302264"/>
            <a:ext cx="984763" cy="1146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A9B94BE-E2A5-4C45-8F7C-5583A45C82CC}"/>
              </a:ext>
            </a:extLst>
          </p:cNvPr>
          <p:cNvCxnSpPr>
            <a:cxnSpLocks/>
          </p:cNvCxnSpPr>
          <p:nvPr/>
        </p:nvCxnSpPr>
        <p:spPr>
          <a:xfrm>
            <a:off x="3003139" y="1791379"/>
            <a:ext cx="1986384" cy="1289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6798174B-A035-4187-B186-2589DFE6C61D}"/>
              </a:ext>
            </a:extLst>
          </p:cNvPr>
          <p:cNvCxnSpPr>
            <a:cxnSpLocks/>
          </p:cNvCxnSpPr>
          <p:nvPr/>
        </p:nvCxnSpPr>
        <p:spPr>
          <a:xfrm>
            <a:off x="2769933" y="3803509"/>
            <a:ext cx="7273" cy="70477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6BDF6A8-17D7-417E-96CD-D2698457B748}"/>
              </a:ext>
            </a:extLst>
          </p:cNvPr>
          <p:cNvCxnSpPr>
            <a:cxnSpLocks/>
          </p:cNvCxnSpPr>
          <p:nvPr/>
        </p:nvCxnSpPr>
        <p:spPr>
          <a:xfrm flipV="1">
            <a:off x="3251334" y="4044784"/>
            <a:ext cx="2122" cy="47740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78726D7-BCA6-4ADA-B2C0-0580A20C8D9B}"/>
              </a:ext>
            </a:extLst>
          </p:cNvPr>
          <p:cNvCxnSpPr>
            <a:cxnSpLocks/>
          </p:cNvCxnSpPr>
          <p:nvPr/>
        </p:nvCxnSpPr>
        <p:spPr>
          <a:xfrm flipV="1">
            <a:off x="3508239" y="4031719"/>
            <a:ext cx="2122" cy="47740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5A8334E-63A6-44C0-AF10-A97A68115278}"/>
              </a:ext>
            </a:extLst>
          </p:cNvPr>
          <p:cNvCxnSpPr>
            <a:cxnSpLocks/>
          </p:cNvCxnSpPr>
          <p:nvPr/>
        </p:nvCxnSpPr>
        <p:spPr>
          <a:xfrm flipV="1">
            <a:off x="3495178" y="3548392"/>
            <a:ext cx="2122" cy="477409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A3F085AE-5311-4217-993B-FF81F0E70A5B}"/>
              </a:ext>
            </a:extLst>
          </p:cNvPr>
          <p:cNvCxnSpPr>
            <a:cxnSpLocks/>
          </p:cNvCxnSpPr>
          <p:nvPr/>
        </p:nvCxnSpPr>
        <p:spPr>
          <a:xfrm flipV="1">
            <a:off x="3246982" y="3544038"/>
            <a:ext cx="2122" cy="477409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18E2B9F-48CC-4188-8C73-587EE6E6D095}"/>
              </a:ext>
            </a:extLst>
          </p:cNvPr>
          <p:cNvCxnSpPr>
            <a:cxnSpLocks/>
          </p:cNvCxnSpPr>
          <p:nvPr/>
        </p:nvCxnSpPr>
        <p:spPr>
          <a:xfrm flipH="1" flipV="1">
            <a:off x="3489602" y="2551639"/>
            <a:ext cx="5577" cy="97777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25F8A35-11DF-4C02-A25D-D3DF7B299D53}"/>
              </a:ext>
            </a:extLst>
          </p:cNvPr>
          <p:cNvCxnSpPr>
            <a:cxnSpLocks/>
          </p:cNvCxnSpPr>
          <p:nvPr/>
        </p:nvCxnSpPr>
        <p:spPr>
          <a:xfrm>
            <a:off x="3489602" y="2551639"/>
            <a:ext cx="431073" cy="435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2CC9388-BA1D-45C8-B11B-B778AC77B780}"/>
              </a:ext>
            </a:extLst>
          </p:cNvPr>
          <p:cNvCxnSpPr>
            <a:cxnSpLocks/>
          </p:cNvCxnSpPr>
          <p:nvPr/>
        </p:nvCxnSpPr>
        <p:spPr>
          <a:xfrm>
            <a:off x="3747838" y="2797473"/>
            <a:ext cx="185901" cy="671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FAEBD61-2EB3-43EA-9418-82ED9607EC8F}"/>
              </a:ext>
            </a:extLst>
          </p:cNvPr>
          <p:cNvCxnSpPr>
            <a:cxnSpLocks/>
          </p:cNvCxnSpPr>
          <p:nvPr/>
        </p:nvCxnSpPr>
        <p:spPr>
          <a:xfrm>
            <a:off x="3222494" y="2789836"/>
            <a:ext cx="506592" cy="9998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A8B63BAF-19EC-40DA-8E99-F91061E8D4B6}"/>
              </a:ext>
            </a:extLst>
          </p:cNvPr>
          <p:cNvCxnSpPr>
            <a:cxnSpLocks/>
          </p:cNvCxnSpPr>
          <p:nvPr/>
        </p:nvCxnSpPr>
        <p:spPr>
          <a:xfrm flipH="1" flipV="1">
            <a:off x="3241404" y="2808544"/>
            <a:ext cx="3908" cy="72047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B4315C3B-4A4F-416B-8300-601801530EA8}"/>
              </a:ext>
            </a:extLst>
          </p:cNvPr>
          <p:cNvCxnSpPr>
            <a:cxnSpLocks/>
          </p:cNvCxnSpPr>
          <p:nvPr/>
        </p:nvCxnSpPr>
        <p:spPr>
          <a:xfrm flipH="1">
            <a:off x="4989597" y="1804273"/>
            <a:ext cx="3590" cy="47875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楕円 65">
            <a:extLst>
              <a:ext uri="{FF2B5EF4-FFF2-40B4-BE49-F238E27FC236}">
                <a16:creationId xmlns:a16="http://schemas.microsoft.com/office/drawing/2014/main" id="{8E0F1C47-BD3D-4356-80F4-A56C1A2D0900}"/>
              </a:ext>
            </a:extLst>
          </p:cNvPr>
          <p:cNvSpPr/>
          <p:nvPr/>
        </p:nvSpPr>
        <p:spPr>
          <a:xfrm flipH="1">
            <a:off x="5708498" y="4509318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49BB2CD4-2063-49DD-A752-F1952EF48F6F}"/>
              </a:ext>
            </a:extLst>
          </p:cNvPr>
          <p:cNvSpPr/>
          <p:nvPr/>
        </p:nvSpPr>
        <p:spPr>
          <a:xfrm flipH="1">
            <a:off x="5455890" y="4511406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811666AB-F6F1-467E-A0F2-D9EF876249F4}"/>
              </a:ext>
            </a:extLst>
          </p:cNvPr>
          <p:cNvSpPr/>
          <p:nvPr/>
        </p:nvSpPr>
        <p:spPr>
          <a:xfrm flipH="1">
            <a:off x="5203282" y="4507231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F0E125F0-3F85-4E5F-A6C7-CA238C3EC8B3}"/>
              </a:ext>
            </a:extLst>
          </p:cNvPr>
          <p:cNvSpPr/>
          <p:nvPr/>
        </p:nvSpPr>
        <p:spPr>
          <a:xfrm flipH="1">
            <a:off x="5946491" y="4509319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514232C-B667-4C66-AF6D-9F944DCA383F}"/>
              </a:ext>
            </a:extLst>
          </p:cNvPr>
          <p:cNvSpPr txBox="1"/>
          <p:nvPr/>
        </p:nvSpPr>
        <p:spPr>
          <a:xfrm>
            <a:off x="4013092" y="3649019"/>
            <a:ext cx="634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0.1</a:t>
            </a:r>
            <a:r>
              <a:rPr lang="en-US" altLang="ja-JP" sz="1400" dirty="0"/>
              <a:t>μF</a:t>
            </a:r>
            <a:endParaRPr lang="en-US" sz="14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D96C9E-3102-4B08-8F73-5E237B10A9BA}"/>
              </a:ext>
            </a:extLst>
          </p:cNvPr>
          <p:cNvSpPr txBox="1"/>
          <p:nvPr/>
        </p:nvSpPr>
        <p:spPr>
          <a:xfrm flipH="1">
            <a:off x="4352977" y="2212094"/>
            <a:ext cx="429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AN6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8E2F372-D933-4EF0-9589-E01884062F56}"/>
              </a:ext>
            </a:extLst>
          </p:cNvPr>
          <p:cNvSpPr txBox="1"/>
          <p:nvPr/>
        </p:nvSpPr>
        <p:spPr>
          <a:xfrm flipH="1">
            <a:off x="4332429" y="2420326"/>
            <a:ext cx="450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AN5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99668BD-4130-4481-A6FB-9F9DB3433613}"/>
              </a:ext>
            </a:extLst>
          </p:cNvPr>
          <p:cNvSpPr txBox="1"/>
          <p:nvPr/>
        </p:nvSpPr>
        <p:spPr>
          <a:xfrm flipH="1">
            <a:off x="4365614" y="269059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AN4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8656A44-F4B5-4F8D-8BE9-09A7C4B882AE}"/>
              </a:ext>
            </a:extLst>
          </p:cNvPr>
          <p:cNvSpPr txBox="1"/>
          <p:nvPr/>
        </p:nvSpPr>
        <p:spPr>
          <a:xfrm flipH="1">
            <a:off x="4359821" y="2922675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AN2</a:t>
            </a: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698A90ED-C2A9-4C34-AA12-6E8EEE964A72}"/>
              </a:ext>
            </a:extLst>
          </p:cNvPr>
          <p:cNvSpPr/>
          <p:nvPr/>
        </p:nvSpPr>
        <p:spPr>
          <a:xfrm flipH="1">
            <a:off x="5698605" y="2281107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84AB521C-F157-4E76-AD76-86645EF88040}"/>
              </a:ext>
            </a:extLst>
          </p:cNvPr>
          <p:cNvSpPr/>
          <p:nvPr/>
        </p:nvSpPr>
        <p:spPr>
          <a:xfrm flipH="1">
            <a:off x="5461490" y="2283087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2B307AA-CA5E-4DC4-A7F4-216B899EED46}"/>
              </a:ext>
            </a:extLst>
          </p:cNvPr>
          <p:cNvSpPr/>
          <p:nvPr/>
        </p:nvSpPr>
        <p:spPr>
          <a:xfrm flipH="1">
            <a:off x="5207755" y="2278732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4E5D496-8C73-43F1-B1D7-855690883A1A}"/>
              </a:ext>
            </a:extLst>
          </p:cNvPr>
          <p:cNvSpPr txBox="1"/>
          <p:nvPr/>
        </p:nvSpPr>
        <p:spPr>
          <a:xfrm>
            <a:off x="4917895" y="5282068"/>
            <a:ext cx="3147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Pressure-sensitive sensor</a:t>
            </a:r>
          </a:p>
          <a:p>
            <a:r>
              <a:rPr lang="en-US" sz="1600" dirty="0"/>
              <a:t>Thermistor</a:t>
            </a:r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4DFAC9E3-C8D2-40E4-85E1-A89A54523097}"/>
              </a:ext>
            </a:extLst>
          </p:cNvPr>
          <p:cNvCxnSpPr>
            <a:cxnSpLocks/>
          </p:cNvCxnSpPr>
          <p:nvPr/>
        </p:nvCxnSpPr>
        <p:spPr>
          <a:xfrm rot="16200000">
            <a:off x="5353935" y="2927929"/>
            <a:ext cx="25304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8A43D5D3-D388-435B-9EC8-6EFAC4551934}"/>
              </a:ext>
            </a:extLst>
          </p:cNvPr>
          <p:cNvCxnSpPr>
            <a:cxnSpLocks/>
          </p:cNvCxnSpPr>
          <p:nvPr/>
        </p:nvCxnSpPr>
        <p:spPr>
          <a:xfrm flipH="1" flipV="1">
            <a:off x="5724749" y="2531849"/>
            <a:ext cx="6521" cy="52086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3A574B28-C491-4576-82B3-545DCE5A796A}"/>
              </a:ext>
            </a:extLst>
          </p:cNvPr>
          <p:cNvCxnSpPr>
            <a:cxnSpLocks/>
          </p:cNvCxnSpPr>
          <p:nvPr/>
        </p:nvCxnSpPr>
        <p:spPr>
          <a:xfrm flipH="1" flipV="1">
            <a:off x="5971591" y="2536146"/>
            <a:ext cx="6521" cy="52086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3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</TotalTime>
  <Words>38</Words>
  <Application>Microsoft Office PowerPoint</Application>
  <PresentationFormat>画面に合わせる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55</cp:revision>
  <dcterms:created xsi:type="dcterms:W3CDTF">2017-08-31T09:04:13Z</dcterms:created>
  <dcterms:modified xsi:type="dcterms:W3CDTF">2018-02-17T04:33:36Z</dcterms:modified>
</cp:coreProperties>
</file>