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75586-34A8-661C-15C9-0C31E1745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9FB54D-B393-B593-4809-25F46A636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1F65FC-031C-CD0E-7BEA-790C1F10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B36B-4A0D-47D4-A0D9-B67C3314DF14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3D8E2-4F77-7461-C6C3-D46F81B3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7773CC-DF19-697C-2123-F289E428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CB58-C237-4E51-947E-EDA06F3D1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55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21162-5AC5-78EA-C19F-8AA9B204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EB4C05-CAB8-4495-C56B-6F96DC0C6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D8743E-BDE7-8E0D-345C-A78FA8E8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B36B-4A0D-47D4-A0D9-B67C3314DF14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4971E6-FDE2-FD40-47F2-3FA79844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1ED55-05AB-8C38-D73E-B0F4CBC6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CB58-C237-4E51-947E-EDA06F3D1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9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AF0864-ACE0-99FC-C872-0114BF0C1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7D9182-1C13-5987-6706-10D0FC5DE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ADF20B-4804-4594-2793-5FAC2AA8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B36B-4A0D-47D4-A0D9-B67C3314DF14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CCBB4-5A50-5ED6-517E-04C8582E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0AE90-64FB-05EC-9842-4A7F15C7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CB58-C237-4E51-947E-EDA06F3D1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27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0990F-18DE-FDF8-A306-F53F0BBD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E00B7B-EB4C-33B3-3C67-D72B06509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AE4429-A23F-28F8-CA35-3850FBE1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B36B-4A0D-47D4-A0D9-B67C3314DF14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E61A90-99F7-3D2E-746E-C3850CD3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CF18B0-B3E3-2C7E-1CD2-6CAF74BF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CB58-C237-4E51-947E-EDA06F3D1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99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1CDAE-86F9-A1EB-6D45-A6659574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1452EC-E4A1-B2FB-8961-B2DE62EC4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4B28B8-06C7-A304-1BAC-7E9A6395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B36B-4A0D-47D4-A0D9-B67C3314DF14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00F0E8-FABE-2F45-30ED-E1C9C304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35F178-776C-3DED-2782-69836FA2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CB58-C237-4E51-947E-EDA06F3D1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0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2DB73-2FA0-9BCE-8CA6-C0663A0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C4CE4-5C02-CF94-30A7-D416E3E64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55EE63-60FC-8D51-1B32-229675C24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5D1509-4427-78F9-E7F4-92AEFFD7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B36B-4A0D-47D4-A0D9-B67C3314DF14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BEF641-83B7-A6AB-CC88-0246DB59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A8453F-FFA9-5B3A-577F-A109480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CB58-C237-4E51-947E-EDA06F3D1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48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63F19-CF93-3140-C7C8-EFF63CF0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6188EF-F305-0D5B-79BA-CE392F6F1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0576BD-77C8-31B4-E215-13F5FF79A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0149A0-00DF-2D2B-DDC4-C9E6BBB92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49B09E-F7DD-D96D-60E5-B320AE043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1B163A-8E7B-0A08-CC6A-2139CCFE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B36B-4A0D-47D4-A0D9-B67C3314DF14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8F7F41-4356-CE8A-1B32-3B707E4E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D7DF64-22CD-184F-85EE-CFA76DFE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CB58-C237-4E51-947E-EDA06F3D1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23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1D568-D305-AB85-80DA-E1455FE4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11996F-273F-0F15-4723-BA0D1747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B36B-4A0D-47D4-A0D9-B67C3314DF14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4B3EAD-5B3B-5DD5-E0D9-6B1086B7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90B9B4-E5FF-0D2B-C7D1-DE17C33F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CB58-C237-4E51-947E-EDA06F3D1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74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601649-5B8A-6F1C-A957-CA4C9B29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B36B-4A0D-47D4-A0D9-B67C3314DF14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DB7629-4861-CFD3-D714-DF394B47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34770B-099B-08CE-4E26-897CFC67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CB58-C237-4E51-947E-EDA06F3D1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08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F20EE-67E3-1589-DBA1-20B4A554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7ACA61-56FC-9E56-514F-BAB7BFC3A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745F86-C98F-7C90-72C9-6A4A00ABA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6C6887-59DE-C640-A206-0EB10F5A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B36B-4A0D-47D4-A0D9-B67C3314DF14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8ADD76-8728-66E6-104A-449B869E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CA2ACC-FD30-787A-AD2F-B688F3C1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CB58-C237-4E51-947E-EDA06F3D1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85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1F598-27CD-885E-7073-67D20AD9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C726ED-A39B-6052-6A89-431CDBF7B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C0AA36-2AC4-713A-947D-1E1BF4167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C9F0B8-2059-5A16-14EA-263B7E35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B36B-4A0D-47D4-A0D9-B67C3314DF14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F0EE21-6AF1-A9C6-6FD1-88EFDB1D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D0E2C5-BE52-7C71-7C17-6B9B1D26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CB58-C237-4E51-947E-EDA06F3D1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7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9A5805-2B4B-0572-F083-CE7C0B7E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726C75-C42F-AF26-4ECC-CE1793617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097364-C170-25E7-4FE7-7C490440D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7B36B-4A0D-47D4-A0D9-B67C3314DF14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B94399-C210-2A2F-6C73-2421F6C1C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EB03EF-D4AD-CAD5-904E-809095AA7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DCB58-C237-4E51-947E-EDA06F3D1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15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2D436-3492-D5D2-8B94-3A5DBC5A4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134FC2-80D7-0975-6AF7-DAABCBDDD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90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0FBC-85B5-1DBD-2194-4A940B1C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txt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loaded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csv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728958A-A77C-BEBC-6A4A-ABF90D4E5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590" y="1825625"/>
            <a:ext cx="7010819" cy="4351338"/>
          </a:xfrm>
        </p:spPr>
      </p:pic>
    </p:spTree>
    <p:extLst>
      <p:ext uri="{BB962C8B-B14F-4D97-AF65-F5344CB8AC3E}">
        <p14:creationId xmlns:p14="http://schemas.microsoft.com/office/powerpoint/2010/main" val="138003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F9E75-DB47-19B1-2842-B9F138B3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Txt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tsv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EDF4BCB-1D10-E76B-1EB9-726E43956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25" y="1825625"/>
            <a:ext cx="6992149" cy="4351338"/>
          </a:xfrm>
        </p:spPr>
      </p:pic>
    </p:spTree>
    <p:extLst>
      <p:ext uri="{BB962C8B-B14F-4D97-AF65-F5344CB8AC3E}">
        <p14:creationId xmlns:p14="http://schemas.microsoft.com/office/powerpoint/2010/main" val="102303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27A79-0106-C5DD-9BA1-0ACDB1D9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 time i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header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1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2,time </a:t>
            </a:r>
            <a:r>
              <a:rPr lang="de-DE" dirty="0" err="1"/>
              <a:t>reference</a:t>
            </a:r>
            <a:r>
              <a:rPr lang="de-DE" dirty="0"/>
              <a:t> #time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37DEDDC-E2BC-1705-B52A-92E11E36D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774" y="1825625"/>
            <a:ext cx="7014452" cy="4351338"/>
          </a:xfrm>
        </p:spPr>
      </p:pic>
    </p:spTree>
    <p:extLst>
      <p:ext uri="{BB962C8B-B14F-4D97-AF65-F5344CB8AC3E}">
        <p14:creationId xmlns:p14="http://schemas.microsoft.com/office/powerpoint/2010/main" val="350502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27ADF-803C-0786-E590-704524A5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 stuck </a:t>
            </a:r>
            <a:r>
              <a:rPr lang="de-DE" dirty="0" err="1"/>
              <a:t>again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F696D43-5483-6B17-B6D6-7FB87D3C2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969" y="1825625"/>
            <a:ext cx="6974062" cy="4351338"/>
          </a:xfrm>
        </p:spPr>
      </p:pic>
    </p:spTree>
    <p:extLst>
      <p:ext uri="{BB962C8B-B14F-4D97-AF65-F5344CB8AC3E}">
        <p14:creationId xmlns:p14="http://schemas.microsoft.com/office/powerpoint/2010/main" val="283380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5351D-2F03-9BD1-608C-BE27B986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17E5C-4AA2-125B-7A11-A3EEDECF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fear</a:t>
            </a:r>
            <a:r>
              <a:rPr lang="de-DE" dirty="0"/>
              <a:t> i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manual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2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EA630-4BA4-560B-8A21-143D7679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640898-D366-601B-0203-698A746AA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996" y="1825625"/>
            <a:ext cx="7062007" cy="4351338"/>
          </a:xfrm>
        </p:spPr>
      </p:pic>
    </p:spTree>
    <p:extLst>
      <p:ext uri="{BB962C8B-B14F-4D97-AF65-F5344CB8AC3E}">
        <p14:creationId xmlns:p14="http://schemas.microsoft.com/office/powerpoint/2010/main" val="328978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E9E29-090D-127E-7D84-D41EE479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D77D946-B2CE-7E4D-687C-13A0D7FA3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388867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0F3A2-2FA5-85BD-A0EE-A3C960D0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347D6B8-200B-014C-E340-5C215CF8A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399" y="1825625"/>
            <a:ext cx="6975201" cy="4351338"/>
          </a:xfrm>
        </p:spPr>
      </p:pic>
    </p:spTree>
    <p:extLst>
      <p:ext uri="{BB962C8B-B14F-4D97-AF65-F5344CB8AC3E}">
        <p14:creationId xmlns:p14="http://schemas.microsoft.com/office/powerpoint/2010/main" val="131063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E26C3-67DC-919D-024E-F2F6EF1C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9E1FF30-6793-021C-6571-F1AA9A48F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873" y="1825625"/>
            <a:ext cx="6910254" cy="4351338"/>
          </a:xfrm>
        </p:spPr>
      </p:pic>
    </p:spTree>
    <p:extLst>
      <p:ext uri="{BB962C8B-B14F-4D97-AF65-F5344CB8AC3E}">
        <p14:creationId xmlns:p14="http://schemas.microsoft.com/office/powerpoint/2010/main" val="203778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C8608-A325-A784-EF3A-38F4436E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F7D49C7-E0F7-519E-BF13-0BB093DDC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663" y="1825625"/>
            <a:ext cx="6990674" cy="4351338"/>
          </a:xfrm>
        </p:spPr>
      </p:pic>
    </p:spTree>
    <p:extLst>
      <p:ext uri="{BB962C8B-B14F-4D97-AF65-F5344CB8AC3E}">
        <p14:creationId xmlns:p14="http://schemas.microsoft.com/office/powerpoint/2010/main" val="103717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DDA246-4EFE-B020-145D-7C58D5ED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44" y="0"/>
            <a:ext cx="11086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4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40FEA-2173-2F9C-33E7-3AEA5E4A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stucks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7E6AEC0-C0BF-0465-57B3-2BDA850DA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919" y="1825625"/>
            <a:ext cx="7034162" cy="4351338"/>
          </a:xfrm>
        </p:spPr>
      </p:pic>
    </p:spTree>
    <p:extLst>
      <p:ext uri="{BB962C8B-B14F-4D97-AF65-F5344CB8AC3E}">
        <p14:creationId xmlns:p14="http://schemas.microsoft.com/office/powerpoint/2010/main" val="389705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C3EA4-CE22-274F-59F2-1962DC38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 </a:t>
            </a:r>
            <a:r>
              <a:rPr lang="de-DE" dirty="0" err="1"/>
              <a:t>when</a:t>
            </a:r>
            <a:r>
              <a:rPr lang="de-DE" dirty="0"/>
              <a:t> I </a:t>
            </a:r>
            <a:r>
              <a:rPr lang="de-DE" dirty="0" err="1"/>
              <a:t>choose</a:t>
            </a:r>
            <a:r>
              <a:rPr lang="de-DE" dirty="0"/>
              <a:t> 3d Table 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-Also </a:t>
            </a:r>
            <a:r>
              <a:rPr lang="de-DE" dirty="0" err="1"/>
              <a:t>when</a:t>
            </a:r>
            <a:r>
              <a:rPr lang="de-DE" dirty="0"/>
              <a:t> I </a:t>
            </a:r>
            <a:r>
              <a:rPr lang="de-DE" dirty="0" err="1"/>
              <a:t>choose</a:t>
            </a:r>
            <a:r>
              <a:rPr lang="de-DE" dirty="0"/>
              <a:t> a </a:t>
            </a:r>
            <a:r>
              <a:rPr lang="de-DE" dirty="0" err="1"/>
              <a:t>precision</a:t>
            </a:r>
            <a:r>
              <a:rPr lang="de-DE" dirty="0"/>
              <a:t>!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71204EA-FE04-93CC-BCF7-2D8C6D384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171" y="1825625"/>
            <a:ext cx="7065658" cy="4351338"/>
          </a:xfrm>
        </p:spPr>
      </p:pic>
    </p:spTree>
    <p:extLst>
      <p:ext uri="{BB962C8B-B14F-4D97-AF65-F5344CB8AC3E}">
        <p14:creationId xmlns:p14="http://schemas.microsoft.com/office/powerpoint/2010/main" val="161934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Analysis</vt:lpstr>
      <vt:lpstr>PowerPoint-Präsentation</vt:lpstr>
      <vt:lpstr>PowerPoint-Präsentation</vt:lpstr>
      <vt:lpstr>Now it stucks</vt:lpstr>
      <vt:lpstr>Even when I choose 3d Table , no more choice-Also when I choose a precision!</vt:lpstr>
      <vt:lpstr>The txt file loaded as csv</vt:lpstr>
      <vt:lpstr>Txt as tsv</vt:lpstr>
      <vt:lpstr>This time i choose header line 1 and data start 2,time reference #time</vt:lpstr>
      <vt:lpstr>And stuck again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Leopold Genthner</dc:creator>
  <cp:lastModifiedBy>Leopold Genthner</cp:lastModifiedBy>
  <cp:revision>1</cp:revision>
  <dcterms:created xsi:type="dcterms:W3CDTF">2023-12-15T07:39:23Z</dcterms:created>
  <dcterms:modified xsi:type="dcterms:W3CDTF">2023-12-15T07:57:16Z</dcterms:modified>
</cp:coreProperties>
</file>