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6576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7012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4522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3422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5890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8065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869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LINQ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План занятия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817103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733764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647520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1246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Анонимные и динамические типы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326220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Подключение к базе данных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93553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Стандартные операции запросов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07821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Что такое </a:t>
            </a:r>
            <a:r>
              <a:rPr lang="en-US" sz="4100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LINQ?</a:t>
            </a:r>
            <a:endParaRPr sz="4100" b="1" i="0" u="none" strike="noStrike" cap="none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6583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572104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3370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Предоставляет возможность делать запросы к  практически любому источнику данных</a:t>
            </a: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25080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Позволяет использовать схожий синтаксис работая с разными источниками данных 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b="1" dirty="0">
                <a:latin typeface="Roboto" panose="020B0604020202020204" charset="0"/>
                <a:ea typeface="Roboto" panose="020B0604020202020204" charset="0"/>
              </a:rPr>
              <a:t>LINQ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 (Language-Integrated Query) – Интегрированый язык запросов</a:t>
            </a:r>
            <a:endParaRPr lang="en-US" sz="2000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222">
            <a:extLst>
              <a:ext uri="{FF2B5EF4-FFF2-40B4-BE49-F238E27FC236}">
                <a16:creationId xmlns:a16="http://schemas.microsoft.com/office/drawing/2014/main" id="{7A45A70E-C235-46FD-958A-A11FD4D866CE}"/>
              </a:ext>
            </a:extLst>
          </p:cNvPr>
          <p:cNvSpPr/>
          <p:nvPr/>
        </p:nvSpPr>
        <p:spPr>
          <a:xfrm>
            <a:off x="524675" y="5486515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dirty="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5B2B6127-043D-4704-BF83-96634A188D82}"/>
              </a:ext>
            </a:extLst>
          </p:cNvPr>
          <p:cNvSpPr txBox="1"/>
          <p:nvPr/>
        </p:nvSpPr>
        <p:spPr>
          <a:xfrm>
            <a:off x="1151550" y="5276984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В качестве источника данных может выступать</a:t>
            </a:r>
            <a:r>
              <a:rPr lang="ru-RU" sz="2600" dirty="0">
                <a:latin typeface="Roboto" panose="020B0604020202020204" charset="0"/>
                <a:ea typeface="Roboto" panose="020B0604020202020204" charset="0"/>
              </a:rPr>
              <a:t>:</a:t>
            </a:r>
          </a:p>
          <a:p>
            <a:pPr lvl="1"/>
            <a:r>
              <a:rPr lang="ru-RU" dirty="0">
                <a:latin typeface="Roboto" panose="020B0604020202020204" charset="0"/>
                <a:ea typeface="Roboto" panose="020B0604020202020204" charset="0"/>
              </a:rPr>
              <a:t>Обьект, реализующий интерфейс IEnumerable.</a:t>
            </a:r>
          </a:p>
          <a:p>
            <a:pPr lvl="1"/>
            <a:r>
              <a:rPr lang="ru-RU" dirty="0">
                <a:latin typeface="Roboto" panose="020B0604020202020204" charset="0"/>
                <a:ea typeface="Roboto" panose="020B0604020202020204" charset="0"/>
              </a:rPr>
              <a:t>Набор данных </a:t>
            </a:r>
            <a:r>
              <a:rPr lang="en-US" dirty="0" err="1">
                <a:latin typeface="Roboto" panose="020B0604020202020204" charset="0"/>
                <a:ea typeface="Roboto" panose="020B0604020202020204" charset="0"/>
              </a:rPr>
              <a:t>DataSet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.</a:t>
            </a:r>
          </a:p>
          <a:p>
            <a:pPr lvl="1"/>
            <a:r>
              <a:rPr lang="ru-RU" dirty="0">
                <a:latin typeface="Roboto" panose="020B0604020202020204" charset="0"/>
                <a:ea typeface="Roboto" panose="020B0604020202020204" charset="0"/>
              </a:rPr>
              <a:t>Документ 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XML</a:t>
            </a:r>
          </a:p>
          <a:p>
            <a:pPr lvl="1"/>
            <a:r>
              <a:rPr lang="ru-RU" dirty="0">
                <a:latin typeface="Roboto" panose="020B0604020202020204" charset="0"/>
                <a:ea typeface="Roboto" panose="020B0604020202020204" charset="0"/>
              </a:rPr>
              <a:t>База данных </a:t>
            </a:r>
            <a:endParaRPr lang="en-US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1531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/>
        </p:nvSpPr>
        <p:spPr>
          <a:xfrm>
            <a:off x="1403648" y="4462913"/>
            <a:ext cx="7206852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400" dirty="0">
                <a:latin typeface="Roboto" panose="020B0604020202020204" charset="0"/>
                <a:ea typeface="Roboto" panose="020B0604020202020204" charset="0"/>
              </a:rPr>
              <a:t>Методы рассширения</a:t>
            </a:r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 (Extension method syntax)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1403647" y="2530624"/>
            <a:ext cx="5402505" cy="9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ru-RU" sz="2400" dirty="0">
                <a:latin typeface="Roboto" panose="020B0604020202020204" charset="0"/>
                <a:ea typeface="Roboto" panose="020B0604020202020204" charset="0"/>
              </a:rPr>
              <a:t>Запросы (</a:t>
            </a:r>
            <a:r>
              <a:rPr lang="en-US" sz="2400" dirty="0">
                <a:latin typeface="Roboto" panose="020B0604020202020204" charset="0"/>
                <a:ea typeface="Roboto" panose="020B0604020202020204" charset="0"/>
              </a:rPr>
              <a:t>Query syntax</a:t>
            </a:r>
            <a:r>
              <a:rPr lang="ru-RU" sz="2400" dirty="0">
                <a:latin typeface="Roboto" panose="020B0604020202020204" charset="0"/>
                <a:ea typeface="Roboto" panose="020B0604020202020204" charset="0"/>
              </a:rPr>
              <a:t>)</a:t>
            </a: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24675" y="2741224"/>
            <a:ext cx="519000" cy="5190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24675" y="4671413"/>
            <a:ext cx="519000" cy="5190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b="1" dirty="0">
                <a:latin typeface="Roboto" panose="020B0604020202020204" charset="0"/>
                <a:ea typeface="Roboto" panose="020B0604020202020204" charset="0"/>
              </a:rPr>
              <a:t>Типы синтаксиса </a:t>
            </a:r>
            <a:r>
              <a:rPr lang="en-US" b="1" dirty="0">
                <a:latin typeface="Roboto" panose="020B0604020202020204" charset="0"/>
                <a:ea typeface="Roboto" panose="020B0604020202020204" charset="0"/>
              </a:rPr>
              <a:t>LINQ</a:t>
            </a:r>
            <a:endParaRPr sz="4100" b="1" i="0" u="none" strike="noStrike" cap="none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283" name="Shape 283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84" name="Shape 284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7993B16-0670-4625-88C2-1DFCB23FF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308" y="3287444"/>
            <a:ext cx="6014964" cy="12675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C7A329-C667-4072-8FDE-DCA1B2B90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308" y="5311831"/>
            <a:ext cx="6121682" cy="116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300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Стандартные операции запросов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90664" y="3307298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Roboto"/>
                <a:ea typeface="Roboto"/>
                <a:cs typeface="Roboto"/>
                <a:sym typeface="Roboto"/>
              </a:rPr>
              <a:t>1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90664" y="4223959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6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90664" y="5137715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Roboto"/>
                <a:ea typeface="Roboto"/>
                <a:cs typeface="Roboto"/>
                <a:sym typeface="Roboto"/>
              </a:rPr>
              <a:t>3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231512" y="390265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Упорядочение (</a:t>
            </a:r>
            <a:r>
              <a:rPr lang="en-US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Order by)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231512" y="4816415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4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Групировка (</a:t>
            </a:r>
            <a:r>
              <a:rPr lang="en-US" sz="24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Group by)</a:t>
            </a:r>
            <a:endParaRPr lang="en-US" sz="24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231512" y="2983748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Фильтрация (</a:t>
            </a:r>
            <a:r>
              <a:rPr lang="en-US" sz="2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Where)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Shape 229"/>
          <p:cNvSpPr/>
          <p:nvPr/>
        </p:nvSpPr>
        <p:spPr>
          <a:xfrm rot="10800000" flipH="1">
            <a:off x="7116750" y="1843125"/>
            <a:ext cx="2037000" cy="24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116750" y="1865525"/>
            <a:ext cx="2037000" cy="25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05343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6390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Фильтрация (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Where)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Фильтр приводит к возвращению запросом только тех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элементов, для которых выражение является истинным.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применения нужного числа выражений фильтра в предложении where можно использовать логические операторы C#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AND(&amp;&amp;)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OR(||)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23519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261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Упорядочение (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Order by)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791776"/>
            <a:ext cx="8181300" cy="370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Сортирует элементы возвращаемой последовательности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сортировки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по возрастанию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добавляется ключевое слово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ascending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Для сортировки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по убыванию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добавляется ключевое слово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descending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 indent="-12700">
              <a:spcBef>
                <a:spcPts val="360"/>
              </a:spcBef>
              <a:spcAft>
                <a:spcPts val="18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По умолчнанию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происходит сортировка по возрастанию (</a:t>
            </a: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ascending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492334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55447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Групировка (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Group by)</a:t>
            </a: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81350" y="2791776"/>
            <a:ext cx="8181300" cy="370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Позволяет группировать результаты на основе указанного ключа.</a:t>
            </a: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Когда запрос завершается оператором group, результаты представляются в виде списка из списков.</a:t>
            </a: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Каждый элемент в списке является объектом, имеющим член Key и список элементов, сгруппированных по этому ключу.</a:t>
            </a:r>
          </a:p>
          <a:p>
            <a:pPr lvl="0" indent="-12700">
              <a:spcBef>
                <a:spcPts val="360"/>
              </a:spcBef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При итерации запроса, создающего последовательность групп, необходимо использовать вложенный цикл foreach. Внешний цикл выполняет итерацию каждой группы, а внутренний цикл — итерацию членов каждой группы.</a:t>
            </a:r>
          </a:p>
        </p:txBody>
      </p:sp>
    </p:spTree>
    <p:extLst>
      <p:ext uri="{BB962C8B-B14F-4D97-AF65-F5344CB8AC3E}">
        <p14:creationId xmlns:p14="http://schemas.microsoft.com/office/powerpoint/2010/main" val="15024048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319</Words>
  <Application>Microsoft Office PowerPoint</Application>
  <PresentationFormat>On-screen Show (4:3)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Roboto</vt:lpstr>
      <vt:lpstr>Arial</vt:lpstr>
      <vt:lpstr>Noto Sans Symbols</vt:lpstr>
      <vt:lpstr>Тема Office</vt:lpstr>
      <vt:lpstr>PowerPoint Presentation</vt:lpstr>
      <vt:lpstr>План занятия</vt:lpstr>
      <vt:lpstr>Что такое LINQ?</vt:lpstr>
      <vt:lpstr>Типы синтаксиса LINQ</vt:lpstr>
      <vt:lpstr>Стандартные операции запросов</vt:lpstr>
      <vt:lpstr>Фильтрация (Where)</vt:lpstr>
      <vt:lpstr>Упорядочение (Order by)</vt:lpstr>
      <vt:lpstr>Групировка (Group by)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7</cp:revision>
  <dcterms:modified xsi:type="dcterms:W3CDTF">2019-10-21T19:49:28Z</dcterms:modified>
</cp:coreProperties>
</file>