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95" r:id="rId3"/>
    <p:sldId id="296" r:id="rId4"/>
    <p:sldId id="297" r:id="rId5"/>
    <p:sldId id="299" r:id="rId6"/>
    <p:sldId id="30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35" autoAdjust="0"/>
  </p:normalViewPr>
  <p:slideViewPr>
    <p:cSldViewPr snapToGrid="0">
      <p:cViewPr varScale="1">
        <p:scale>
          <a:sx n="70" d="100"/>
          <a:sy n="70" d="100"/>
        </p:scale>
        <p:origin x="18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Переделываем вместе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 возможно было использовать несколько типов.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72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 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1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Переделываем вместе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 возможно было использовать несколько типов.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2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Покажи в коде ограничения с пользовательским типом.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Покажи что наследники также подходят под ограничение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Инетрфейс как параметр ограничения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SpecialSum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CustomSum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параметр ограничения?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4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говорить про тот же уровень абстрации, то интерфейсы, паттерны проектирования, некоторые принципы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помогают намного больше создавать мало связные приложения в которых определенные компоненты программы можно будет использовать повторно.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говорить про уровень абстракции повыше, то использование библиотек создание, создание расспределенного приложения, составяющими частями которого есть модули больше всего помагают использовать концепцию повторного использования кода.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78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Обобщения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/>
              <a:t>Обобщения</a:t>
            </a:r>
            <a:r>
              <a:rPr lang="en-US" sz="4000" b="1" dirty="0"/>
              <a:t> (Generics)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Обобщения – синтаксическая структура которая позволяет указывать определенный тип, который будет использоваться в полях, возвращаемых значениях методов, коллекциях и т.д.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Обобщенный класс может быть обьявлен используя скобки: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&lt;T&gt;,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вместо буквы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может стоять любой тип.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Какой тип будет стоять на месте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placeholder`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 будет определено на этапе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4030741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57294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использования</a:t>
            </a:r>
            <a:br>
              <a:rPr lang="en-US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обобщений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Можно определять несколько параметров в обобщениях. Например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&lt;T, R&gt;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Можно устанавливать значение по умолчанию для обощенных свойствв и полей. Для этого используется конструкция 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default(T)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464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Ограничения в обобщениях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2380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Ин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огда возникает необходимость конкретизировать обобщенный тип. Для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этого используются ограничения в обобщениях.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Синтаксис ограничений: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where T: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MyClass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Только один класс может использоваться в качесте ограничения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Несколько интерфейсов могут быть использованы для ограничения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3691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32994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Интерфейсы</a:t>
            </a:r>
            <a:endParaRPr sz="16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8479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97132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61270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52540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new()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8038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46314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51045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305549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43558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94691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588394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522978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Параметры ограничений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837367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39129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Обобщения</a:t>
            </a:r>
            <a:r>
              <a:rPr lang="ru-RU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позволяют использовать определенные структуры с разными типами данных при этом снижая производительность. За счет этого повышается их универсальность для повторног оиспользования.</a:t>
            </a:r>
            <a:endParaRPr sz="11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40687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0" dirty="0">
                <a:solidFill>
                  <a:srgbClr val="262626"/>
                </a:solidFill>
                <a:latin typeface="Roboto"/>
                <a:ea typeface="Roboto"/>
                <a:cs typeface="Calibri"/>
                <a:sym typeface="Roboto"/>
              </a:rPr>
              <a:t>Однако обобщения выступают 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далеко не основным подходом </a:t>
            </a:r>
            <a:r>
              <a:rPr lang="ru-RU" b="0" dirty="0">
                <a:solidFill>
                  <a:srgbClr val="262626"/>
                </a:solidFill>
                <a:latin typeface="Roboto"/>
                <a:ea typeface="Roboto"/>
                <a:cs typeface="Calibri"/>
                <a:sym typeface="Roboto"/>
              </a:rPr>
              <a:t>погомающим в повторном использовании кода.</a:t>
            </a:r>
            <a:endParaRPr sz="1600" b="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42392" y="2647356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Повторное использование кода </a:t>
            </a:r>
            <a:r>
              <a:rPr lang="ru-RU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является концепцией разработки, которая основана на том что ранее написаные компоненты программы должны иметь возможность быть использованы повторно</a:t>
            </a:r>
            <a:endParaRPr sz="120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Повторное использование кода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7073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404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Calibri</vt:lpstr>
      <vt:lpstr>Noto Sans Symbols</vt:lpstr>
      <vt:lpstr>Тема Office</vt:lpstr>
      <vt:lpstr>PowerPoint Presentation</vt:lpstr>
      <vt:lpstr>Обобщения (Generics)</vt:lpstr>
      <vt:lpstr>Особенности использования обобщений</vt:lpstr>
      <vt:lpstr>Ограничения в обобщениях</vt:lpstr>
      <vt:lpstr>Параметры ограничений</vt:lpstr>
      <vt:lpstr>Повторное использование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19</cp:revision>
  <dcterms:modified xsi:type="dcterms:W3CDTF">2019-10-19T18:58:55Z</dcterms:modified>
</cp:coreProperties>
</file>