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9" r:id="rId3"/>
    <p:sldId id="268" r:id="rId4"/>
    <p:sldId id="270" r:id="rId5"/>
    <p:sldId id="273" r:id="rId6"/>
    <p:sldId id="272" r:id="rId7"/>
    <p:sldId id="274" r:id="rId8"/>
    <p:sldId id="276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94" autoAdjust="0"/>
  </p:normalViewPr>
  <p:slideViewPr>
    <p:cSldViewPr snapToGrid="0">
      <p:cViewPr>
        <p:scale>
          <a:sx n="66" d="100"/>
          <a:sy n="66" d="100"/>
        </p:scale>
        <p:origin x="19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детально примеры с делегатамы,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Группа сразу должна сделать один из примеров сама, чтоб запомнить незнакомый синтаксис.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даже не один, будем смотреть по обстановке.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Сюда мы перейдем только после того как увидим анонимный метод в коде.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почитаем определения на слайде, переходим обратно в код и рассматриваем как можно применить анонимный метод как параметр метода.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если будет хватать времени уже после рассмотрения событий рассматриваем стандартные делегаты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Action, Function.</a:t>
            </a: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еще раз применение анонимных методов и лямбда выражений с этими методами.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таким образом расскрывается второе основное применение делегатов –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6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3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5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2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7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Делегаты и События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делега можно вызвать метод на коотрый он указывает.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объявления делегата используется ключевое слово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Делегаты представляют собою объекты, которые указывают на методы.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должна совпадать с сигнатурой метода, на который он указывает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67002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блок кода заключеный в фигурные скобки, которое можно присвоить делегату. При этом теряется необходимость создавать отдельный метод.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Анонимный метод может обьявлен ключевым словом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может быть присвоен делегату.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 – это «методы без названия».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Использование анонимного метода позволяет уменьшить количество излишнего кода.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51071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Ламбда выражения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805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245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0327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Лямбда оператор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выглядит следющим образом:  =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Снитаксис: слева от лямбда-оператора определяется список параметров, а справа блок выражений, использующий эти параметры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570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Лямбда-выражения представляют упрощенную запись анонимных методов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80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921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Эволюция лямбда выражения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C0170-0636-4088-9FD3-5D73BD5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1" y="2635192"/>
            <a:ext cx="8391098" cy="36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44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Зачем нужны делегаты?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4" y="3250978"/>
            <a:ext cx="517047" cy="520107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4" y="4653776"/>
            <a:ext cx="517047" cy="520107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46547" y="443529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реализации механизма </a:t>
            </a:r>
            <a:r>
              <a:rPr lang="en-US" sz="24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en-US" sz="24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`a</a:t>
            </a:r>
            <a:endParaRPr sz="24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46547" y="300478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</a:rPr>
              <a:t>Для реализации механизма </a:t>
            </a:r>
            <a:r>
              <a:rPr lang="ru-RU" sz="2400" b="1" dirty="0">
                <a:solidFill>
                  <a:srgbClr val="262626"/>
                </a:solidFill>
                <a:latin typeface="Roboto"/>
                <a:ea typeface="Roboto"/>
              </a:rPr>
              <a:t>событий</a:t>
            </a:r>
            <a:endParaRPr lang="en-US" sz="2400" b="1" dirty="0">
              <a:solidFill>
                <a:srgbClr val="262626"/>
              </a:solidFill>
              <a:latin typeface="Roboto"/>
              <a:ea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328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События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События обьявляются внутри не статического класса с помощью ключевого слова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event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обьявлении указывается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тип делегата, который будет обрабатывать событие.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События сигнализируют системе о том, что произошло определенное действие.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</a:rPr>
              <a:t> 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0416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68286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в котором обьявлено событие называется издателем события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96042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63912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который принимает и обрабатывает событие называется классом подписчиком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subscriber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32138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подразумевает возвращаемого значения. Данный делегат имеет обощенную версию: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Action&lt;T&gt;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Predicate&lt;T&gt;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подразумевает тип возвращаемого значения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bool.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 имеет только обобщенную версию.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В С# cуществуют несколько встроеных делегатов.</a:t>
            </a:r>
          </a:p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Самые популярные из них: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Action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Predicate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&lt;T&gt;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Func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</a:t>
            </a:r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TResult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0416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68286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всегда подразумевает возвращаемое значение. Делегат имеет только обобщенную версию.</a:t>
            </a: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96042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63912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Делегаты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перегрузки для любого количества параметров, вплоть до 16.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8718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479</Words>
  <Application>Microsoft Office PowerPoint</Application>
  <PresentationFormat>On-screen Show (4:3)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Calibri</vt:lpstr>
      <vt:lpstr>Тема Office</vt:lpstr>
      <vt:lpstr>PowerPoint Presentation</vt:lpstr>
      <vt:lpstr>Делегаты</vt:lpstr>
      <vt:lpstr>Анонимные методы</vt:lpstr>
      <vt:lpstr>Ламбда выражения</vt:lpstr>
      <vt:lpstr>Эволюция лямбда выражения</vt:lpstr>
      <vt:lpstr>Зачем нужны делегаты?</vt:lpstr>
      <vt:lpstr>События</vt:lpstr>
      <vt:lpstr>Стандартные делегаты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24</cp:revision>
  <dcterms:modified xsi:type="dcterms:W3CDTF">2019-10-20T18:38:16Z</dcterms:modified>
</cp:coreProperties>
</file>