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71" autoAdjust="0"/>
  </p:normalViewPr>
  <p:slideViewPr>
    <p:cSldViewPr>
      <p:cViewPr varScale="1">
        <p:scale>
          <a:sx n="66" d="100"/>
          <a:sy n="66" d="100"/>
        </p:scale>
        <p:origin x="-6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55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79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9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1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83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2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41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4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76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22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76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99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Analysis of Food and Beverage (F&amp;B) Industry  in Kuala Lumpur (KL), Malaysia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362200"/>
            <a:ext cx="6400800" cy="1752600"/>
          </a:xfrm>
        </p:spPr>
        <p:txBody>
          <a:bodyPr>
            <a:no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tx1"/>
                </a:solidFill>
              </a:rPr>
              <a:t>Utilized Foursquare API to explore the most common venues among all districts. 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tx1"/>
                </a:solidFill>
              </a:rPr>
              <a:t>Co-ordinates were obtained from Wikipedia, Google Search and Foursquare.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tx1"/>
                </a:solidFill>
              </a:rPr>
              <a:t>K means clustering was applied to cluster the districts.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85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03514" y="5410200"/>
            <a:ext cx="6400800" cy="9906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Explore features returning venues within KL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C:\Users\LeopoldChew\Desktop\Pic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"/>
            <a:ext cx="6781800" cy="495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968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03514" y="5410200"/>
            <a:ext cx="6400800" cy="9906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Bar graph visualizing the types of restaurants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C:\Users\LeopoldChew\Desktop\Pic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"/>
            <a:ext cx="6248400" cy="487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032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03514" y="5410200"/>
            <a:ext cx="6400800" cy="9906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Map with markers indicating the restaurants locations.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C:\Users\LeopoldChew\Desktop\Pic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"/>
            <a:ext cx="7315200" cy="510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76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03514" y="5410200"/>
            <a:ext cx="6400800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Co-ordinates of districts in KL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C:\Users\LeopoldChew\Desktop\Pic4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4000"/>
            <a:ext cx="6226629" cy="462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130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03514" y="5410200"/>
            <a:ext cx="6400800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List of most common venues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C:\Users\LeopoldChew\Desktop\Pic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"/>
            <a:ext cx="7467600" cy="4800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554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03514" y="5410200"/>
            <a:ext cx="6400800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Map indicating the districts of KL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80772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606284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87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1_Office Theme</vt:lpstr>
      <vt:lpstr>Analysis of Food and Beverage (F&amp;B) Industry  in Kuala Lumpur (KL), Malaysia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Food and Beverage (F&amp;B) Industry  in Kuala Lumpur (KL), Malaysia</dc:title>
  <dc:creator>Leopold Chew Wee Chet</dc:creator>
  <cp:lastModifiedBy>Leopold Chew Wee Chet</cp:lastModifiedBy>
  <cp:revision>2</cp:revision>
  <dcterms:created xsi:type="dcterms:W3CDTF">2006-08-16T00:00:00Z</dcterms:created>
  <dcterms:modified xsi:type="dcterms:W3CDTF">2019-05-26T12:55:11Z</dcterms:modified>
</cp:coreProperties>
</file>