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EDB4-71EE-4B5C-B4CC-CB9A55E93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B98CA-FEF7-4D2F-B1B2-BBC52565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DD9018-7388-4723-AB7E-1ADEC484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7E8FA5-9566-4AF1-BB33-7BC2EA44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51EF95-33B9-4947-BF58-EF0185E9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1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8AE73-8495-40C8-A115-45D6DBF5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3BC1E7-C01A-419A-8454-C126A851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2CB25B-E802-44F9-BD10-72E5E2A1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00E71-31B2-47AA-BCC2-F02748C2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4C7B37-EEDF-4BC8-9671-11F146A2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1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D35155-A35D-4AFC-AE74-6472881EF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FE5F5-9C19-4C62-AF9D-ECFFC6396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72F35-2F78-46E9-B5B6-24807FB7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58AADE-4959-47C2-A9BF-111DFE83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8B58E-2149-4674-AA11-49B06C8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1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C72E8-955F-49B8-BE63-73568191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9077E-5E74-47D8-9B44-B8A6F4C7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D5A30-0F78-4E1B-9257-F2E7A050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45A317-F657-48E1-B2C3-38933DF9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401D74-5DA3-4211-8856-860443AC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42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433B0-CB69-4DD8-8ACE-DF15E9D3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20D071-22C8-40D2-A002-3E1BB421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39C5A6-67B0-40ED-B09E-411295EA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5E62C8-7C77-4F50-A3D1-0251BF5D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31FCB-699B-41B4-B3A6-8DFE83B2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36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4991E-3B81-45DB-A97E-F847249C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286E3-0053-4D8A-9555-3303E8E4A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746A31-7CBB-405C-9BFE-EF9925BF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85CAA-2C1D-4F3A-93F7-EC6F9720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F8ABE0-9D9D-4146-805C-6EA66D69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E769C-59E8-45F6-8931-A7B4F82E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09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9FBB1-AFAD-430F-A044-5CE5F3C3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987BD-4FA0-4DD4-8C09-2FCECD9E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A48346-420E-4BDA-843C-83D9459E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091D45-0FDD-4E2B-8861-0CDDC86D9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BD2B37-909E-4C9C-ACDD-066B2419F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D4ADBA-BBB1-4D6C-A46C-C2DC8A13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DCA7A5-5E6E-41BE-ADB3-45344855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E7877F-C6D0-42BC-AFDE-CE9859BA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0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1EE7A-5289-4D70-9B7D-F4082550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AC721D-97A6-4FDB-A307-268F86F5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7E9D80-55CE-4D3E-AD0F-51AB312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21399C-BA61-44C6-ABD1-9B9C6AD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52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0ABFE2-FB76-4A68-B52C-595B45F3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2F15DA-6764-427F-9846-3925B2DB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8A5631-9F89-424A-9AF4-A411FCAF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9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FD395-8CCA-46BA-89C1-03373280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F5FD3-DEB8-4D41-BB8C-41AAE394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0E9CDC-F260-41EB-A2F2-5473ECAEB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99520-1F74-4250-B66A-08BC7814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317772-8F12-42B9-901F-9869DFDF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59239E-2390-45CE-BDAA-9C346CCA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48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4EFDF-B578-4AB0-B276-39FAF3DD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F8A545-31B2-4793-86A7-960BDB38F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AA0D2B-2328-495A-8A70-E5FAED46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ABDC70-D735-48AA-B46B-D7D24029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03C857-1158-491D-841D-0E8E8E58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8CB9DB-F6DD-4599-8A95-E3D2B80A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6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3B8467-C014-4E53-83C1-97ABD3F2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84946A-A5C9-49EA-886C-73142255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4A5704-9740-4DAA-B75A-88D227BF5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DE262-5C1D-4331-9BD7-0E704EE6E6E6}" type="datetimeFigureOut">
              <a:rPr lang="pt-BR" smtClean="0"/>
              <a:t>25/05/2021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0A5CC-8C3C-41AB-A4CA-A9334972D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0F2904-E44A-4174-A2E4-24382780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5911-2745-4783-975A-7194F3BBF4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33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Cachorro com a língua de fora&#10;&#10;Descrição gerada automaticamente">
            <a:extLst>
              <a:ext uri="{FF2B5EF4-FFF2-40B4-BE49-F238E27FC236}">
                <a16:creationId xmlns:a16="http://schemas.microsoft.com/office/drawing/2014/main" id="{30FDA291-2A6C-48B0-A211-27C1CAE57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67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533EC83-68F8-48C5-A97D-7253715E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FFFFFF"/>
                </a:solidFill>
                <a:latin typeface="Bauhaus 93" panose="04030905020B02020C02" pitchFamily="82" charset="0"/>
              </a:rPr>
              <a:t>Welcome to Brazil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996CF9-BC3A-41E6-9E50-59B10CDDB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5278"/>
            <a:ext cx="9144000" cy="1847501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Integrantes:  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 Leopoldino;  Kauã Alves;  Lavínia Dias;  Rafaela Rodrigues.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Instrutor: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Alexandre Pimentel</a:t>
            </a:r>
          </a:p>
        </p:txBody>
      </p:sp>
    </p:spTree>
    <p:extLst>
      <p:ext uri="{BB962C8B-B14F-4D97-AF65-F5344CB8AC3E}">
        <p14:creationId xmlns:p14="http://schemas.microsoft.com/office/powerpoint/2010/main" val="4272516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mesa, comida, bolo, grande&#10;&#10;Descrição gerada automaticamente">
            <a:extLst>
              <a:ext uri="{FF2B5EF4-FFF2-40B4-BE49-F238E27FC236}">
                <a16:creationId xmlns:a16="http://schemas.microsoft.com/office/drawing/2014/main" id="{954E0B21-50F0-4297-B9C2-0DD01AA12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3854BF-31AD-424D-95F5-C3630E7E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uhaus 93" panose="04030905020B02020C02" pitchFamily="82" charset="0"/>
              </a:rPr>
              <a:t>Informações do aplicativo: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F51A8-31E9-49BE-9C09-CE84E087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775" y="1690688"/>
            <a:ext cx="11071273" cy="132556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4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Welcome to Brazil é um jogo de perguntas e respostas relacionadas a acontecimentos e memes da atualidade no Brasil.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AA2C74-ED37-4EF7-84F0-392845A0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3920578"/>
            <a:ext cx="11338560" cy="15798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41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gera algumas perguntas para o jogador onde apenas uma estará correta, ao clicar na correta o jogador passa de nível e ao clicar na errada e fim de jogo.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9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mesa, comida, bolo, grande&#10;&#10;Descrição gerada automaticamente">
            <a:extLst>
              <a:ext uri="{FF2B5EF4-FFF2-40B4-BE49-F238E27FC236}">
                <a16:creationId xmlns:a16="http://schemas.microsoft.com/office/drawing/2014/main" id="{954E0B21-50F0-4297-B9C2-0DD01AA12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3854BF-31AD-424D-95F5-C3630E7E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uhaus 93" panose="04030905020B02020C02" pitchFamily="82" charset="0"/>
              </a:rPr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F51A8-31E9-49BE-9C09-CE84E087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775" y="1690687"/>
            <a:ext cx="11071273" cy="358742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4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Quem trabalhou mais?</a:t>
            </a:r>
          </a:p>
          <a:p>
            <a:pPr marL="0" indent="0" algn="ctr">
              <a:buNone/>
            </a:pPr>
            <a:r>
              <a:rPr lang="pt-BR" sz="4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participaram com a mesma quantidade de tarefas para serem executadas.</a:t>
            </a:r>
          </a:p>
          <a:p>
            <a:pPr marL="0" indent="0" algn="ctr">
              <a:buNone/>
            </a:pPr>
            <a:endParaRPr lang="pt-BR" sz="4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foram os aprendizados?</a:t>
            </a:r>
          </a:p>
          <a:p>
            <a:pPr marL="0" indent="0" algn="ctr">
              <a:buNone/>
            </a:pPr>
            <a:r>
              <a:rPr lang="pt-BR" sz="4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Conseguimos aprender a mexer no GitHub e a fazer pesquisas mais aprofundadas.</a:t>
            </a:r>
          </a:p>
          <a:p>
            <a:pPr marL="0" indent="0" algn="ctr">
              <a:buNone/>
            </a:pPr>
            <a:endParaRPr lang="pt-BR" sz="4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4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41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42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mesa, comida, bolo, grande&#10;&#10;Descrição gerada automaticamente">
            <a:extLst>
              <a:ext uri="{FF2B5EF4-FFF2-40B4-BE49-F238E27FC236}">
                <a16:creationId xmlns:a16="http://schemas.microsoft.com/office/drawing/2014/main" id="{954E0B21-50F0-4297-B9C2-0DD01AA12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3854BF-31AD-424D-95F5-C3630E7E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uhaus 93" panose="04030905020B02020C02" pitchFamily="82" charset="0"/>
              </a:rPr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F51A8-31E9-49BE-9C09-CE84E087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775" y="1690687"/>
            <a:ext cx="11071273" cy="48021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sz="57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Quais as vantagens do trabalho em equipe?</a:t>
            </a:r>
          </a:p>
          <a:p>
            <a:pPr marL="0" indent="0" algn="ctr">
              <a:buNone/>
            </a:pPr>
            <a:r>
              <a:rPr lang="pt-BR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sentimos sobrecarga pois a divisão dos trabalhos e o comprometimento de cada integrante fez com que conseguíssemos concluir o projeto com êxito</a:t>
            </a:r>
          </a:p>
          <a:p>
            <a:pPr marL="0" indent="0" algn="ctr">
              <a:buNone/>
            </a:pPr>
            <a:endParaRPr lang="pt-BR" sz="4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4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5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vantagem do versionador (GitHub)?</a:t>
            </a:r>
          </a:p>
          <a:p>
            <a:pPr marL="0" indent="0" algn="ctr">
              <a:buNone/>
            </a:pPr>
            <a:r>
              <a:rPr lang="pt-BR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esse versionador conseguimos divulgar nossos projetos, podemos utilizá-lo como portifólio e conseguimos colaborar e aprender com outros projetos.</a:t>
            </a:r>
          </a:p>
          <a:p>
            <a:pPr marL="0" indent="0" algn="ctr">
              <a:buNone/>
            </a:pPr>
            <a:endParaRPr lang="pt-BR" sz="4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41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35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mesa, comida, bolo, grande&#10;&#10;Descrição gerada automaticamente">
            <a:extLst>
              <a:ext uri="{FF2B5EF4-FFF2-40B4-BE49-F238E27FC236}">
                <a16:creationId xmlns:a16="http://schemas.microsoft.com/office/drawing/2014/main" id="{954E0B21-50F0-4297-B9C2-0DD01AA12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3854BF-31AD-424D-95F5-C3630E7E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uhaus 93" panose="04030905020B02020C02" pitchFamily="82" charset="0"/>
              </a:rPr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F51A8-31E9-49BE-9C09-CE84E087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775" y="1690687"/>
            <a:ext cx="11071273" cy="4802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Quais foram os maiores desafios enfrentados?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Nosso maior desafio foi transmitir assuntos que aconteceram e acontecem no Brasil de uma forma divertida, com imagens e utilizando memes brasileiros.</a:t>
            </a:r>
          </a:p>
          <a:p>
            <a:pPr marL="0" indent="0" algn="ctr">
              <a:buNone/>
            </a:pPr>
            <a:endParaRPr lang="pt-BR" sz="41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38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mesa, comida, bolo, grande&#10;&#10;Descrição gerada automaticamente">
            <a:extLst>
              <a:ext uri="{FF2B5EF4-FFF2-40B4-BE49-F238E27FC236}">
                <a16:creationId xmlns:a16="http://schemas.microsoft.com/office/drawing/2014/main" id="{954E0B21-50F0-4297-B9C2-0DD01AA12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3854BF-31AD-424D-95F5-C3630E7E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uhaus 93" panose="04030905020B02020C02" pitchFamily="82" charset="0"/>
              </a:rPr>
              <a:t>Divisão de tarefas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F51A8-31E9-49BE-9C09-CE84E087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775" y="1690687"/>
            <a:ext cx="11071273" cy="4802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Lavínia: Ficou responsável pela interface do usuário (escolha dos memes, edição das imagens e paleta de cores do aplicativo)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Gabriel: Responsável pela programação e pelo repositório no GitHub;</a:t>
            </a:r>
          </a:p>
          <a:p>
            <a:pPr marL="0" indent="0">
              <a:buNone/>
            </a:pPr>
            <a:r>
              <a:rPr lang="pt-BR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Kau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ã: Responsável por uma parte da programação, fluxograma e relatório das atividades de cada reunião;</a:t>
            </a:r>
          </a:p>
          <a:p>
            <a:pPr marL="0" indent="0">
              <a:buNone/>
            </a:pPr>
            <a:r>
              <a:rPr lang="pt-BR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Rafaela: Responsável por editar o repositório, pela organização e slides.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94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Cachorro com a língua de fora&#10;&#10;Descrição gerada automaticamente">
            <a:extLst>
              <a:ext uri="{FF2B5EF4-FFF2-40B4-BE49-F238E27FC236}">
                <a16:creationId xmlns:a16="http://schemas.microsoft.com/office/drawing/2014/main" id="{716CF8F8-1C83-47DF-8657-2780F98D4C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8" b="6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Tema do Office</vt:lpstr>
      <vt:lpstr>Welcome to Brazil</vt:lpstr>
      <vt:lpstr>Informações do aplicativo:</vt:lpstr>
      <vt:lpstr>Perguntas</vt:lpstr>
      <vt:lpstr>Perguntas</vt:lpstr>
      <vt:lpstr>Perguntas</vt:lpstr>
      <vt:lpstr>Divisão de tarefas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Brazil</dc:title>
  <dc:creator>Rafaela Rodrigues Inacio</dc:creator>
  <cp:lastModifiedBy>Rafaela Rodrigues Inacio</cp:lastModifiedBy>
  <cp:revision>8</cp:revision>
  <dcterms:created xsi:type="dcterms:W3CDTF">2021-05-25T12:24:39Z</dcterms:created>
  <dcterms:modified xsi:type="dcterms:W3CDTF">2021-05-25T13:36:12Z</dcterms:modified>
</cp:coreProperties>
</file>