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12/01/17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4FEF869-382D-49B6-B217-89DBB5AC5BA5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12/01/17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CD18FBD-6C0B-468D-989C-FB9481197DF5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Algorithms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429000" y="3886200"/>
            <a:ext cx="57146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                  </a:t>
            </a:r>
            <a:r>
              <a:rPr b="0" lang="en-IN" sz="24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PRASANNA KUMAR Y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-685800" y="3049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 ROOM ALLIOCATION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algorithm mainly contains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Login portal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 room  registration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Allocating rooms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Availability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304920" y="2209680"/>
            <a:ext cx="533160" cy="7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4"/>
          <p:cNvSpPr/>
          <p:nvPr/>
        </p:nvSpPr>
        <p:spPr>
          <a:xfrm>
            <a:off x="304920" y="2666880"/>
            <a:ext cx="533160" cy="7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5"/>
          <p:cNvSpPr/>
          <p:nvPr/>
        </p:nvSpPr>
        <p:spPr>
          <a:xfrm>
            <a:off x="304920" y="3048120"/>
            <a:ext cx="533160" cy="7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6"/>
          <p:cNvSpPr/>
          <p:nvPr/>
        </p:nvSpPr>
        <p:spPr>
          <a:xfrm>
            <a:off x="304920" y="3429000"/>
            <a:ext cx="533160" cy="7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-213372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Login portal :-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will start with the login system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the login system first user enter the ID and password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reads stored user id and password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it is correct then print we have logged in successfully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Else print you have entered wrong credentials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-99072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 room registration :-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 login the first option registering a classroom appears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registering a classroom user is prompted to enter the Maximum strength of the classroom(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max-strength-rooms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 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save we will open a file and write user entered details into the file and close the file.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-1371600" y="3049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Allocating rooms :-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Next one is a locating a classroom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is asked to enter classroom strength(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given-strength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shows best classroom that suitable for the strength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That is the Minimum of the Maximum strength of the available classrooms greater than given classroom  strength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min(max-strength-rooms&gt;given-strength)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304920"/>
            <a:ext cx="8229240" cy="5820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that required classroom is available then from that class room allocation is successful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Then it write the details into the file that class room unavailable for next allocation.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Availability :-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 all the available rooms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open from the rooms file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printing now strong file 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shows details from the file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Prints in the program.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 out: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ask really like to log out (or) not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 yes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logs out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Exiting a program now 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closes the program.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Application>LibreOffice/5.1.4.2$Linux_X86_64 LibreOffice_project/10m0$Build-2</Application>
  <Words>131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LeO pRaSaNN</dc:creator>
  <dc:description/>
  <dc:language>en-IN</dc:language>
  <cp:lastModifiedBy/>
  <dcterms:modified xsi:type="dcterms:W3CDTF">2017-01-12T14:47:51Z</dcterms:modified>
  <cp:revision>21</cp:revision>
  <dc:subject/>
  <dc:title>Algorithms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