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97A-E77F-476E-9909-190254B74B0D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72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97A-E77F-476E-9909-190254B74B0D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97A-E77F-476E-9909-190254B74B0D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64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97A-E77F-476E-9909-190254B74B0D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05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97A-E77F-476E-9909-190254B74B0D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8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97A-E77F-476E-9909-190254B74B0D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49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97A-E77F-476E-9909-190254B74B0D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44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97A-E77F-476E-9909-190254B74B0D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35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97A-E77F-476E-9909-190254B74B0D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45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97A-E77F-476E-9909-190254B74B0D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43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97A-E77F-476E-9909-190254B74B0D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43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4797A-E77F-476E-9909-190254B74B0D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4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903649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dirty="0" smtClean="0"/>
              <a:t>Федеральное государственное автономное образовательное учреждение</a:t>
            </a:r>
          </a:p>
          <a:p>
            <a:pPr algn="ctr"/>
            <a:r>
              <a:rPr lang="ru-RU" dirty="0" smtClean="0"/>
              <a:t>высшего образования</a:t>
            </a:r>
          </a:p>
          <a:p>
            <a:pPr algn="ctr"/>
            <a:r>
              <a:rPr lang="ru-RU" dirty="0" smtClean="0"/>
              <a:t>«Южно-Уральский государственный университет</a:t>
            </a:r>
          </a:p>
          <a:p>
            <a:pPr algn="ctr"/>
            <a:r>
              <a:rPr lang="ru-RU" dirty="0" smtClean="0"/>
              <a:t>(национальный исследовательский университет)»</a:t>
            </a:r>
          </a:p>
          <a:p>
            <a:pPr algn="ctr"/>
            <a:r>
              <a:rPr lang="ru-RU" dirty="0" smtClean="0"/>
              <a:t>Институт естественных и точных наук</a:t>
            </a:r>
          </a:p>
          <a:p>
            <a:pPr algn="ctr"/>
            <a:r>
              <a:rPr lang="ru-RU" dirty="0" smtClean="0"/>
              <a:t>Кафедра математического и компьютерного моделирования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ru-RU" b="1" dirty="0" smtClean="0"/>
              <a:t>Выпускная квалификационная работа</a:t>
            </a:r>
          </a:p>
          <a:p>
            <a:pPr algn="ctr"/>
            <a:r>
              <a:rPr lang="ru-RU" dirty="0" smtClean="0"/>
              <a:t>На тему: «Анализ и прогнозирование динамики цен акций </a:t>
            </a:r>
            <a:r>
              <a:rPr lang="en-US" dirty="0" smtClean="0"/>
              <a:t>“</a:t>
            </a:r>
            <a:r>
              <a:rPr lang="ru-RU" dirty="0" err="1" smtClean="0"/>
              <a:t>Samsung</a:t>
            </a:r>
            <a:r>
              <a:rPr lang="ru-RU" dirty="0" smtClean="0"/>
              <a:t> </a:t>
            </a:r>
            <a:r>
              <a:rPr lang="ru-RU" dirty="0" err="1" smtClean="0"/>
              <a:t>Electronics</a:t>
            </a:r>
            <a:r>
              <a:rPr lang="ru-RU" dirty="0" smtClean="0"/>
              <a:t> </a:t>
            </a:r>
            <a:r>
              <a:rPr lang="ru-RU" dirty="0" err="1" smtClean="0"/>
              <a:t>Co</a:t>
            </a:r>
            <a:r>
              <a:rPr lang="ru-RU" dirty="0" smtClean="0"/>
              <a:t>.</a:t>
            </a:r>
            <a:r>
              <a:rPr lang="en-US" dirty="0" smtClean="0"/>
              <a:t>”</a:t>
            </a:r>
            <a:r>
              <a:rPr lang="ru-RU" dirty="0" smtClean="0"/>
              <a:t>»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r"/>
            <a:r>
              <a:rPr lang="ru-RU" dirty="0" smtClean="0"/>
              <a:t>Автор работы:</a:t>
            </a:r>
          </a:p>
          <a:p>
            <a:pPr algn="r"/>
            <a:r>
              <a:rPr lang="ru-RU" dirty="0" smtClean="0"/>
              <a:t>Студент группы ЕТ-411</a:t>
            </a:r>
          </a:p>
          <a:p>
            <a:pPr algn="r"/>
            <a:r>
              <a:rPr lang="ru-RU" dirty="0" smtClean="0"/>
              <a:t>А.С. Клепиков</a:t>
            </a:r>
          </a:p>
          <a:p>
            <a:pPr algn="r"/>
            <a:endParaRPr lang="ru-RU" dirty="0"/>
          </a:p>
          <a:p>
            <a:pPr algn="r"/>
            <a:r>
              <a:rPr lang="ru-RU" dirty="0" smtClean="0"/>
              <a:t>Руководитель:</a:t>
            </a:r>
          </a:p>
          <a:p>
            <a:pPr algn="r"/>
            <a:r>
              <a:rPr lang="ru-RU" dirty="0" smtClean="0"/>
              <a:t>Доцент кафедры, </a:t>
            </a:r>
          </a:p>
          <a:p>
            <a:pPr algn="r"/>
            <a:r>
              <a:rPr lang="ru-RU" dirty="0" smtClean="0"/>
              <a:t>к.ф.-м.н., доцент</a:t>
            </a:r>
          </a:p>
          <a:p>
            <a:pPr algn="r"/>
            <a:r>
              <a:rPr lang="ru-RU" dirty="0" smtClean="0"/>
              <a:t>М.А. </a:t>
            </a:r>
            <a:r>
              <a:rPr lang="ru-RU" dirty="0" err="1" smtClean="0"/>
              <a:t>Сагадеева</a:t>
            </a:r>
            <a:endParaRPr lang="ru-RU" dirty="0" smtClean="0"/>
          </a:p>
          <a:p>
            <a:pPr algn="r"/>
            <a:endParaRPr lang="ru-RU" dirty="0"/>
          </a:p>
          <a:p>
            <a:pPr algn="r"/>
            <a:endParaRPr lang="ru-RU" dirty="0" smtClean="0"/>
          </a:p>
          <a:p>
            <a:pPr algn="ctr"/>
            <a:r>
              <a:rPr lang="ru-RU" dirty="0" smtClean="0"/>
              <a:t>Челябинск 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628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 работы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988840"/>
            <a:ext cx="842493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Работа посвящена автоматизированному сбору цен на акции «</a:t>
            </a:r>
            <a:r>
              <a:rPr lang="en-US" sz="2800" dirty="0" smtClean="0"/>
              <a:t>Samsung</a:t>
            </a:r>
            <a:r>
              <a:rPr lang="ru-RU" sz="2800" dirty="0" smtClean="0"/>
              <a:t> </a:t>
            </a:r>
            <a:r>
              <a:rPr lang="en-US" sz="2800" dirty="0" smtClean="0"/>
              <a:t>Electronics Co.</a:t>
            </a:r>
            <a:r>
              <a:rPr lang="ru-RU" sz="2800" dirty="0" smtClean="0"/>
              <a:t>» и последующему анализу и </a:t>
            </a:r>
            <a:r>
              <a:rPr lang="ru-RU" sz="3200" dirty="0" smtClean="0"/>
              <a:t>прогнозированию</a:t>
            </a:r>
            <a:r>
              <a:rPr lang="ru-RU" sz="2800" dirty="0" smtClean="0"/>
              <a:t> полученного временного ряда.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6199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Исследование методов анализа и прогнозирования временных рядов, применение полученных знаний на практике</a:t>
            </a:r>
          </a:p>
          <a:p>
            <a:r>
              <a:rPr lang="ru-RU" dirty="0" smtClean="0"/>
              <a:t>Сбор данных о стоимости акций в реальном времени</a:t>
            </a:r>
          </a:p>
          <a:p>
            <a:r>
              <a:rPr lang="ru-RU" dirty="0" smtClean="0"/>
              <a:t>Анализ и прогнозирование полученного ряда с помощью исследованных методов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19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Провести обзор предметной области</a:t>
            </a:r>
          </a:p>
          <a:p>
            <a:r>
              <a:rPr lang="ru-RU" dirty="0" smtClean="0"/>
              <a:t>Выбрать используемые методы</a:t>
            </a:r>
          </a:p>
          <a:p>
            <a:r>
              <a:rPr lang="ru-RU" dirty="0" smtClean="0"/>
              <a:t>Реализовать методы программно</a:t>
            </a:r>
          </a:p>
          <a:p>
            <a:r>
              <a:rPr lang="ru-RU" dirty="0" smtClean="0"/>
              <a:t>Реализовать в полученном приложении пользовательский интерфейс</a:t>
            </a:r>
          </a:p>
          <a:p>
            <a:r>
              <a:rPr lang="ru-RU" dirty="0" smtClean="0"/>
              <a:t>Реализовать автоматизированный сбор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947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3270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154</Words>
  <Application>Microsoft Office PowerPoint</Application>
  <PresentationFormat>Экран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Содержание работы</vt:lpstr>
      <vt:lpstr>Цели работы</vt:lpstr>
      <vt:lpstr>Задачи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Tortopus</dc:creator>
  <cp:lastModifiedBy>Tortopus</cp:lastModifiedBy>
  <cp:revision>3</cp:revision>
  <dcterms:created xsi:type="dcterms:W3CDTF">2019-06-27T20:56:38Z</dcterms:created>
  <dcterms:modified xsi:type="dcterms:W3CDTF">2019-06-27T21:15:30Z</dcterms:modified>
</cp:coreProperties>
</file>