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7" r:id="rId12"/>
    <p:sldId id="272" r:id="rId13"/>
    <p:sldId id="263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403760C-958A-426E-AE0B-02AAF4938081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4"/>
            <p14:sldId id="262"/>
            <p14:sldId id="266"/>
            <p14:sldId id="267"/>
            <p14:sldId id="272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54BA-425B-4213-BD7D-EA3BBB105A86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65E3-FF89-43D0-89EE-776611E638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2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165E3-FF89-43D0-89EE-776611E638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7B0A-7148-46AD-B4BE-3D77D06C0035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940-8B4E-4796-9B68-2DBF06634EC1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EDB-912F-490E-8418-D1B8344213A8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37B6-BCAF-4093-93C6-A26760DC7949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0634-AB63-4A42-8ADE-D1E786A7D854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B76A-0864-4DD5-9C28-DF771274A521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B728-E017-463A-9E36-39993CB75C13}" type="datetime1">
              <a:rPr lang="ru-RU" smtClean="0"/>
              <a:t>30.06.2019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863-DF8C-4AE1-A706-8184545D100D}" type="datetime1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0C25-BC35-49F2-8DDF-48F034AD1B8D}" type="datetime1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BDB-0693-4F50-936C-AB9544AB6032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7947-3CD7-4B69-AE6B-FD3AC55A9983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47D6-CEB5-4621-A53C-215BB16F9F5F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«Южно-Уральский государственный университет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Институт естественных и точных наук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Кафедра математического и компьютерного моделирования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тему: «Анализ и прогнозирование динамики цен акций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Electronics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 работы: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ЕТ-411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А.С. Клепиков</a:t>
            </a:r>
          </a:p>
          <a:p>
            <a:pPr algn="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Доцент кафедры,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к.ф.-м.н., доцент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М.А.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Сагадеева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Челябинск 2019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8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 аналитических модулей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92487" cy="54006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Сбор и сохранение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Сбор данных ведётся посредством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парсинга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веб-страницы с торгами. Проверяется, активна ли площадка, и если да, то данные собираются раз в минуту. Иначе – перепроверка через 10 минут.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Как только получена цена акции, она пишется в файл. При последующем запуске приложения файл будет прочитан, данные будут занесены во внутренний	 список для дальнейшей работы с ними.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сохранения данных был выбран формат данных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основанный на языке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пишутся в формате дата-цена, где дата в формате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цена в формате числа с плавающей точкой двойной точности. Пример такого файла приведён на следующем слайде.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3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JSON-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 с данными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95535"/>
            <a:ext cx="5832648" cy="4917419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2383"/>
            <a:ext cx="8229600" cy="41015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результате выполнения работы было построено приложение, способное: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автономно выполнять поиск значений акций посредством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парсинга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веб-страницы;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записывать сохранённые результаты в файл и читать их в дальнейшем;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проводить анализ собранных данных и строить прогноз на их основе;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выводить результаты анализа и прогноза на график.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Таким образом, все цели и задачи были достигнуты.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Работа посвящена автоматизированному сбору цен на акции 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Electronics Co.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и последующему анализу и прогнозированию полученного временного ряда.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Исследование методов анализа и прогнозирования временных рядов, применение полученных знаний на практике, сбор данных о стоимости акций в реальном времени, а также анализ и прогнозирование полученного ряда с помощью исследованных методов.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9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обзор предметной области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Выбрать используемые методы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методы программно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в полученном приложении пользовательский интерфейс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автоматизированный сбор данных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Общая информация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На текущий момент большая доля рынка представлена акциями, цены на которые меняются часто.</a:t>
            </a:r>
          </a:p>
          <a:p>
            <a:pPr marL="0" indent="0" algn="just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Предсказывая цены на акции возможно получать доход с покупки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продажи акций. </a:t>
            </a:r>
          </a:p>
          <a:p>
            <a:pPr marL="0" indent="0" algn="just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На данный момент существуют решения, которые позволяют предсказывать будущие значения. Среди них встроенный сервис на сайте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Investing.com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который не имеет явной реализации, а ввиду этого должен быть проверен. Подобная реализация существует на сайте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dohod.ru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но интерфейс не дружелюбен для пользователя, а открытость реализации оставляет желать лучшего.</a:t>
            </a:r>
          </a:p>
          <a:p>
            <a:pPr marL="0" indent="0" algn="just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Ввиду этих обстоятельств были использованы методы анализа и прогнозирования временных рядов и процесс был автоматизирован.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Аналитическое</a:t>
            </a: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Было построено приложение, способное в автономном режиме собирать данные о состоянии торговой площадки и текущей цены на акцию.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После сбора данные возможно выполнить анализ и прогноз будущих значений.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Результаты анализа и прогноза отображаются в приложении на графике.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2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Приложение реализовано с использованием технологии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WinForms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Внутренние сущности описаны и организованы в соответствии с принципами модульной разработки и ООП.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Для написания основной нагрузки приложения – анализа был взят за основу паттерн проектирования «фабричный метод».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Блок-схема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769563" cy="50405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и прогнозирование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	Для анализа данных используются три метода статистической обработки данных:</a:t>
                </a:r>
              </a:p>
              <a:p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Простое скользящее среднее, для которого используется формула: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dirty="0" err="1" smtClean="0">
                    <a:latin typeface="Times New Roman" pitchFamily="18" charset="0"/>
                    <a:cs typeface="Times New Roman" pitchFamily="18" charset="0"/>
                  </a:rPr>
                  <a:t>Авторегрессионное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скользящее среднее, вычисляемое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Метод Гусеницы, реализуемый посредством алгоритма, состоящего из четырёх основных шагов: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Развёртка одномерного ряда в многомерный (запись его в матрицу)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Анализ главных компонент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 smtClean="0">
                    <a:latin typeface="Times New Roman" pitchFamily="18" charset="0"/>
                    <a:cs typeface="Times New Roman" pitchFamily="18" charset="0"/>
                  </a:rPr>
                  <a:t>Отбор главных компонент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Восстановление </a:t>
                </a:r>
                <a:r>
                  <a:rPr lang="ru-RU" i="1" dirty="0" smtClean="0">
                    <a:latin typeface="Times New Roman" pitchFamily="18" charset="0"/>
                    <a:cs typeface="Times New Roman" pitchFamily="18" charset="0"/>
                  </a:rPr>
                  <a:t>ряда</a:t>
                </a:r>
                <a:endParaRPr lang="ru-RU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	Для </a:t>
                </a:r>
                <a:r>
                  <a:rPr lang="ru-RU" u="sng" dirty="0" smtClean="0">
                    <a:latin typeface="Times New Roman" pitchFamily="18" charset="0"/>
                    <a:cs typeface="Times New Roman" pitchFamily="18" charset="0"/>
                  </a:rPr>
                  <a:t>прогноза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в работе используется простое скользящее среднее в виду удобства реализации.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213" r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94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144</Words>
  <Application>Microsoft Office PowerPoint</Application>
  <PresentationFormat>Экран 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Содержание работы</vt:lpstr>
      <vt:lpstr>Цель работы</vt:lpstr>
      <vt:lpstr>Задачи</vt:lpstr>
      <vt:lpstr>Общая информация</vt:lpstr>
      <vt:lpstr>Аналитическое приложение</vt:lpstr>
      <vt:lpstr>Структура приложения</vt:lpstr>
      <vt:lpstr>Блок-схема работы приложения</vt:lpstr>
      <vt:lpstr>Анализ и прогнозирование</vt:lpstr>
      <vt:lpstr>Структура аналитических модулей</vt:lpstr>
      <vt:lpstr>Сбор и сохранение данных</vt:lpstr>
      <vt:lpstr>Пример JSON-файла с данными</vt:lpstr>
      <vt:lpstr>Пример работы приложения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Tortopus</dc:creator>
  <cp:lastModifiedBy>Tortopus</cp:lastModifiedBy>
  <cp:revision>16</cp:revision>
  <dcterms:created xsi:type="dcterms:W3CDTF">2019-06-27T20:56:38Z</dcterms:created>
  <dcterms:modified xsi:type="dcterms:W3CDTF">2019-06-30T18:50:25Z</dcterms:modified>
</cp:coreProperties>
</file>