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600" y="928803"/>
            <a:ext cx="10058402" cy="5702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9999"/>
            <a:ext cx="10692003" cy="594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705" y="872261"/>
            <a:ext cx="9884297" cy="5815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1649"/>
            <a:ext cx="10692003" cy="5976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55" y="968960"/>
            <a:ext cx="9888847" cy="5622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3718"/>
            <a:ext cx="10692003" cy="597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3255"/>
            <a:ext cx="10692003" cy="559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2023-10-04T13:40:54Z</dcterms:created>
  <dcterms:modified xsi:type="dcterms:W3CDTF">2023-10-04T13:40:54Z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2023-10-04T00:00:00Z</vt:filetime>
  </property>
</Properties>
</file>