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666" autoAdjust="0"/>
    <p:restoredTop sz="100000" autoAdjust="0"/>
  </p:normalViewPr>
  <p:slideViewPr>
    <p:cSldViewPr snapToGrid="0" snapToObjects="1">
      <p:cViewPr varScale="1">
        <p:scale>
          <a:sx n="84" d="100"/>
          <a:sy n="84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pimg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pimg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pimg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"/>
          <p:cNvGrpSpPr>
            <a:grpSpLocks/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5" name="矩形"/>
            <p:cNvSpPr>
              <a:spLocks/>
            </p:cNvSpPr>
            <p:nvPr/>
          </p:nvSpPr>
          <p:spPr>
            <a:xfrm rot="0">
              <a:off x="0" y="0"/>
              <a:ext cx="12192000" cy="6858000"/>
            </a:xfrm>
            <a:prstGeom prst="rect"/>
            <a:blipFill rotWithShape="1">
              <a:blip r:embed="rId2"/>
              <a:stretch/>
            </a:blipFill>
            <a:ln w="19050" cmpd="sng" cap="flat">
              <a:noFill/>
              <a:prstDash val="solid"/>
              <a:round/>
            </a:ln>
          </p:spPr>
        </p:sp>
        <p:sp>
          <p:nvSpPr>
            <p:cNvPr id="36" name="曲线"/>
            <p:cNvSpPr>
              <a:spLocks/>
            </p:cNvSpPr>
            <p:nvPr/>
          </p:nvSpPr>
          <p:spPr>
            <a:xfrm rot="0">
              <a:off x="0" y="1587"/>
              <a:ext cx="12192000" cy="685641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</a:path>
                <a:path w="21600" h="21600">
                  <a:moveTo>
                    <a:pt x="20744" y="20099"/>
                  </a:moveTo>
                  <a:lnTo>
                    <a:pt x="843" y="20099"/>
                  </a:lnTo>
                  <a:lnTo>
                    <a:pt x="843" y="1480"/>
                  </a:lnTo>
                  <a:lnTo>
                    <a:pt x="20744" y="1480"/>
                  </a:lnTo>
                  <a:lnTo>
                    <a:pt x="20744" y="20099"/>
                  </a:lnTo>
                  <a:close/>
                </a:path>
              </a:pathLst>
            </a:custGeom>
            <a:solidFill>
              <a:schemeClr val="bg1"/>
            </a:solidFill>
            <a:ln cmpd="sng" cap="flat">
              <a:noFill/>
              <a:prstDash val="solid"/>
              <a:round/>
            </a:ln>
          </p:spPr>
        </p:sp>
      </p:grpSp>
      <p:sp>
        <p:nvSpPr>
          <p:cNvPr id="38" name="文本框"/>
          <p:cNvSpPr>
            <a:spLocks noGrp="1"/>
          </p:cNvSpPr>
          <p:nvPr>
            <p:ph type="ctrTitle"/>
          </p:nvPr>
        </p:nvSpPr>
        <p:spPr>
          <a:xfrm rot="0">
            <a:off x="1154955" y="2099733"/>
            <a:ext cx="8825659" cy="267764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bg2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subTitle" idx="1"/>
          </p:nvPr>
        </p:nvSpPr>
        <p:spPr>
          <a:xfrm rot="0">
            <a:off x="1154955" y="4777380"/>
            <a:ext cx="8825659" cy="8614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all" spc="0" baseline="0">
                <a:solidFill>
                  <a:srgbClr val="EF51A4"/>
                </a:solidFill>
                <a:latin typeface="Century Gothic" pitchFamily="0" charset="0"/>
                <a:ea typeface="宋体" pitchFamily="0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all" spc="0" baseline="0">
              <a:solidFill>
                <a:srgbClr val="EF51A4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  <p:sp>
        <p:nvSpPr>
          <p:cNvPr id="40" name="文本框"/>
          <p:cNvSpPr>
            <a:spLocks noGrp="1"/>
          </p:cNvSpPr>
          <p:nvPr>
            <p:ph type="dt" idx="10"/>
          </p:nvPr>
        </p:nvSpPr>
        <p:spPr>
          <a:xfrm rot="0">
            <a:off x="10158983" y="1792224"/>
            <a:ext cx="990598" cy="30479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00" b="0" i="0" u="none" strike="noStrike" kern="1200" cap="none" spc="0" baseline="0">
              <a:solidFill>
                <a:srgbClr val="FFFFFF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ftr"/>
          </p:nvPr>
        </p:nvSpPr>
        <p:spPr>
          <a:xfrm rot="0">
            <a:off x="8951976" y="3227832"/>
            <a:ext cx="3859794" cy="3048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00" b="0" i="0" u="none" strike="noStrike" kern="1200" cap="none" spc="0" baseline="0">
              <a:solidFill>
                <a:srgbClr val="FFFFFF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 rot="0">
            <a:off x="10437812" y="0"/>
            <a:ext cx="685800" cy="1143000"/>
          </a:xfrm>
          <a:prstGeom prst="rect"/>
          <a:solidFill>
            <a:schemeClr val="accent1"/>
          </a:solidFill>
          <a:ln w="9525" cmpd="sng" cap="flat">
            <a:noFill/>
            <a:prstDash val="solid"/>
            <a:round/>
          </a:ln>
          <a:effectLst>
            <a:outerShdw sx="100000" sy="100000" algn="b" rotWithShape="0" blurRad="38100" dist="25400" dir="5400000">
              <a:srgbClr val="000000">
                <a:alpha val="44705"/>
              </a:srgbClr>
            </a:outerShdw>
          </a:effectLst>
        </p:spPr>
      </p:sp>
      <p:sp>
        <p:nvSpPr>
          <p:cNvPr id="43" name="文本框"/>
          <p:cNvSpPr>
            <a:spLocks noGrp="1"/>
          </p:cNvSpPr>
          <p:nvPr>
            <p:ph type="sldNum"/>
          </p:nvPr>
        </p:nvSpPr>
        <p:spPr>
          <a:xfrm rot="0">
            <a:off x="10352541" y="295729"/>
            <a:ext cx="838198" cy="767686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2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&lt;#&gt;</a:t>
            </a:fld>
            <a:endParaRPr lang="zh-CN" altLang="en-US" sz="2800" b="0" i="0" u="none" strike="noStrike" kern="1200" cap="none" spc="0" baseline="0">
              <a:solidFill>
                <a:schemeClr val="bg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7783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8522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322173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33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矩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0"/>
              <a:ext cx="12192000" cy="6858000"/>
            </a:xfrm>
            <a:prstGeom xmlns:a="http://schemas.openxmlformats.org/drawingml/2006/main" prst="rect"/>
            <a:blipFill xmlns:a="http://schemas.openxmlformats.org/drawingml/2006/main" rotWithShape="1">
              <a:blip xmlns:r="http://schemas.openxmlformats.org/officeDocument/2006/relationships" r:embed="rId2"/>
              <a:stretch/>
            </a:blipFill>
            <a:ln xmlns:a="http://schemas.openxmlformats.org/drawingml/2006/main" w="19050" cmpd="sng" cap="flat">
              <a:noFill/>
              <a:prstDash val="solid"/>
              <a:round/>
            </a:ln>
          </p:spPr>
        </p:sp>
        <p:sp>
          <p:nvSpPr>
            <p:cNvPr id="25" name="椭圆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2667000"/>
              <a:ext cx="4191000" cy="4191000"/>
            </a:xfrm>
            <a:prstGeom xmlns:a="http://schemas.openxmlformats.org/drawingml/2006/main" prst="ellipse"/>
            <a:gradFill xmlns:a="http://schemas.openxmlformats.org/drawingml/2006/main" rotWithShape="1">
              <a:gsLst>
                <a:gs pos="0">
                  <a:srgbClr val="9B6BF2">
                    <a:alpha val="10980"/>
                  </a:srgbClr>
                </a:gs>
                <a:gs pos="75000">
                  <a:srgbClr val="9B6BF2">
                    <a:alpha val="0"/>
                  </a:srgbClr>
                </a:gs>
                <a:gs pos="36000">
                  <a:srgbClr val="9B6BF2">
                    <a:alpha val="980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xmlns:a="http://schemas.openxmlformats.org/drawingml/2006/main" w="9525" cmpd="sng" cap="flat">
              <a:noFill/>
              <a:prstDash val="solid"/>
              <a:round/>
            </a:ln>
          </p:spPr>
        </p:sp>
        <p:sp>
          <p:nvSpPr>
            <p:cNvPr id="26" name="椭圆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2895600"/>
              <a:ext cx="2362200" cy="2362200"/>
            </a:xfrm>
            <a:prstGeom xmlns:a="http://schemas.openxmlformats.org/drawingml/2006/main" prst="ellipse"/>
            <a:gradFill xmlns:a="http://schemas.openxmlformats.org/drawingml/2006/main" rotWithShape="1">
              <a:gsLst>
                <a:gs pos="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36000">
                  <a:srgbClr val="9B6BF2">
                    <a:alpha val="784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xmlns:a="http://schemas.openxmlformats.org/drawingml/2006/main" w="9525" cmpd="sng" cap="flat">
              <a:noFill/>
              <a:prstDash val="solid"/>
              <a:round/>
            </a:ln>
          </p:spPr>
        </p:sp>
        <p:sp>
          <p:nvSpPr>
            <p:cNvPr id="27" name="椭圆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609012" y="5867400"/>
              <a:ext cx="990600" cy="990600"/>
            </a:xfrm>
            <a:prstGeom xmlns:a="http://schemas.openxmlformats.org/drawingml/2006/main" prst="ellipse"/>
            <a:gradFill xmlns:a="http://schemas.openxmlformats.org/drawingml/2006/main" rotWithShape="1">
              <a:gsLst>
                <a:gs pos="0">
                  <a:srgbClr val="9B6BF2">
                    <a:alpha val="13725"/>
                  </a:srgbClr>
                </a:gs>
                <a:gs pos="66000">
                  <a:srgbClr val="9B6BF2">
                    <a:alpha val="0"/>
                  </a:srgbClr>
                </a:gs>
                <a:gs pos="36000">
                  <a:srgbClr val="9B6BF2">
                    <a:alpha val="6666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xmlns:a="http://schemas.openxmlformats.org/drawingml/2006/main" w="9525" cmpd="sng" cap="flat">
              <a:noFill/>
              <a:prstDash val="solid"/>
              <a:round/>
            </a:ln>
          </p:spPr>
        </p:sp>
        <p:sp>
          <p:nvSpPr>
            <p:cNvPr id="28" name="椭圆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609012" y="1676400"/>
              <a:ext cx="2819400" cy="2819400"/>
            </a:xfrm>
            <a:prstGeom xmlns:a="http://schemas.openxmlformats.org/drawingml/2006/main" prst="ellipse"/>
            <a:gradFill xmlns:a="http://schemas.openxmlformats.org/drawingml/2006/main" rotWithShape="1">
              <a:gsLst>
                <a:gs pos="0">
                  <a:srgbClr val="9B6BF2">
                    <a:alpha val="6666"/>
                  </a:srgbClr>
                </a:gs>
                <a:gs pos="69000">
                  <a:srgbClr val="9B6BF2">
                    <a:alpha val="0"/>
                  </a:srgbClr>
                </a:gs>
                <a:gs pos="36000">
                  <a:srgbClr val="9B6BF2">
                    <a:alpha val="5882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xmlns:a="http://schemas.openxmlformats.org/drawingml/2006/main" w="9525" cmpd="sng" cap="flat">
              <a:noFill/>
              <a:prstDash val="solid"/>
              <a:round/>
            </a:ln>
          </p:spPr>
        </p:sp>
        <p:sp>
          <p:nvSpPr>
            <p:cNvPr id="29" name="椭圆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7999412" y="8464"/>
              <a:ext cx="1600200" cy="1600200"/>
            </a:xfrm>
            <a:prstGeom xmlns:a="http://schemas.openxmlformats.org/drawingml/2006/main" prst="ellipse"/>
            <a:gradFill xmlns:a="http://schemas.openxmlformats.org/drawingml/2006/main" rotWithShape="1">
              <a:gsLst>
                <a:gs pos="0">
                  <a:srgbClr val="9B6BF2">
                    <a:alpha val="13725"/>
                  </a:srgbClr>
                </a:gs>
                <a:gs pos="73000">
                  <a:srgbClr val="9B6BF2">
                    <a:alpha val="0"/>
                  </a:srgbClr>
                </a:gs>
                <a:gs pos="36000">
                  <a:srgbClr val="9B6BF2">
                    <a:alpha val="6666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xmlns:a="http://schemas.openxmlformats.org/drawingml/2006/main" w="9525" cmpd="sng" cap="flat">
              <a:noFill/>
              <a:prstDash val="solid"/>
              <a:round/>
            </a:ln>
          </p:spPr>
        </p:sp>
        <p:sp>
          <p:nvSpPr>
            <p:cNvPr id="3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010068">
              <a:off x="8490951" y="1797517"/>
              <a:ext cx="3299407" cy="440923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3" y="10336"/>
                  </a:moveTo>
                  <a:cubicBezTo>
                    <a:pt x="3749" y="15966"/>
                    <a:pt x="16251" y="21628"/>
                    <a:pt x="21509" y="21600"/>
                  </a:cubicBezTo>
                  <a:cubicBezTo>
                    <a:pt x="21576" y="7993"/>
                    <a:pt x="21533" y="13606"/>
                    <a:pt x="21600" y="0"/>
                  </a:cubicBezTo>
                  <a:lnTo>
                    <a:pt x="21600" y="0"/>
                  </a:lnTo>
                  <a:lnTo>
                    <a:pt x="20880" y="832"/>
                  </a:lnTo>
                  <a:lnTo>
                    <a:pt x="20161" y="1632"/>
                  </a:lnTo>
                  <a:lnTo>
                    <a:pt x="19442" y="2408"/>
                  </a:lnTo>
                  <a:lnTo>
                    <a:pt x="18720" y="3074"/>
                  </a:lnTo>
                  <a:lnTo>
                    <a:pt x="17999" y="3743"/>
                  </a:lnTo>
                  <a:lnTo>
                    <a:pt x="17277" y="4372"/>
                  </a:lnTo>
                  <a:lnTo>
                    <a:pt x="16565" y="4907"/>
                  </a:lnTo>
                  <a:lnTo>
                    <a:pt x="15839" y="5409"/>
                  </a:lnTo>
                  <a:lnTo>
                    <a:pt x="15119" y="5878"/>
                  </a:lnTo>
                  <a:lnTo>
                    <a:pt x="14413" y="6278"/>
                  </a:lnTo>
                  <a:lnTo>
                    <a:pt x="13694" y="6678"/>
                  </a:lnTo>
                  <a:lnTo>
                    <a:pt x="12988" y="7017"/>
                  </a:lnTo>
                  <a:lnTo>
                    <a:pt x="12281" y="7283"/>
                  </a:lnTo>
                  <a:lnTo>
                    <a:pt x="11575" y="7552"/>
                  </a:lnTo>
                  <a:lnTo>
                    <a:pt x="10877" y="7781"/>
                  </a:lnTo>
                  <a:lnTo>
                    <a:pt x="10188" y="7952"/>
                  </a:lnTo>
                  <a:lnTo>
                    <a:pt x="9495" y="8083"/>
                  </a:lnTo>
                  <a:lnTo>
                    <a:pt x="8810" y="8217"/>
                  </a:lnTo>
                  <a:lnTo>
                    <a:pt x="8134" y="8283"/>
                  </a:lnTo>
                  <a:lnTo>
                    <a:pt x="7460" y="8352"/>
                  </a:lnTo>
                  <a:lnTo>
                    <a:pt x="6793" y="8381"/>
                  </a:lnTo>
                  <a:lnTo>
                    <a:pt x="6132" y="8352"/>
                  </a:lnTo>
                  <a:lnTo>
                    <a:pt x="5479" y="8352"/>
                  </a:lnTo>
                  <a:lnTo>
                    <a:pt x="4834" y="8283"/>
                  </a:lnTo>
                  <a:lnTo>
                    <a:pt x="4196" y="8181"/>
                  </a:lnTo>
                  <a:lnTo>
                    <a:pt x="3570" y="8083"/>
                  </a:lnTo>
                  <a:lnTo>
                    <a:pt x="2954" y="7981"/>
                  </a:lnTo>
                  <a:lnTo>
                    <a:pt x="2343" y="7817"/>
                  </a:lnTo>
                  <a:lnTo>
                    <a:pt x="1740" y="7646"/>
                  </a:lnTo>
                  <a:lnTo>
                    <a:pt x="1151" y="7483"/>
                  </a:lnTo>
                  <a:lnTo>
                    <a:pt x="0" y="7046"/>
                  </a:lnTo>
                  <a:cubicBezTo>
                    <a:pt x="60" y="8144"/>
                    <a:pt x="123" y="9238"/>
                    <a:pt x="183" y="10336"/>
                  </a:cubicBezTo>
                  <a:close/>
                </a:path>
              </a:pathLst>
            </a:custGeom>
            <a:solidFill xmlns:a="http://schemas.openxmlformats.org/drawingml/2006/main">
              <a:srgbClr val="FFFFFF">
                <a:alpha val="20000"/>
              </a:srgbClr>
            </a:solidFill>
            <a:ln xmlns:a="http://schemas.openxmlformats.org/drawingml/2006/main" cmpd="sng" cap="flat">
              <a:noFill/>
              <a:prstDash val="solid"/>
              <a:round/>
            </a:ln>
          </p:spPr>
        </p:sp>
        <p:sp>
          <p:nvSpPr>
            <p:cNvPr id="3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459506" y="1866405"/>
              <a:ext cx="11277600" cy="4533900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7"/>
                  </a:lnTo>
                  <a:lnTo>
                    <a:pt x="21600" y="7"/>
                  </a:lnTo>
                  <a:lnTo>
                    <a:pt x="21110" y="196"/>
                  </a:lnTo>
                  <a:lnTo>
                    <a:pt x="20620" y="378"/>
                  </a:lnTo>
                  <a:lnTo>
                    <a:pt x="20131" y="552"/>
                  </a:lnTo>
                  <a:lnTo>
                    <a:pt x="19638" y="703"/>
                  </a:lnTo>
                  <a:lnTo>
                    <a:pt x="19149" y="854"/>
                  </a:lnTo>
                  <a:lnTo>
                    <a:pt x="18656" y="998"/>
                  </a:lnTo>
                  <a:lnTo>
                    <a:pt x="18170" y="1119"/>
                  </a:lnTo>
                  <a:lnTo>
                    <a:pt x="17677" y="1232"/>
                  </a:lnTo>
                  <a:lnTo>
                    <a:pt x="17188" y="1338"/>
                  </a:lnTo>
                  <a:lnTo>
                    <a:pt x="16704" y="1429"/>
                  </a:lnTo>
                  <a:lnTo>
                    <a:pt x="16218" y="1520"/>
                  </a:lnTo>
                  <a:lnTo>
                    <a:pt x="15734" y="1595"/>
                  </a:lnTo>
                  <a:lnTo>
                    <a:pt x="15254" y="1656"/>
                  </a:lnTo>
                  <a:lnTo>
                    <a:pt x="14773" y="1716"/>
                  </a:lnTo>
                  <a:lnTo>
                    <a:pt x="14299" y="1769"/>
                  </a:lnTo>
                  <a:lnTo>
                    <a:pt x="13828" y="1807"/>
                  </a:lnTo>
                  <a:lnTo>
                    <a:pt x="13357" y="1837"/>
                  </a:lnTo>
                  <a:lnTo>
                    <a:pt x="12891" y="1868"/>
                  </a:lnTo>
                  <a:lnTo>
                    <a:pt x="12429" y="1883"/>
                  </a:lnTo>
                  <a:lnTo>
                    <a:pt x="11970" y="1898"/>
                  </a:lnTo>
                  <a:lnTo>
                    <a:pt x="11517" y="1905"/>
                  </a:lnTo>
                  <a:lnTo>
                    <a:pt x="11067" y="1898"/>
                  </a:lnTo>
                  <a:lnTo>
                    <a:pt x="10623" y="1898"/>
                  </a:lnTo>
                  <a:lnTo>
                    <a:pt x="10182" y="1883"/>
                  </a:lnTo>
                  <a:lnTo>
                    <a:pt x="9751" y="1860"/>
                  </a:lnTo>
                  <a:lnTo>
                    <a:pt x="9322" y="1837"/>
                  </a:lnTo>
                  <a:lnTo>
                    <a:pt x="8902" y="1815"/>
                  </a:lnTo>
                  <a:lnTo>
                    <a:pt x="8486" y="1777"/>
                  </a:lnTo>
                  <a:lnTo>
                    <a:pt x="8075" y="1739"/>
                  </a:lnTo>
                  <a:lnTo>
                    <a:pt x="7674" y="1701"/>
                  </a:lnTo>
                  <a:lnTo>
                    <a:pt x="6889" y="1603"/>
                  </a:lnTo>
                  <a:lnTo>
                    <a:pt x="6138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09" y="862"/>
                  </a:lnTo>
                  <a:lnTo>
                    <a:pt x="2386" y="726"/>
                  </a:lnTo>
                  <a:lnTo>
                    <a:pt x="1906" y="597"/>
                  </a:lnTo>
                  <a:lnTo>
                    <a:pt x="1480" y="476"/>
                  </a:lnTo>
                  <a:lnTo>
                    <a:pt x="1097" y="363"/>
                  </a:lnTo>
                  <a:lnTo>
                    <a:pt x="772" y="264"/>
                  </a:lnTo>
                  <a:lnTo>
                    <a:pt x="501" y="173"/>
                  </a:lnTo>
                  <a:lnTo>
                    <a:pt x="127" y="4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chemeClr val="bg1"/>
            </a:solidFill>
            <a:ln xmlns:a="http://schemas.openxmlformats.org/drawingml/2006/main" cmpd="sng" cap="flat">
              <a:noFill/>
              <a:prstDash val="solid"/>
              <a:round/>
            </a:ln>
          </p:spPr>
        </p:sp>
        <p:sp>
          <p:nvSpPr>
            <p:cNvPr id="3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1587"/>
              <a:ext cx="12192000" cy="6856413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</a:path>
                <a:path w="21600" h="21600">
                  <a:moveTo>
                    <a:pt x="20744" y="20099"/>
                  </a:moveTo>
                  <a:lnTo>
                    <a:pt x="843" y="20099"/>
                  </a:lnTo>
                  <a:lnTo>
                    <a:pt x="843" y="1480"/>
                  </a:lnTo>
                  <a:lnTo>
                    <a:pt x="20744" y="1480"/>
                  </a:lnTo>
                  <a:lnTo>
                    <a:pt x="20744" y="20099"/>
                  </a:lnTo>
                  <a:close/>
                </a:path>
              </a:pathLst>
            </a:custGeom>
            <a:solidFill xmlns:a="http://schemas.openxmlformats.org/drawingml/2006/main">
              <a:schemeClr val="bg1"/>
            </a:solidFill>
            <a:ln xmlns:a="http://schemas.openxmlformats.org/drawingml/2006/main" cmpd="sng" cap="flat">
              <a:noFill/>
              <a:prstDash val="solid"/>
              <a:round/>
            </a:ln>
          </p:spPr>
        </p:sp>
      </p:grpSp>
      <p:sp>
        <p:nvSpPr>
          <p:cNvPr id="23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437812" y="0"/>
            <a:ext cx="685800" cy="1143000"/>
          </a:xfrm>
          <a:prstGeom xmlns:a="http://schemas.openxmlformats.org/drawingml/2006/main" prst="rect"/>
          <a:solidFill xmlns:a="http://schemas.openxmlformats.org/drawingml/2006/main">
            <a:schemeClr val="accent1"/>
          </a:solidFill>
          <a:ln xmlns:a="http://schemas.openxmlformats.org/drawingml/2006/main" w="9525" cmpd="sng" cap="flat">
            <a:noFill/>
            <a:prstDash val="solid"/>
            <a:round/>
          </a:ln>
          <a:effectLst xmlns:a="http://schemas.openxmlformats.org/drawingml/2006/main">
            <a:outerShdw sx="100000" sy="100000" algn="b" rotWithShape="0" blurRad="38100" dist="25400" dir="5400000">
              <a:srgbClr val="000000">
                <a:alpha val="44705"/>
              </a:srgbClr>
            </a:outerShdw>
          </a:effectLst>
        </p:spPr>
      </p:sp>
      <p:sp>
        <p:nvSpPr>
          <p:cNvPr id="18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1154954" y="973668"/>
            <a:ext cx="8761413" cy="7069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9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1154954" y="2603500"/>
            <a:ext cx="8825659" cy="34163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0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10653104" y="6391837"/>
            <a:ext cx="990598" cy="3047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000" b="1" i="0">
              <a:solidFill>
                <a:schemeClr val="accent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21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561110" y="6391837"/>
            <a:ext cx="3859794" cy="30480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000" b="1" i="0">
              <a:solidFill>
                <a:schemeClr val="accent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22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352541" y="295729"/>
            <a:ext cx="838198" cy="76768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/>
            <a:fld id="{CAD2D6BD-DE1B-4B5F-8B41-2702339687B9}" type="slidenum">
              <a:rPr lang="en-US" altLang="zh-CN" sz="2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&lt;#&gt;</a:t>
            </a:fld>
            <a:endParaRPr lang="zh-CN" altLang="en-US" sz="2800" b="0" i="0">
              <a:solidFill>
                <a:schemeClr val="bg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361630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73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0"/>
            <a:ext cx="12192000" cy="6858000"/>
            <a:chOff x="0" y="0"/>
            <a:chExt cx="12192000" cy="6858000"/>
          </a:xfrm>
        </p:grpSpPr>
        <p:sp>
          <p:nvSpPr>
            <p:cNvPr id="64" name="矩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0"/>
              <a:ext cx="12192000" cy="6858000"/>
            </a:xfrm>
            <a:prstGeom xmlns:a="http://schemas.openxmlformats.org/drawingml/2006/main" prst="rect"/>
            <a:blipFill xmlns:a="http://schemas.openxmlformats.org/drawingml/2006/main" rotWithShape="1">
              <a:blip xmlns:r="http://schemas.openxmlformats.org/officeDocument/2006/relationships" r:embed="rId2"/>
              <a:stretch/>
            </a:blipFill>
            <a:ln xmlns:a="http://schemas.openxmlformats.org/drawingml/2006/main" w="19050" cmpd="sng" cap="flat">
              <a:noFill/>
              <a:prstDash val="solid"/>
              <a:round/>
            </a:ln>
          </p:spPr>
        </p:sp>
        <p:sp>
          <p:nvSpPr>
            <p:cNvPr id="65" name="椭圆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2667000"/>
              <a:ext cx="4191000" cy="4191000"/>
            </a:xfrm>
            <a:prstGeom xmlns:a="http://schemas.openxmlformats.org/drawingml/2006/main" prst="ellipse"/>
            <a:gradFill xmlns:a="http://schemas.openxmlformats.org/drawingml/2006/main" rotWithShape="1">
              <a:gsLst>
                <a:gs pos="0">
                  <a:srgbClr val="9B6BF2">
                    <a:alpha val="10980"/>
                  </a:srgbClr>
                </a:gs>
                <a:gs pos="75000">
                  <a:srgbClr val="9B6BF2">
                    <a:alpha val="0"/>
                  </a:srgbClr>
                </a:gs>
                <a:gs pos="36000">
                  <a:srgbClr val="9B6BF2">
                    <a:alpha val="980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xmlns:a="http://schemas.openxmlformats.org/drawingml/2006/main" w="9525" cmpd="sng" cap="flat">
              <a:noFill/>
              <a:prstDash val="solid"/>
              <a:round/>
            </a:ln>
          </p:spPr>
        </p:sp>
        <p:sp>
          <p:nvSpPr>
            <p:cNvPr id="66" name="椭圆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2895600"/>
              <a:ext cx="2362200" cy="2362200"/>
            </a:xfrm>
            <a:prstGeom xmlns:a="http://schemas.openxmlformats.org/drawingml/2006/main" prst="ellipse"/>
            <a:gradFill xmlns:a="http://schemas.openxmlformats.org/drawingml/2006/main" rotWithShape="1">
              <a:gsLst>
                <a:gs pos="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36000">
                  <a:srgbClr val="9B6BF2">
                    <a:alpha val="784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xmlns:a="http://schemas.openxmlformats.org/drawingml/2006/main" w="9525" cmpd="sng" cap="flat">
              <a:noFill/>
              <a:prstDash val="solid"/>
              <a:round/>
            </a:ln>
          </p:spPr>
        </p:sp>
        <p:sp>
          <p:nvSpPr>
            <p:cNvPr id="67" name="椭圆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609012" y="5867400"/>
              <a:ext cx="990600" cy="990600"/>
            </a:xfrm>
            <a:prstGeom xmlns:a="http://schemas.openxmlformats.org/drawingml/2006/main" prst="ellipse"/>
            <a:gradFill xmlns:a="http://schemas.openxmlformats.org/drawingml/2006/main" rotWithShape="1">
              <a:gsLst>
                <a:gs pos="0">
                  <a:srgbClr val="9B6BF2">
                    <a:alpha val="13725"/>
                  </a:srgbClr>
                </a:gs>
                <a:gs pos="66000">
                  <a:srgbClr val="9B6BF2">
                    <a:alpha val="0"/>
                  </a:srgbClr>
                </a:gs>
                <a:gs pos="36000">
                  <a:srgbClr val="9B6BF2">
                    <a:alpha val="6666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xmlns:a="http://schemas.openxmlformats.org/drawingml/2006/main" w="9525" cmpd="sng" cap="flat">
              <a:noFill/>
              <a:prstDash val="solid"/>
              <a:round/>
            </a:ln>
          </p:spPr>
        </p:sp>
        <p:sp>
          <p:nvSpPr>
            <p:cNvPr id="68" name="椭圆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609012" y="1676400"/>
              <a:ext cx="2819400" cy="2819400"/>
            </a:xfrm>
            <a:prstGeom xmlns:a="http://schemas.openxmlformats.org/drawingml/2006/main" prst="ellipse"/>
            <a:gradFill xmlns:a="http://schemas.openxmlformats.org/drawingml/2006/main" rotWithShape="1">
              <a:gsLst>
                <a:gs pos="0">
                  <a:srgbClr val="9B6BF2">
                    <a:alpha val="6666"/>
                  </a:srgbClr>
                </a:gs>
                <a:gs pos="69000">
                  <a:srgbClr val="9B6BF2">
                    <a:alpha val="0"/>
                  </a:srgbClr>
                </a:gs>
                <a:gs pos="36000">
                  <a:srgbClr val="9B6BF2">
                    <a:alpha val="5882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xmlns:a="http://schemas.openxmlformats.org/drawingml/2006/main" w="9525" cmpd="sng" cap="flat">
              <a:noFill/>
              <a:prstDash val="solid"/>
              <a:round/>
            </a:ln>
          </p:spPr>
        </p:sp>
        <p:sp>
          <p:nvSpPr>
            <p:cNvPr id="69" name="椭圆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7999412" y="8464"/>
              <a:ext cx="1600200" cy="1600200"/>
            </a:xfrm>
            <a:prstGeom xmlns:a="http://schemas.openxmlformats.org/drawingml/2006/main" prst="ellipse"/>
            <a:gradFill xmlns:a="http://schemas.openxmlformats.org/drawingml/2006/main" rotWithShape="1">
              <a:gsLst>
                <a:gs pos="0">
                  <a:srgbClr val="9B6BF2">
                    <a:alpha val="13725"/>
                  </a:srgbClr>
                </a:gs>
                <a:gs pos="73000">
                  <a:srgbClr val="9B6BF2">
                    <a:alpha val="0"/>
                  </a:srgbClr>
                </a:gs>
                <a:gs pos="36000">
                  <a:srgbClr val="9B6BF2">
                    <a:alpha val="6666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xmlns:a="http://schemas.openxmlformats.org/drawingml/2006/main" w="9525" cmpd="sng" cap="flat">
              <a:noFill/>
              <a:prstDash val="solid"/>
              <a:round/>
            </a:ln>
          </p:spPr>
        </p:sp>
        <p:sp>
          <p:nvSpPr>
            <p:cNvPr id="7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010068">
              <a:off x="8490951" y="1797517"/>
              <a:ext cx="3299407" cy="440923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3" y="10336"/>
                  </a:moveTo>
                  <a:cubicBezTo>
                    <a:pt x="3749" y="15966"/>
                    <a:pt x="16251" y="21628"/>
                    <a:pt x="21509" y="21600"/>
                  </a:cubicBezTo>
                  <a:cubicBezTo>
                    <a:pt x="21576" y="7993"/>
                    <a:pt x="21533" y="13606"/>
                    <a:pt x="21600" y="0"/>
                  </a:cubicBezTo>
                  <a:lnTo>
                    <a:pt x="21600" y="0"/>
                  </a:lnTo>
                  <a:lnTo>
                    <a:pt x="20880" y="832"/>
                  </a:lnTo>
                  <a:lnTo>
                    <a:pt x="20161" y="1632"/>
                  </a:lnTo>
                  <a:lnTo>
                    <a:pt x="19442" y="2408"/>
                  </a:lnTo>
                  <a:lnTo>
                    <a:pt x="18720" y="3074"/>
                  </a:lnTo>
                  <a:lnTo>
                    <a:pt x="17999" y="3743"/>
                  </a:lnTo>
                  <a:lnTo>
                    <a:pt x="17277" y="4372"/>
                  </a:lnTo>
                  <a:lnTo>
                    <a:pt x="16565" y="4907"/>
                  </a:lnTo>
                  <a:lnTo>
                    <a:pt x="15839" y="5409"/>
                  </a:lnTo>
                  <a:lnTo>
                    <a:pt x="15119" y="5878"/>
                  </a:lnTo>
                  <a:lnTo>
                    <a:pt x="14413" y="6278"/>
                  </a:lnTo>
                  <a:lnTo>
                    <a:pt x="13694" y="6678"/>
                  </a:lnTo>
                  <a:lnTo>
                    <a:pt x="12988" y="7017"/>
                  </a:lnTo>
                  <a:lnTo>
                    <a:pt x="12281" y="7283"/>
                  </a:lnTo>
                  <a:lnTo>
                    <a:pt x="11575" y="7552"/>
                  </a:lnTo>
                  <a:lnTo>
                    <a:pt x="10877" y="7781"/>
                  </a:lnTo>
                  <a:lnTo>
                    <a:pt x="10188" y="7952"/>
                  </a:lnTo>
                  <a:lnTo>
                    <a:pt x="9495" y="8083"/>
                  </a:lnTo>
                  <a:lnTo>
                    <a:pt x="8810" y="8217"/>
                  </a:lnTo>
                  <a:lnTo>
                    <a:pt x="8134" y="8283"/>
                  </a:lnTo>
                  <a:lnTo>
                    <a:pt x="7460" y="8352"/>
                  </a:lnTo>
                  <a:lnTo>
                    <a:pt x="6793" y="8381"/>
                  </a:lnTo>
                  <a:lnTo>
                    <a:pt x="6132" y="8352"/>
                  </a:lnTo>
                  <a:lnTo>
                    <a:pt x="5479" y="8352"/>
                  </a:lnTo>
                  <a:lnTo>
                    <a:pt x="4834" y="8283"/>
                  </a:lnTo>
                  <a:lnTo>
                    <a:pt x="4196" y="8181"/>
                  </a:lnTo>
                  <a:lnTo>
                    <a:pt x="3570" y="8083"/>
                  </a:lnTo>
                  <a:lnTo>
                    <a:pt x="2954" y="7981"/>
                  </a:lnTo>
                  <a:lnTo>
                    <a:pt x="2343" y="7817"/>
                  </a:lnTo>
                  <a:lnTo>
                    <a:pt x="1740" y="7646"/>
                  </a:lnTo>
                  <a:lnTo>
                    <a:pt x="1151" y="7483"/>
                  </a:lnTo>
                  <a:lnTo>
                    <a:pt x="0" y="7046"/>
                  </a:lnTo>
                  <a:cubicBezTo>
                    <a:pt x="60" y="8144"/>
                    <a:pt x="123" y="9238"/>
                    <a:pt x="183" y="10336"/>
                  </a:cubicBezTo>
                  <a:close/>
                </a:path>
              </a:pathLst>
            </a:custGeom>
            <a:solidFill xmlns:a="http://schemas.openxmlformats.org/drawingml/2006/main">
              <a:srgbClr val="FFFFFF">
                <a:alpha val="20000"/>
              </a:srgbClr>
            </a:solidFill>
            <a:ln xmlns:a="http://schemas.openxmlformats.org/drawingml/2006/main" cmpd="sng" cap="flat">
              <a:noFill/>
              <a:prstDash val="solid"/>
              <a:round/>
            </a:ln>
          </p:spPr>
        </p:sp>
        <p:sp>
          <p:nvSpPr>
            <p:cNvPr id="7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459506" y="1866405"/>
              <a:ext cx="11277600" cy="4533900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7"/>
                  </a:lnTo>
                  <a:lnTo>
                    <a:pt x="21600" y="7"/>
                  </a:lnTo>
                  <a:lnTo>
                    <a:pt x="21110" y="196"/>
                  </a:lnTo>
                  <a:lnTo>
                    <a:pt x="20620" y="378"/>
                  </a:lnTo>
                  <a:lnTo>
                    <a:pt x="20131" y="552"/>
                  </a:lnTo>
                  <a:lnTo>
                    <a:pt x="19638" y="703"/>
                  </a:lnTo>
                  <a:lnTo>
                    <a:pt x="19149" y="854"/>
                  </a:lnTo>
                  <a:lnTo>
                    <a:pt x="18656" y="998"/>
                  </a:lnTo>
                  <a:lnTo>
                    <a:pt x="18170" y="1119"/>
                  </a:lnTo>
                  <a:lnTo>
                    <a:pt x="17677" y="1232"/>
                  </a:lnTo>
                  <a:lnTo>
                    <a:pt x="17188" y="1338"/>
                  </a:lnTo>
                  <a:lnTo>
                    <a:pt x="16704" y="1429"/>
                  </a:lnTo>
                  <a:lnTo>
                    <a:pt x="16218" y="1520"/>
                  </a:lnTo>
                  <a:lnTo>
                    <a:pt x="15734" y="1595"/>
                  </a:lnTo>
                  <a:lnTo>
                    <a:pt x="15254" y="1656"/>
                  </a:lnTo>
                  <a:lnTo>
                    <a:pt x="14773" y="1716"/>
                  </a:lnTo>
                  <a:lnTo>
                    <a:pt x="14299" y="1769"/>
                  </a:lnTo>
                  <a:lnTo>
                    <a:pt x="13828" y="1807"/>
                  </a:lnTo>
                  <a:lnTo>
                    <a:pt x="13357" y="1837"/>
                  </a:lnTo>
                  <a:lnTo>
                    <a:pt x="12891" y="1868"/>
                  </a:lnTo>
                  <a:lnTo>
                    <a:pt x="12429" y="1883"/>
                  </a:lnTo>
                  <a:lnTo>
                    <a:pt x="11970" y="1898"/>
                  </a:lnTo>
                  <a:lnTo>
                    <a:pt x="11517" y="1905"/>
                  </a:lnTo>
                  <a:lnTo>
                    <a:pt x="11067" y="1898"/>
                  </a:lnTo>
                  <a:lnTo>
                    <a:pt x="10623" y="1898"/>
                  </a:lnTo>
                  <a:lnTo>
                    <a:pt x="10182" y="1883"/>
                  </a:lnTo>
                  <a:lnTo>
                    <a:pt x="9751" y="1860"/>
                  </a:lnTo>
                  <a:lnTo>
                    <a:pt x="9322" y="1837"/>
                  </a:lnTo>
                  <a:lnTo>
                    <a:pt x="8902" y="1815"/>
                  </a:lnTo>
                  <a:lnTo>
                    <a:pt x="8486" y="1777"/>
                  </a:lnTo>
                  <a:lnTo>
                    <a:pt x="8075" y="1739"/>
                  </a:lnTo>
                  <a:lnTo>
                    <a:pt x="7674" y="1701"/>
                  </a:lnTo>
                  <a:lnTo>
                    <a:pt x="6889" y="1603"/>
                  </a:lnTo>
                  <a:lnTo>
                    <a:pt x="6138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09" y="862"/>
                  </a:lnTo>
                  <a:lnTo>
                    <a:pt x="2386" y="726"/>
                  </a:lnTo>
                  <a:lnTo>
                    <a:pt x="1906" y="597"/>
                  </a:lnTo>
                  <a:lnTo>
                    <a:pt x="1480" y="476"/>
                  </a:lnTo>
                  <a:lnTo>
                    <a:pt x="1097" y="363"/>
                  </a:lnTo>
                  <a:lnTo>
                    <a:pt x="772" y="264"/>
                  </a:lnTo>
                  <a:lnTo>
                    <a:pt x="501" y="173"/>
                  </a:lnTo>
                  <a:lnTo>
                    <a:pt x="127" y="4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chemeClr val="bg1"/>
            </a:solidFill>
            <a:ln xmlns:a="http://schemas.openxmlformats.org/drawingml/2006/main" cmpd="sng" cap="flat">
              <a:noFill/>
              <a:prstDash val="solid"/>
              <a:round/>
            </a:ln>
          </p:spPr>
        </p:sp>
        <p:sp>
          <p:nvSpPr>
            <p:cNvPr id="7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1587"/>
              <a:ext cx="12192000" cy="6856413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</a:path>
                <a:path w="21600" h="21600">
                  <a:moveTo>
                    <a:pt x="20744" y="20099"/>
                  </a:moveTo>
                  <a:lnTo>
                    <a:pt x="843" y="20099"/>
                  </a:lnTo>
                  <a:lnTo>
                    <a:pt x="843" y="1480"/>
                  </a:lnTo>
                  <a:lnTo>
                    <a:pt x="20744" y="1480"/>
                  </a:lnTo>
                  <a:lnTo>
                    <a:pt x="20744" y="20099"/>
                  </a:lnTo>
                  <a:close/>
                </a:path>
              </a:pathLst>
            </a:custGeom>
            <a:solidFill xmlns:a="http://schemas.openxmlformats.org/drawingml/2006/main">
              <a:schemeClr val="bg1"/>
            </a:solidFill>
            <a:ln xmlns:a="http://schemas.openxmlformats.org/drawingml/2006/main" cmpd="sng" cap="flat">
              <a:noFill/>
              <a:prstDash val="solid"/>
              <a:round/>
            </a:ln>
          </p:spPr>
        </p:sp>
      </p:grpSp>
      <p:sp>
        <p:nvSpPr>
          <p:cNvPr id="63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437812" y="0"/>
            <a:ext cx="685800" cy="1143000"/>
          </a:xfrm>
          <a:prstGeom xmlns:a="http://schemas.openxmlformats.org/drawingml/2006/main" prst="rect"/>
          <a:solidFill xmlns:a="http://schemas.openxmlformats.org/drawingml/2006/main">
            <a:schemeClr val="accent1"/>
          </a:solidFill>
          <a:ln xmlns:a="http://schemas.openxmlformats.org/drawingml/2006/main" w="9525" cmpd="sng" cap="flat">
            <a:noFill/>
            <a:prstDash val="solid"/>
            <a:round/>
          </a:ln>
          <a:effectLst xmlns:a="http://schemas.openxmlformats.org/drawingml/2006/main">
            <a:outerShdw sx="100000" sy="100000" algn="b" rotWithShape="0" blurRad="38100" dist="25400" dir="5400000">
              <a:srgbClr val="000000">
                <a:alpha val="44705"/>
              </a:srgbClr>
            </a:outerShdw>
          </a:effectLst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1154954" y="973668"/>
            <a:ext cx="8761413" cy="7069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10653104" y="6391837"/>
            <a:ext cx="990598" cy="3047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000" b="1" i="0">
              <a:solidFill>
                <a:schemeClr val="accent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561110" y="6391837"/>
            <a:ext cx="3859794" cy="30480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000" b="1" i="0">
              <a:solidFill>
                <a:schemeClr val="accent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352541" y="295729"/>
            <a:ext cx="838198" cy="76768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/>
            <a:fld id="{CAD2D6BD-DE1B-4B5F-8B41-2702339687B9}" type="slidenum">
              <a:rPr lang="en-US" altLang="zh-CN" sz="2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&lt;#&gt;</a:t>
            </a:fld>
            <a:endParaRPr lang="zh-CN" altLang="en-US" sz="2800" b="0" i="0">
              <a:solidFill>
                <a:schemeClr val="bg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09395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21617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98923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50763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1460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68514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63350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52113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910082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pimg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"/>
          <p:cNvGrpSpPr>
            <a:grpSpLocks/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矩形"/>
            <p:cNvSpPr>
              <a:spLocks/>
            </p:cNvSpPr>
            <p:nvPr/>
          </p:nvSpPr>
          <p:spPr>
            <a:xfrm rot="0">
              <a:off x="0" y="0"/>
              <a:ext cx="12192000" cy="6858000"/>
            </a:xfrm>
            <a:prstGeom prst="rect"/>
            <a:blipFill rotWithShape="1">
              <a:blip r:embed="rId1"/>
              <a:stretch/>
            </a:blipFill>
            <a:ln w="19050" cmpd="sng" cap="flat">
              <a:noFill/>
              <a:prstDash val="solid"/>
              <a:round/>
            </a:ln>
          </p:spPr>
        </p:sp>
        <p:sp>
          <p:nvSpPr>
            <p:cNvPr id="3" name="椭圆"/>
            <p:cNvSpPr>
              <a:spLocks/>
            </p:cNvSpPr>
            <p:nvPr/>
          </p:nvSpPr>
          <p:spPr>
            <a:xfrm rot="0">
              <a:off x="0" y="2667000"/>
              <a:ext cx="4191000" cy="4191000"/>
            </a:xfrm>
            <a:prstGeom prst="ellipse"/>
            <a:gradFill rotWithShape="1">
              <a:gsLst>
                <a:gs pos="0">
                  <a:srgbClr val="9B6BF2">
                    <a:alpha val="10980"/>
                  </a:srgbClr>
                </a:gs>
                <a:gs pos="75000">
                  <a:srgbClr val="9B6BF2">
                    <a:alpha val="0"/>
                  </a:srgbClr>
                </a:gs>
                <a:gs pos="36000">
                  <a:srgbClr val="9B6BF2">
                    <a:alpha val="980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mpd="sng" cap="flat">
              <a:noFill/>
              <a:prstDash val="solid"/>
              <a:round/>
            </a:ln>
          </p:spPr>
        </p:sp>
        <p:sp>
          <p:nvSpPr>
            <p:cNvPr id="4" name="椭圆"/>
            <p:cNvSpPr>
              <a:spLocks/>
            </p:cNvSpPr>
            <p:nvPr/>
          </p:nvSpPr>
          <p:spPr>
            <a:xfrm rot="0">
              <a:off x="0" y="2895600"/>
              <a:ext cx="2362200" cy="2362200"/>
            </a:xfrm>
            <a:prstGeom prst="ellipse"/>
            <a:gradFill rotWithShape="1">
              <a:gsLst>
                <a:gs pos="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36000">
                  <a:srgbClr val="9B6BF2">
                    <a:alpha val="784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mpd="sng" cap="flat">
              <a:noFill/>
              <a:prstDash val="solid"/>
              <a:round/>
            </a:ln>
          </p:spPr>
        </p:sp>
        <p:sp>
          <p:nvSpPr>
            <p:cNvPr id="5" name="椭圆"/>
            <p:cNvSpPr>
              <a:spLocks/>
            </p:cNvSpPr>
            <p:nvPr/>
          </p:nvSpPr>
          <p:spPr>
            <a:xfrm rot="0">
              <a:off x="8609012" y="5867400"/>
              <a:ext cx="990600" cy="990600"/>
            </a:xfrm>
            <a:prstGeom prst="ellipse"/>
            <a:gradFill rotWithShape="1">
              <a:gsLst>
                <a:gs pos="0">
                  <a:srgbClr val="9B6BF2">
                    <a:alpha val="13725"/>
                  </a:srgbClr>
                </a:gs>
                <a:gs pos="66000">
                  <a:srgbClr val="9B6BF2">
                    <a:alpha val="0"/>
                  </a:srgbClr>
                </a:gs>
                <a:gs pos="36000">
                  <a:srgbClr val="9B6BF2">
                    <a:alpha val="6666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mpd="sng" cap="flat">
              <a:noFill/>
              <a:prstDash val="solid"/>
              <a:round/>
            </a:ln>
          </p:spPr>
        </p:sp>
        <p:sp>
          <p:nvSpPr>
            <p:cNvPr id="6" name="椭圆"/>
            <p:cNvSpPr>
              <a:spLocks/>
            </p:cNvSpPr>
            <p:nvPr/>
          </p:nvSpPr>
          <p:spPr>
            <a:xfrm rot="0">
              <a:off x="8609012" y="1676400"/>
              <a:ext cx="2819400" cy="2819400"/>
            </a:xfrm>
            <a:prstGeom prst="ellipse"/>
            <a:gradFill rotWithShape="1">
              <a:gsLst>
                <a:gs pos="0">
                  <a:srgbClr val="9B6BF2">
                    <a:alpha val="6666"/>
                  </a:srgbClr>
                </a:gs>
                <a:gs pos="69000">
                  <a:srgbClr val="9B6BF2">
                    <a:alpha val="0"/>
                  </a:srgbClr>
                </a:gs>
                <a:gs pos="36000">
                  <a:srgbClr val="9B6BF2">
                    <a:alpha val="5882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mpd="sng" cap="flat">
              <a:noFill/>
              <a:prstDash val="solid"/>
              <a:round/>
            </a:ln>
          </p:spPr>
        </p:sp>
        <p:sp>
          <p:nvSpPr>
            <p:cNvPr id="7" name="椭圆"/>
            <p:cNvSpPr>
              <a:spLocks/>
            </p:cNvSpPr>
            <p:nvPr/>
          </p:nvSpPr>
          <p:spPr>
            <a:xfrm rot="0">
              <a:off x="7999412" y="8464"/>
              <a:ext cx="1600200" cy="1600200"/>
            </a:xfrm>
            <a:prstGeom prst="ellipse"/>
            <a:gradFill rotWithShape="1">
              <a:gsLst>
                <a:gs pos="0">
                  <a:srgbClr val="9B6BF2">
                    <a:alpha val="13725"/>
                  </a:srgbClr>
                </a:gs>
                <a:gs pos="73000">
                  <a:srgbClr val="9B6BF2">
                    <a:alpha val="0"/>
                  </a:srgbClr>
                </a:gs>
                <a:gs pos="36000">
                  <a:srgbClr val="9B6BF2">
                    <a:alpha val="6666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mpd="sng" cap="flat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 rot="21010068">
              <a:off x="8490951" y="1797517"/>
              <a:ext cx="3299407" cy="44092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3" y="10336"/>
                  </a:moveTo>
                  <a:cubicBezTo>
                    <a:pt x="3749" y="15966"/>
                    <a:pt x="16251" y="21628"/>
                    <a:pt x="21509" y="21600"/>
                  </a:cubicBezTo>
                  <a:cubicBezTo>
                    <a:pt x="21576" y="7993"/>
                    <a:pt x="21533" y="13606"/>
                    <a:pt x="21600" y="0"/>
                  </a:cubicBezTo>
                  <a:lnTo>
                    <a:pt x="21600" y="0"/>
                  </a:lnTo>
                  <a:lnTo>
                    <a:pt x="20880" y="832"/>
                  </a:lnTo>
                  <a:lnTo>
                    <a:pt x="20161" y="1632"/>
                  </a:lnTo>
                  <a:lnTo>
                    <a:pt x="19442" y="2408"/>
                  </a:lnTo>
                  <a:lnTo>
                    <a:pt x="18720" y="3074"/>
                  </a:lnTo>
                  <a:lnTo>
                    <a:pt x="17999" y="3743"/>
                  </a:lnTo>
                  <a:lnTo>
                    <a:pt x="17277" y="4372"/>
                  </a:lnTo>
                  <a:lnTo>
                    <a:pt x="16565" y="4907"/>
                  </a:lnTo>
                  <a:lnTo>
                    <a:pt x="15839" y="5409"/>
                  </a:lnTo>
                  <a:lnTo>
                    <a:pt x="15119" y="5878"/>
                  </a:lnTo>
                  <a:lnTo>
                    <a:pt x="14413" y="6278"/>
                  </a:lnTo>
                  <a:lnTo>
                    <a:pt x="13694" y="6678"/>
                  </a:lnTo>
                  <a:lnTo>
                    <a:pt x="12988" y="7017"/>
                  </a:lnTo>
                  <a:lnTo>
                    <a:pt x="12281" y="7283"/>
                  </a:lnTo>
                  <a:lnTo>
                    <a:pt x="11575" y="7552"/>
                  </a:lnTo>
                  <a:lnTo>
                    <a:pt x="10877" y="7781"/>
                  </a:lnTo>
                  <a:lnTo>
                    <a:pt x="10188" y="7952"/>
                  </a:lnTo>
                  <a:lnTo>
                    <a:pt x="9495" y="8083"/>
                  </a:lnTo>
                  <a:lnTo>
                    <a:pt x="8810" y="8217"/>
                  </a:lnTo>
                  <a:lnTo>
                    <a:pt x="8134" y="8283"/>
                  </a:lnTo>
                  <a:lnTo>
                    <a:pt x="7460" y="8352"/>
                  </a:lnTo>
                  <a:lnTo>
                    <a:pt x="6793" y="8381"/>
                  </a:lnTo>
                  <a:lnTo>
                    <a:pt x="6132" y="8352"/>
                  </a:lnTo>
                  <a:lnTo>
                    <a:pt x="5479" y="8352"/>
                  </a:lnTo>
                  <a:lnTo>
                    <a:pt x="4834" y="8283"/>
                  </a:lnTo>
                  <a:lnTo>
                    <a:pt x="4196" y="8181"/>
                  </a:lnTo>
                  <a:lnTo>
                    <a:pt x="3570" y="8083"/>
                  </a:lnTo>
                  <a:lnTo>
                    <a:pt x="2954" y="7981"/>
                  </a:lnTo>
                  <a:lnTo>
                    <a:pt x="2343" y="7817"/>
                  </a:lnTo>
                  <a:lnTo>
                    <a:pt x="1740" y="7646"/>
                  </a:lnTo>
                  <a:lnTo>
                    <a:pt x="1151" y="7483"/>
                  </a:lnTo>
                  <a:lnTo>
                    <a:pt x="0" y="7046"/>
                  </a:lnTo>
                  <a:cubicBezTo>
                    <a:pt x="60" y="8144"/>
                    <a:pt x="123" y="9238"/>
                    <a:pt x="183" y="1033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 rot="0">
              <a:off x="459506" y="1866405"/>
              <a:ext cx="11277600" cy="45339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7"/>
                  </a:lnTo>
                  <a:lnTo>
                    <a:pt x="21600" y="7"/>
                  </a:lnTo>
                  <a:lnTo>
                    <a:pt x="21110" y="196"/>
                  </a:lnTo>
                  <a:lnTo>
                    <a:pt x="20620" y="378"/>
                  </a:lnTo>
                  <a:lnTo>
                    <a:pt x="20131" y="552"/>
                  </a:lnTo>
                  <a:lnTo>
                    <a:pt x="19638" y="703"/>
                  </a:lnTo>
                  <a:lnTo>
                    <a:pt x="19149" y="854"/>
                  </a:lnTo>
                  <a:lnTo>
                    <a:pt x="18656" y="998"/>
                  </a:lnTo>
                  <a:lnTo>
                    <a:pt x="18170" y="1119"/>
                  </a:lnTo>
                  <a:lnTo>
                    <a:pt x="17677" y="1232"/>
                  </a:lnTo>
                  <a:lnTo>
                    <a:pt x="17188" y="1338"/>
                  </a:lnTo>
                  <a:lnTo>
                    <a:pt x="16704" y="1429"/>
                  </a:lnTo>
                  <a:lnTo>
                    <a:pt x="16218" y="1520"/>
                  </a:lnTo>
                  <a:lnTo>
                    <a:pt x="15734" y="1595"/>
                  </a:lnTo>
                  <a:lnTo>
                    <a:pt x="15254" y="1656"/>
                  </a:lnTo>
                  <a:lnTo>
                    <a:pt x="14773" y="1716"/>
                  </a:lnTo>
                  <a:lnTo>
                    <a:pt x="14299" y="1769"/>
                  </a:lnTo>
                  <a:lnTo>
                    <a:pt x="13828" y="1807"/>
                  </a:lnTo>
                  <a:lnTo>
                    <a:pt x="13357" y="1837"/>
                  </a:lnTo>
                  <a:lnTo>
                    <a:pt x="12891" y="1868"/>
                  </a:lnTo>
                  <a:lnTo>
                    <a:pt x="12429" y="1883"/>
                  </a:lnTo>
                  <a:lnTo>
                    <a:pt x="11970" y="1898"/>
                  </a:lnTo>
                  <a:lnTo>
                    <a:pt x="11517" y="1905"/>
                  </a:lnTo>
                  <a:lnTo>
                    <a:pt x="11067" y="1898"/>
                  </a:lnTo>
                  <a:lnTo>
                    <a:pt x="10623" y="1898"/>
                  </a:lnTo>
                  <a:lnTo>
                    <a:pt x="10182" y="1883"/>
                  </a:lnTo>
                  <a:lnTo>
                    <a:pt x="9751" y="1860"/>
                  </a:lnTo>
                  <a:lnTo>
                    <a:pt x="9322" y="1837"/>
                  </a:lnTo>
                  <a:lnTo>
                    <a:pt x="8902" y="1815"/>
                  </a:lnTo>
                  <a:lnTo>
                    <a:pt x="8486" y="1777"/>
                  </a:lnTo>
                  <a:lnTo>
                    <a:pt x="8075" y="1739"/>
                  </a:lnTo>
                  <a:lnTo>
                    <a:pt x="7674" y="1701"/>
                  </a:lnTo>
                  <a:lnTo>
                    <a:pt x="6889" y="1603"/>
                  </a:lnTo>
                  <a:lnTo>
                    <a:pt x="6138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09" y="862"/>
                  </a:lnTo>
                  <a:lnTo>
                    <a:pt x="2386" y="726"/>
                  </a:lnTo>
                  <a:lnTo>
                    <a:pt x="1906" y="597"/>
                  </a:lnTo>
                  <a:lnTo>
                    <a:pt x="1480" y="476"/>
                  </a:lnTo>
                  <a:lnTo>
                    <a:pt x="1097" y="363"/>
                  </a:lnTo>
                  <a:lnTo>
                    <a:pt x="772" y="264"/>
                  </a:lnTo>
                  <a:lnTo>
                    <a:pt x="501" y="173"/>
                  </a:lnTo>
                  <a:lnTo>
                    <a:pt x="127" y="4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10" name="曲线"/>
            <p:cNvSpPr>
              <a:spLocks/>
            </p:cNvSpPr>
            <p:nvPr/>
          </p:nvSpPr>
          <p:spPr>
            <a:xfrm rot="0">
              <a:off x="0" y="1587"/>
              <a:ext cx="12192000" cy="685641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</a:path>
                <a:path w="21600" h="21600">
                  <a:moveTo>
                    <a:pt x="20744" y="20099"/>
                  </a:moveTo>
                  <a:lnTo>
                    <a:pt x="843" y="20099"/>
                  </a:lnTo>
                  <a:lnTo>
                    <a:pt x="843" y="1480"/>
                  </a:lnTo>
                  <a:lnTo>
                    <a:pt x="20744" y="1480"/>
                  </a:lnTo>
                  <a:lnTo>
                    <a:pt x="20744" y="20099"/>
                  </a:lnTo>
                  <a:close/>
                </a:path>
              </a:pathLst>
            </a:custGeom>
            <a:solidFill>
              <a:schemeClr val="bg1"/>
            </a:solidFill>
            <a:ln cmpd="sng" cap="flat">
              <a:noFill/>
              <a:prstDash val="solid"/>
              <a:round/>
            </a:ln>
          </p:spPr>
        </p:sp>
      </p:grp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1154954" y="973668"/>
            <a:ext cx="8761413" cy="7069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1154954" y="2603500"/>
            <a:ext cx="8761413" cy="3416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dt" idx="2"/>
          </p:nvPr>
        </p:nvSpPr>
        <p:spPr>
          <a:xfrm rot="0">
            <a:off x="10653104" y="6391837"/>
            <a:ext cx="990598" cy="30479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000" b="1" i="0">
                <a:solidFill>
                  <a:schemeClr val="accent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10/10/2023</a:t>
            </a:fld>
            <a:endParaRPr lang="zh-CN" altLang="en-US" sz="1000" b="1" i="0">
              <a:solidFill>
                <a:schemeClr val="accent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ftr" idx="3"/>
          </p:nvPr>
        </p:nvSpPr>
        <p:spPr>
          <a:xfrm rot="0">
            <a:off x="561110" y="6391837"/>
            <a:ext cx="3859794" cy="3048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1000" b="1" i="0">
              <a:solidFill>
                <a:schemeClr val="accent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 rot="0">
            <a:off x="10437812" y="0"/>
            <a:ext cx="685800" cy="1143000"/>
          </a:xfrm>
          <a:prstGeom prst="rect"/>
          <a:solidFill>
            <a:schemeClr val="accent1"/>
          </a:solidFill>
          <a:ln w="9525" cmpd="sng" cap="flat">
            <a:noFill/>
            <a:prstDash val="solid"/>
            <a:round/>
          </a:ln>
          <a:effectLst>
            <a:outerShdw sx="100000" sy="100000" algn="b" rotWithShape="0" blurRad="38100" dist="25400" dir="5400000">
              <a:srgbClr val="000000">
                <a:alpha val="44705"/>
              </a:srgbClr>
            </a:outerShdw>
          </a:effectLst>
        </p:spPr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 rot="0">
            <a:off x="10352541" y="295729"/>
            <a:ext cx="838198" cy="76768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ctr"/>
            <a:fld id="{CAD2D6BD-DE1B-4B5F-8B41-2702339687B9}" type="slidenum">
              <a:rPr lang="en-US" altLang="zh-CN" sz="2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&lt;#&gt;</a:t>
            </a:fld>
            <a:endParaRPr lang="zh-CN" altLang="en-US" sz="2800" b="0" i="0">
              <a:solidFill>
                <a:schemeClr val="bg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46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b="0" i="0" kern="1200">
          <a:solidFill>
            <a:schemeClr val="bg2"/>
          </a:solidFill>
          <a:latin typeface="Century Gothic" pitchFamily="0" charset="0"/>
          <a:ea typeface="宋体" pitchFamily="0" charset="0"/>
          <a:cs typeface="Century Gothic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"/>
          <p:cNvSpPr>
            <a:spLocks noGrp="1"/>
          </p:cNvSpPr>
          <p:nvPr>
            <p:ph type="body" idx="1"/>
          </p:nvPr>
        </p:nvSpPr>
        <p:spPr>
          <a:xfrm rot="0">
            <a:off x="2321146" y="3752021"/>
            <a:ext cx="8825659" cy="222912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5400" b="1" i="0" u="none" strike="noStrike" kern="1200" cap="none" spc="0" baseline="0">
                <a:solidFill>
                  <a:srgbClr val="404040"/>
                </a:solidFill>
                <a:latin typeface="Century Gothic" pitchFamily="0" charset="0"/>
                <a:ea typeface="宋体" pitchFamily="0" charset="0"/>
                <a:cs typeface="Lucida Sans"/>
              </a:rPr>
              <a:t>NAME : </a:t>
            </a:r>
            <a:r>
              <a:rPr lang="en-US" altLang="zh-CN" sz="5400" b="1" i="0" u="none" strike="noStrike" kern="1200" cap="none" spc="0" baseline="0">
                <a:solidFill>
                  <a:srgbClr val="404040"/>
                </a:solidFill>
                <a:latin typeface="Century Gothic" pitchFamily="0" charset="0"/>
                <a:ea typeface="宋体" pitchFamily="0" charset="0"/>
                <a:cs typeface="Lucida Sans"/>
              </a:rPr>
              <a:t>Ravi Kumar.J</a:t>
            </a:r>
            <a:endParaRPr lang="zh-CN" altLang="en-US" sz="5400" b="1" i="0" u="none" strike="noStrike" kern="1200" cap="none" spc="0" baseline="0">
              <a:solidFill>
                <a:srgbClr val="404040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5160324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文本框"/>
          <p:cNvSpPr>
            <a:spLocks noGrp="1"/>
          </p:cNvSpPr>
          <p:nvPr>
            <p:ph type="title"/>
          </p:nvPr>
        </p:nvSpPr>
        <p:spPr>
          <a:xfrm rot="0">
            <a:off x="2279375" y="2464592"/>
            <a:ext cx="5150126" cy="27125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EF51A4"/>
                </a:solidFill>
                <a:latin typeface="Century Gothic" pitchFamily="0" charset="0"/>
                <a:ea typeface="宋体" pitchFamily="0" charset="0"/>
                <a:cs typeface="Lucida Sans"/>
              </a:rPr>
              <a:t>        </a:t>
            </a:r>
            <a:r>
              <a:rPr lang="en-US" altLang="zh-CN" sz="5400" b="0" i="0" u="none" strike="noStrike" kern="1200" cap="none" spc="0" baseline="0">
                <a:solidFill>
                  <a:srgbClr val="EF51A4"/>
                </a:solidFill>
                <a:latin typeface="Century Gothic" pitchFamily="0" charset="0"/>
                <a:ea typeface="宋体" pitchFamily="0" charset="0"/>
                <a:cs typeface="Lucida Sans"/>
              </a:rPr>
              <a:t>THANK YOU</a:t>
            </a:r>
            <a:endParaRPr lang="zh-CN" altLang="en-US" sz="5400" b="0" i="0" u="none" strike="noStrike" kern="1200" cap="none" spc="0" baseline="0">
              <a:solidFill>
                <a:srgbClr val="EF51A4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3439716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"/>
          <p:cNvSpPr>
            <a:spLocks noGrp="1"/>
          </p:cNvSpPr>
          <p:nvPr>
            <p:ph type="ctrTitle"/>
          </p:nvPr>
        </p:nvSpPr>
        <p:spPr>
          <a:xfrm rot="0">
            <a:off x="1154955" y="464344"/>
            <a:ext cx="8825659" cy="29646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TITLE:PREDICTING HOUSE PRICES USING MACHINE LEARNING </a:t>
            </a:r>
            <a:endParaRPr lang="zh-CN" altLang="en-US" sz="5400" b="0" i="0" u="none" strike="noStrike" kern="1200" cap="none" spc="0" baseline="0">
              <a:solidFill>
                <a:schemeClr val="bg2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988249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"/>
          <p:cNvSpPr>
            <a:spLocks noGrp="1"/>
          </p:cNvSpPr>
          <p:nvPr>
            <p:ph type="title"/>
          </p:nvPr>
        </p:nvSpPr>
        <p:spPr>
          <a:xfrm rot="0">
            <a:off x="1154954" y="973668"/>
            <a:ext cx="8761413" cy="7069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INTRODUCTION:</a:t>
            </a:r>
            <a:endParaRPr lang="zh-CN" altLang="en-US" sz="3600" b="0" i="0" u="none" strike="noStrike" kern="1200" cap="none" spc="0" baseline="0">
              <a:solidFill>
                <a:schemeClr val="bg2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  <p:sp>
        <p:nvSpPr>
          <p:cNvPr id="46" name="文本框"/>
          <p:cNvSpPr>
            <a:spLocks noGrp="1"/>
          </p:cNvSpPr>
          <p:nvPr>
            <p:ph type="body" idx="1"/>
          </p:nvPr>
        </p:nvSpPr>
        <p:spPr>
          <a:xfrm rot="0">
            <a:off x="1154954" y="2603500"/>
            <a:ext cx="8825659" cy="3416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Century Gothic" pitchFamily="0" charset="0"/>
                <a:ea typeface="宋体" pitchFamily="0" charset="0"/>
                <a:cs typeface="Lucida Sans"/>
              </a:rPr>
              <a:t>
- Briefly introduce the topic and its significance
- Mention the dataset used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01593203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"/>
          <p:cNvSpPr>
            <a:spLocks noGrp="1"/>
          </p:cNvSpPr>
          <p:nvPr>
            <p:ph type="title"/>
          </p:nvPr>
        </p:nvSpPr>
        <p:spPr>
          <a:xfrm rot="0">
            <a:off x="1154954" y="973668"/>
            <a:ext cx="8761413" cy="7069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Agenda </a:t>
            </a:r>
            <a:endParaRPr lang="zh-CN" altLang="en-US" sz="3600" b="0" i="0" u="none" strike="noStrike" kern="1200" cap="none" spc="0" baseline="0">
              <a:solidFill>
                <a:schemeClr val="bg2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154954" y="2603500"/>
            <a:ext cx="8825659" cy="3416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Century Gothic" pitchFamily="0" charset="0"/>
                <a:ea typeface="宋体" pitchFamily="0" charset="0"/>
                <a:cs typeface="Lucida Sans"/>
              </a:rPr>
              <a:t>Outline what you will cover in your presentation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63017598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"/>
          <p:cNvSpPr>
            <a:spLocks noGrp="1"/>
          </p:cNvSpPr>
          <p:nvPr>
            <p:ph type="title"/>
          </p:nvPr>
        </p:nvSpPr>
        <p:spPr>
          <a:xfrm rot="0">
            <a:off x="1154954" y="973668"/>
            <a:ext cx="8761413" cy="7069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Data Collection:</a:t>
            </a:r>
            <a:endParaRPr lang="zh-CN" altLang="en-US" sz="3600" b="0" i="0" u="none" strike="noStrike" kern="1200" cap="none" spc="0" baseline="0">
              <a:solidFill>
                <a:schemeClr val="bg2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  <p:sp>
        <p:nvSpPr>
          <p:cNvPr id="50" name="文本框"/>
          <p:cNvSpPr>
            <a:spLocks noGrp="1"/>
          </p:cNvSpPr>
          <p:nvPr>
            <p:ph type="body" idx="1"/>
          </p:nvPr>
        </p:nvSpPr>
        <p:spPr>
          <a:xfrm rot="0">
            <a:off x="1154954" y="2603500"/>
            <a:ext cx="8825659" cy="3416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Century Gothic" pitchFamily="0" charset="0"/>
                <a:ea typeface="宋体" pitchFamily="0" charset="0"/>
                <a:cs typeface="Lucida Sans"/>
              </a:rPr>
              <a:t>
- Explain where you obtained the data
- Describe the key features in the dataset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9320261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"/>
          <p:cNvSpPr>
            <a:spLocks noGrp="1"/>
          </p:cNvSpPr>
          <p:nvPr>
            <p:ph type="title"/>
          </p:nvPr>
        </p:nvSpPr>
        <p:spPr>
          <a:xfrm rot="0">
            <a:off x="1154954" y="973668"/>
            <a:ext cx="8761413" cy="7069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Data Preprocessing:</a:t>
            </a:r>
            <a:endParaRPr lang="zh-CN" altLang="en-US" sz="3600" b="0" i="0" u="none" strike="noStrike" kern="1200" cap="none" spc="0" baseline="0">
              <a:solidFill>
                <a:schemeClr val="bg2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  <p:sp>
        <p:nvSpPr>
          <p:cNvPr id="52" name="文本框"/>
          <p:cNvSpPr>
            <a:spLocks noGrp="1"/>
          </p:cNvSpPr>
          <p:nvPr>
            <p:ph type="body" idx="1"/>
          </p:nvPr>
        </p:nvSpPr>
        <p:spPr>
          <a:xfrm rot="0">
            <a:off x="1154954" y="2603500"/>
            <a:ext cx="8825659" cy="3416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Century Gothic" pitchFamily="0" charset="0"/>
                <a:ea typeface="宋体" pitchFamily="0" charset="0"/>
                <a:cs typeface="Lucida Sans"/>
              </a:rPr>
              <a:t>
- Discuss data cleaning, handling missing values, and feature engineering
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0246509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"/>
          <p:cNvSpPr>
            <a:spLocks noGrp="1"/>
          </p:cNvSpPr>
          <p:nvPr>
            <p:ph type="title"/>
          </p:nvPr>
        </p:nvSpPr>
        <p:spPr>
          <a:xfrm rot="0">
            <a:off x="1154954" y="973668"/>
            <a:ext cx="8761413" cy="7069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Data Visualization:</a:t>
            </a:r>
            <a:endParaRPr lang="zh-CN" altLang="en-US" sz="3600" b="0" i="0" u="none" strike="noStrike" kern="1200" cap="none" spc="0" baseline="0">
              <a:solidFill>
                <a:schemeClr val="bg2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  <p:sp>
        <p:nvSpPr>
          <p:cNvPr id="54" name="文本框"/>
          <p:cNvSpPr>
            <a:spLocks noGrp="1"/>
          </p:cNvSpPr>
          <p:nvPr>
            <p:ph type="body" idx="1"/>
          </p:nvPr>
        </p:nvSpPr>
        <p:spPr>
          <a:xfrm rot="0">
            <a:off x="1154954" y="2603500"/>
            <a:ext cx="8825659" cy="3416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Century Gothic" pitchFamily="0" charset="0"/>
                <a:ea typeface="宋体" pitchFamily="0" charset="0"/>
                <a:cs typeface="Lucida Sans"/>
              </a:rPr>
              <a:t>
- Show relevant visualizationsCreating a PowerPoint presentation on predicting house prices using Machine Learning (ML) can be a great way to share your knowledge and findings. Here’s a suggested outline for your presentation: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7296487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"/>
          <p:cNvSpPr>
            <a:spLocks noGrp="1"/>
          </p:cNvSpPr>
          <p:nvPr>
            <p:ph type="title"/>
          </p:nvPr>
        </p:nvSpPr>
        <p:spPr>
          <a:xfrm rot="0">
            <a:off x="1154954" y="973668"/>
            <a:ext cx="8761413" cy="7069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Model selection:</a:t>
            </a:r>
            <a:endParaRPr lang="zh-CN" altLang="en-US" sz="3600" b="0" i="0" u="none" strike="noStrike" kern="1200" cap="none" spc="0" baseline="0">
              <a:solidFill>
                <a:schemeClr val="bg2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  <p:sp>
        <p:nvSpPr>
          <p:cNvPr id="56" name="文本框"/>
          <p:cNvSpPr>
            <a:spLocks noGrp="1"/>
          </p:cNvSpPr>
          <p:nvPr>
            <p:ph type="body" idx="1"/>
          </p:nvPr>
        </p:nvSpPr>
        <p:spPr>
          <a:xfrm rot="0">
            <a:off x="1154954" y="2603500"/>
            <a:ext cx="8825659" cy="3416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Century Gothic" pitchFamily="0" charset="0"/>
                <a:ea typeface="宋体" pitchFamily="0" charset="0"/>
                <a:cs typeface="Lucida Sans"/>
              </a:rPr>
              <a:t>
- Introduce different ML algorithms (e.g., Linear Regression, Decision Trees, Random Forest)
- Explain why you chose a particular model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5983643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"/>
          <p:cNvSpPr>
            <a:spLocks noGrp="1"/>
          </p:cNvSpPr>
          <p:nvPr>
            <p:ph type="title"/>
          </p:nvPr>
        </p:nvSpPr>
        <p:spPr>
          <a:xfrm rot="0">
            <a:off x="1154954" y="973668"/>
            <a:ext cx="8761413" cy="7069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Conclusion:</a:t>
            </a:r>
            <a:endParaRPr lang="zh-CN" altLang="en-US" sz="3600" b="0" i="0" u="none" strike="noStrike" kern="1200" cap="none" spc="0" baseline="0">
              <a:solidFill>
                <a:schemeClr val="bg2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  <p:sp>
        <p:nvSpPr>
          <p:cNvPr id="58" name="文本框"/>
          <p:cNvSpPr>
            <a:spLocks noGrp="1"/>
          </p:cNvSpPr>
          <p:nvPr>
            <p:ph type="body" idx="1"/>
          </p:nvPr>
        </p:nvSpPr>
        <p:spPr>
          <a:xfrm rot="0">
            <a:off x="1154954" y="2603500"/>
            <a:ext cx="8825659" cy="3416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Century Gothic" pitchFamily="0" charset="0"/>
                <a:ea typeface="宋体" pitchFamily="0" charset="0"/>
                <a:cs typeface="Lucida Sans"/>
              </a:rPr>
              <a:t>- Summarize your findings and the effectiveness of the ML model
- Mention any limitations or areas for improvement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44907039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29">
  <a:themeElements>
    <a:clrScheme name="TF10001029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TF10001029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TF10001029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TITLE:PREDICTING HOUSE PRICES USING MACHINE LEARNING </dc:title>
  <dc:creator>Guest User</dc:creator>
  <cp:lastModifiedBy>root</cp:lastModifiedBy>
  <cp:revision>2</cp:revision>
  <dcterms:created xsi:type="dcterms:W3CDTF">2023-10-04T15:50:59Z</dcterms:created>
  <dcterms:modified xsi:type="dcterms:W3CDTF">2023-10-10T12:26:04Z</dcterms:modified>
</cp:coreProperties>
</file>