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2E736-713F-9639-78D7-959FBCCA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1C9D8-747A-36C1-1C90-9801B5CBA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6CA0A-0EAB-0D22-D39D-0D567048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932FE-C49C-14D8-3C0C-803D1E73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0C4CF-2546-515B-ABD4-46B3B627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C80FF-63B4-F367-4CBF-77B1184F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FA5AEB-65FC-4A5A-56E5-349300CBB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034CD6-746D-C3B2-3246-192C2236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9A406-B7DA-2D8F-0CB0-14E40987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69E55-5233-A7F4-B80E-BF467B8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33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AD8351-A138-D22D-D311-7FDA59CF1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A8D8DE-C8AF-9752-81A1-53FBA2E2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71245-C030-082F-DFE1-03A1927B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ED135-8F81-B730-A9E5-CB5A1C59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98187-ED24-4F3A-E897-57D36F94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2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3DEAB-E12B-E243-EC61-C59B6C5F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83063-7EC5-2E83-66A1-69F3880F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1D1B9-FB24-5689-FBE8-321FF2CE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4742-755A-2760-600C-0FA9305E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6226B-DC63-BA21-4E8C-08C1E541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8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BF89-8D5C-708C-5D65-64094C91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52E94-CC2E-D1D5-49F3-887D4737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A7075-D11D-53AF-6048-DB6272C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479DB-FF3E-4F36-2399-E8CB65FC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132F3-D374-634C-EF9C-4FAE9093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6B3E-8E99-9D74-24B6-7D091FF5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88ED4-EC2A-6D97-40C4-B49ACABE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30E657-D68D-B99C-C335-9FD48C7A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04C55B-7B76-4B34-CAD4-7533B8EF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71961-C23B-D2ED-6DA0-5A79005D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1F8174-1FA9-6716-F68F-5DEEF68F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0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76460-7BF1-F9F3-3D2A-DFC23856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CDFE2F-E0AA-B931-5826-DBB9F879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74392B-7421-6CEE-E0C2-5670E4BB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03A332-F1F7-58CE-20AD-0EE96C752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31D8C8-2FFD-3141-C20C-7F04E7F0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5893A1-4A37-4F21-DE5A-FC2D2A92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0E1B61-48AB-83EC-397B-C40EE2CA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A36E04-1110-1351-6FED-B2A1B468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215DD-B32E-6DE5-E915-5AFBDDC5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E46595-D2CD-278F-BC1F-D8051169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029CC6-C701-70C3-B78C-6D38D4D7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0F00C-E30A-F8FC-2EF5-45BC6FDB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29301F-68CA-5C23-06F0-9989E732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A52D86-4590-3A05-99C3-0EC7F838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6D3CBC-9163-B918-E078-B6FDFBFF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96A5C-78BB-06F0-D159-FC58DE8E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A0394-5A80-12FE-21BA-F50B7466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786800-41E8-3D0D-E493-9BAC21DB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3B2DD9-52E0-B840-99F1-BFC8DCC3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8E8856-9A58-6E8E-C18A-EB304C8F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E9295-BCB9-22C8-EC96-752DE85D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79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CD0B9-1817-2DCE-00F0-C6A99DE1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1585FC-A76F-1AAB-A94F-B55A704EE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295FFF-A2B9-EABE-6AE8-874C361C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133451-ACCE-EB9F-678C-B13FB4B0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AB0684-85CE-6C86-5481-BAD03650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32B42-F398-6F7C-29C6-0B13F9D7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2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9E596-E5F2-DAFF-DE1F-9643CA93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AAD9F-9917-378F-4ECD-5B91D881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405C2-F1B5-604A-A1EB-CC2C355DE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E6C-05BE-4565-9F60-0E89CCDEAB1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1C8F-CF7E-733D-FBF4-67E1FC51A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42C7-80E3-55BD-394F-D0FBE05D3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C3D0-8813-4FE1-BB16-415B3FEA5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06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583255-2F5F-A4E1-4184-6F325EA7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6225"/>
              </p:ext>
            </p:extLst>
          </p:nvPr>
        </p:nvGraphicFramePr>
        <p:xfrm>
          <a:off x="824947" y="1192696"/>
          <a:ext cx="10187609" cy="3697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100">
                  <a:extLst>
                    <a:ext uri="{9D8B030D-6E8A-4147-A177-3AD203B41FA5}">
                      <a16:colId xmlns:a16="http://schemas.microsoft.com/office/drawing/2014/main" val="896731711"/>
                    </a:ext>
                  </a:extLst>
                </a:gridCol>
                <a:gridCol w="1356338">
                  <a:extLst>
                    <a:ext uri="{9D8B030D-6E8A-4147-A177-3AD203B41FA5}">
                      <a16:colId xmlns:a16="http://schemas.microsoft.com/office/drawing/2014/main" val="3686908941"/>
                    </a:ext>
                  </a:extLst>
                </a:gridCol>
                <a:gridCol w="1356338">
                  <a:extLst>
                    <a:ext uri="{9D8B030D-6E8A-4147-A177-3AD203B41FA5}">
                      <a16:colId xmlns:a16="http://schemas.microsoft.com/office/drawing/2014/main" val="1437465115"/>
                    </a:ext>
                  </a:extLst>
                </a:gridCol>
                <a:gridCol w="1687887">
                  <a:extLst>
                    <a:ext uri="{9D8B030D-6E8A-4147-A177-3AD203B41FA5}">
                      <a16:colId xmlns:a16="http://schemas.microsoft.com/office/drawing/2014/main" val="3294779794"/>
                    </a:ext>
                  </a:extLst>
                </a:gridCol>
                <a:gridCol w="979578">
                  <a:extLst>
                    <a:ext uri="{9D8B030D-6E8A-4147-A177-3AD203B41FA5}">
                      <a16:colId xmlns:a16="http://schemas.microsoft.com/office/drawing/2014/main" val="2371263171"/>
                    </a:ext>
                  </a:extLst>
                </a:gridCol>
                <a:gridCol w="1235775">
                  <a:extLst>
                    <a:ext uri="{9D8B030D-6E8A-4147-A177-3AD203B41FA5}">
                      <a16:colId xmlns:a16="http://schemas.microsoft.com/office/drawing/2014/main" val="1051503155"/>
                    </a:ext>
                  </a:extLst>
                </a:gridCol>
                <a:gridCol w="1838593">
                  <a:extLst>
                    <a:ext uri="{9D8B030D-6E8A-4147-A177-3AD203B41FA5}">
                      <a16:colId xmlns:a16="http://schemas.microsoft.com/office/drawing/2014/main" val="3551937167"/>
                    </a:ext>
                  </a:extLst>
                </a:gridCol>
              </a:tblGrid>
              <a:tr h="10083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DO EQUIPAMENTO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POTÊNCIA EM WATT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HORAS DE USO(DIA)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HORAS DE USO POR MÊS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KWH POR MÊS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EM PORCENTAGEM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058863"/>
                  </a:ext>
                </a:extLst>
              </a:tr>
              <a:tr h="5377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Computadores(DELL)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229,32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192,6288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4524433"/>
                  </a:ext>
                </a:extLst>
              </a:tr>
              <a:tr h="5377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Ar-condicionado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1459,08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2606185"/>
                  </a:ext>
                </a:extLst>
              </a:tr>
              <a:tr h="5377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Data-show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150,15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126,126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03844"/>
                  </a:ext>
                </a:extLst>
              </a:tr>
              <a:tr h="5377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Rotiador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0,07224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133480"/>
                  </a:ext>
                </a:extLst>
              </a:tr>
              <a:tr h="5377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Nobreik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201,6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169,344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994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9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C914D89-2995-82C0-C83D-C4CCA6E5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6" y="690562"/>
            <a:ext cx="94488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Lucas Cunha Da Costa</dc:creator>
  <cp:lastModifiedBy>João Lucas Cunha Da Costa</cp:lastModifiedBy>
  <cp:revision>1</cp:revision>
  <dcterms:created xsi:type="dcterms:W3CDTF">2024-09-26T21:00:34Z</dcterms:created>
  <dcterms:modified xsi:type="dcterms:W3CDTF">2024-09-26T21:00:34Z</dcterms:modified>
</cp:coreProperties>
</file>