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computational portion of data search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Search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by Pawsitive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ACACA"/>
                </a:solidFill>
              </a:rPr>
              <a:t>Beth Bailey, Leoson Hoay, Ruixue Li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https://github.com/bethbailey/survey-search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14" y="408050"/>
            <a:ext cx="2319573" cy="129587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5400000" dist="19050">
              <a:srgbClr val="999999">
                <a:alpha val="8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94200"/>
            <a:ext cx="8520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Questions/Comments?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424" y="1459463"/>
            <a:ext cx="4240928" cy="318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50" y="1456700"/>
            <a:ext cx="4240928" cy="318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8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200"/>
              <a:t>Project Overview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Site Structure and User Flow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Awesome stuff we did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Challenges we faced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Future work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Demo (Yay!)</a:t>
            </a:r>
            <a:endParaRPr b="1"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Questions/Comments</a:t>
            </a:r>
            <a:endParaRPr b="1" sz="2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GOAL: Create an easy-to-use survey data repository.</a:t>
            </a:r>
            <a:endParaRPr b="1" sz="2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What makes this </a:t>
            </a:r>
            <a:r>
              <a:rPr b="1" lang="en" sz="2200"/>
              <a:t>different</a:t>
            </a:r>
            <a:r>
              <a:rPr lang="en" sz="2200"/>
              <a:t> than other data repositories? Users can:</a:t>
            </a:r>
            <a:endParaRPr sz="2200"/>
          </a:p>
          <a:p>
            <a:pPr indent="-368300" lvl="0" marL="457200" rtl="0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Search </a:t>
            </a:r>
            <a:r>
              <a:rPr i="1" lang="en" sz="2200"/>
              <a:t>multiple surveys</a:t>
            </a:r>
            <a:r>
              <a:rPr lang="en" sz="2200"/>
              <a:t> from different sources.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Search surveys on a </a:t>
            </a:r>
            <a:r>
              <a:rPr i="1" lang="en" sz="2200"/>
              <a:t>granular level</a:t>
            </a:r>
            <a:r>
              <a:rPr b="1" lang="en" sz="2200"/>
              <a:t> </a:t>
            </a:r>
            <a:r>
              <a:rPr lang="en" sz="2200"/>
              <a:t>(for individual questions) as well as for entire surveys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en" sz="2200"/>
              <a:t>Upload and share</a:t>
            </a:r>
            <a:r>
              <a:rPr lang="en" sz="2200"/>
              <a:t> their own survey data</a:t>
            </a:r>
            <a:endParaRPr b="1" sz="2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963" y="152400"/>
            <a:ext cx="61100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25" y="152400"/>
            <a:ext cx="7434990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2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Cool Stuff We Learned!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914000"/>
            <a:ext cx="86937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processing/handling files in Python (pypdf2, </a:t>
            </a:r>
            <a:r>
              <a:rPr lang="en" sz="1900"/>
              <a:t>docx2txt)</a:t>
            </a:r>
            <a:endParaRPr sz="1900"/>
          </a:p>
          <a:p>
            <a: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500">
                <a:solidFill>
                  <a:srgbClr val="CACACA"/>
                </a:solidFill>
              </a:rPr>
              <a:t>Data from surveys, such as the GSS, Pew surveys, and IPSOS surveys</a:t>
            </a:r>
            <a:endParaRPr sz="1500">
              <a:solidFill>
                <a:srgbClr val="CACACA"/>
              </a:solidFill>
            </a:endParaRPr>
          </a:p>
          <a:p>
            <a: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Lucidchart</a:t>
            </a:r>
            <a:endParaRPr sz="19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Building a website with Django</a:t>
            </a:r>
            <a:endParaRPr sz="1600"/>
          </a:p>
          <a:p>
            <a: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CACACA"/>
                </a:solidFill>
              </a:rPr>
              <a:t>○TF-IDF (term frequency-inverse document frequency) based custom search algorithm (sklearn)</a:t>
            </a:r>
            <a:endParaRPr sz="1600"/>
          </a:p>
          <a:p>
            <a: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Bootstrap frontend</a:t>
            </a:r>
            <a:endParaRPr sz="1600"/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Word cloud generation</a:t>
            </a:r>
            <a:endParaRPr sz="19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025" y="2694975"/>
            <a:ext cx="3719750" cy="2109774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2520000" dist="76200">
              <a:srgbClr val="FFFFFF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73850"/>
            <a:ext cx="8520600" cy="3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 data cleaning is time-consuming and hard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in many formats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to reuse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programming involves using resources and reading documentation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be afraid to try things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Django’s modularity makes it versatile, but learning curve is steep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Integrating multiple modules: search, form, files, word cloud, etc.</a:t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the best practices of software development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 control </a:t>
            </a:r>
            <a:endParaRPr/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Teamwork is hard, communicate with and love your teammates &lt;3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to come?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search history/autocomplete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Visualization of search patterns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query engine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smarter search that accounts for typos and word similarity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similar surveys (possibly using doc2vec)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 of survey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file upload directly to site (alternative to links)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075275"/>
            <a:ext cx="8520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a demo!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