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computational portion of data search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Search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30122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https://github.com/bethbailey/survey-search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14" y="408050"/>
            <a:ext cx="2319573" cy="1295875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5400000" dist="19050">
              <a:srgbClr val="999999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Bethany Bailey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Leoson Hoay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Ruixue Li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Group Name</a:t>
            </a:r>
            <a:endParaRPr b="1">
              <a:solidFill>
                <a:schemeClr val="accent5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Pawsitive (from previous project idea “Catalog”)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description/goals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Build an interactive social science survey data repository where students and researchers can search surveys by keyword and topic on multiple levels (e.g. search for entire surveys and individual questions).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Include the ability for users to upload their own survey data to the repository to share with other users. User-uploaded surveys will be automatically processed to enable keyword and topic search.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525" y="1297175"/>
            <a:ext cx="6248974" cy="2853975"/>
          </a:xfrm>
          <a:prstGeom prst="rect">
            <a:avLst/>
          </a:prstGeom>
          <a:noFill/>
          <a:ln>
            <a:noFill/>
          </a:ln>
          <a:effectLst>
            <a:outerShdw blurRad="385763" rotWithShape="0" algn="bl" dir="3300000" dist="9525">
              <a:srgbClr val="999999">
                <a:alpha val="90000"/>
              </a:srgbClr>
            </a:outerShdw>
          </a:effectLst>
        </p:spPr>
      </p:pic>
      <p:sp>
        <p:nvSpPr>
          <p:cNvPr id="79" name="Shape 79"/>
          <p:cNvSpPr txBox="1"/>
          <p:nvPr/>
        </p:nvSpPr>
        <p:spPr>
          <a:xfrm>
            <a:off x="3285750" y="4192625"/>
            <a:ext cx="2572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https://catalog.data.gov/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8450"/>
            <a:ext cx="85206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Social Survey Data Explorer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13" y="1090700"/>
            <a:ext cx="679496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2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Source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ocial science surveys such as the General Social Survey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sources: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 Social Survey, British Social Attitudes Survey, European Social Survey, etc.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Collection method</a:t>
            </a:r>
            <a:endParaRPr b="1">
              <a:solidFill>
                <a:schemeClr val="accent5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datasets from official websites and/or scrape survey websites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users to potentially upload their datasets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Expected finishing date for data collection</a:t>
            </a:r>
            <a:endParaRPr b="1">
              <a:solidFill>
                <a:schemeClr val="accent5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6th week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 and task distribution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Gather data from various sources (Everyone)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data (Bethany)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web interface (Ruixue and Leoson)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Topic modeling (Ruixue and Bethany)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algorithm (Bethany and Leoson)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End-User Feedback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Issues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 with data collection: many large scale surveys are not open to the public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Solutions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many smaller surveys/ allow user input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Talk to faculty and survey organizations and ask for permission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Scrape survey data from web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Expand to include other types of datasets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Difficulties with multiple data formats for user input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Potential solution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clear guidelines for the format of the data input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check for compatibility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0752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