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7C47-4163-4EEE-83EF-917EAAE1EAAE}" type="datetimeFigureOut">
              <a:rPr lang="es-419" smtClean="0"/>
              <a:t>10/11/2021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1CDD-BF60-4F3E-B61B-4513862483E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1217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7C47-4163-4EEE-83EF-917EAAE1EAAE}" type="datetimeFigureOut">
              <a:rPr lang="es-419" smtClean="0"/>
              <a:t>10/11/2021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1CDD-BF60-4F3E-B61B-4513862483E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8030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7C47-4163-4EEE-83EF-917EAAE1EAAE}" type="datetimeFigureOut">
              <a:rPr lang="es-419" smtClean="0"/>
              <a:t>10/11/2021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1CDD-BF60-4F3E-B61B-4513862483E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8342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7C47-4163-4EEE-83EF-917EAAE1EAAE}" type="datetimeFigureOut">
              <a:rPr lang="es-419" smtClean="0"/>
              <a:t>10/11/2021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1CDD-BF60-4F3E-B61B-4513862483E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8252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7C47-4163-4EEE-83EF-917EAAE1EAAE}" type="datetimeFigureOut">
              <a:rPr lang="es-419" smtClean="0"/>
              <a:t>10/11/2021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1CDD-BF60-4F3E-B61B-4513862483E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0435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7C47-4163-4EEE-83EF-917EAAE1EAAE}" type="datetimeFigureOut">
              <a:rPr lang="es-419" smtClean="0"/>
              <a:t>10/11/2021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1CDD-BF60-4F3E-B61B-4513862483E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3074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7C47-4163-4EEE-83EF-917EAAE1EAAE}" type="datetimeFigureOut">
              <a:rPr lang="es-419" smtClean="0"/>
              <a:t>10/11/2021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1CDD-BF60-4F3E-B61B-4513862483E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4445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7C47-4163-4EEE-83EF-917EAAE1EAAE}" type="datetimeFigureOut">
              <a:rPr lang="es-419" smtClean="0"/>
              <a:t>10/11/2021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1CDD-BF60-4F3E-B61B-4513862483E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3200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7C47-4163-4EEE-83EF-917EAAE1EAAE}" type="datetimeFigureOut">
              <a:rPr lang="es-419" smtClean="0"/>
              <a:t>10/11/2021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1CDD-BF60-4F3E-B61B-4513862483E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8336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7C47-4163-4EEE-83EF-917EAAE1EAAE}" type="datetimeFigureOut">
              <a:rPr lang="es-419" smtClean="0"/>
              <a:t>10/11/2021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1CDD-BF60-4F3E-B61B-4513862483E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520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7C47-4163-4EEE-83EF-917EAAE1EAAE}" type="datetimeFigureOut">
              <a:rPr lang="es-419" smtClean="0"/>
              <a:t>10/11/2021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1CDD-BF60-4F3E-B61B-4513862483E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5412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A7C47-4163-4EEE-83EF-917EAAE1EAAE}" type="datetimeFigureOut">
              <a:rPr lang="es-419" smtClean="0"/>
              <a:t>10/11/2021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21CDD-BF60-4F3E-B61B-4513862483E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2623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05" y="501804"/>
            <a:ext cx="10168248" cy="574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3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28712"/>
            <a:ext cx="96012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9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62" y="319087"/>
            <a:ext cx="486727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8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143000"/>
            <a:ext cx="91725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0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3850" y="-190500"/>
            <a:ext cx="12839700" cy="72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584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Afrodita10</dc:creator>
  <cp:lastModifiedBy>Afrodita10</cp:lastModifiedBy>
  <cp:revision>6</cp:revision>
  <dcterms:created xsi:type="dcterms:W3CDTF">2021-11-10T19:35:30Z</dcterms:created>
  <dcterms:modified xsi:type="dcterms:W3CDTF">2021-11-10T21:21:38Z</dcterms:modified>
</cp:coreProperties>
</file>