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5" r:id="rId3"/>
    <p:sldId id="287" r:id="rId4"/>
    <p:sldId id="289" r:id="rId5"/>
    <p:sldId id="297" r:id="rId6"/>
    <p:sldId id="290" r:id="rId7"/>
    <p:sldId id="293" r:id="rId8"/>
    <p:sldId id="291" r:id="rId9"/>
    <p:sldId id="292" r:id="rId10"/>
    <p:sldId id="294" r:id="rId11"/>
    <p:sldId id="295" r:id="rId12"/>
    <p:sldId id="29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Inria Sans Light" panose="020B0604020202020204" charset="0"/>
      <p:regular r:id="rId20"/>
      <p:bold r:id="rId21"/>
      <p:italic r:id="rId22"/>
      <p:boldItalic r:id="rId23"/>
    </p:embeddedFont>
    <p:embeddedFont>
      <p:font typeface="Saira SemiCondensed Medium" panose="020B0604020202020204" charset="0"/>
      <p:regular r:id="rId24"/>
      <p:bold r:id="rId25"/>
    </p:embeddedFont>
    <p:embeddedFont>
      <p:font typeface="Titillium Web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137388-EE85-4A81-809C-C35A7531B663}">
  <a:tblStyle styleId="{7E137388-EE85-4A81-809C-C35A7531B6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>
      <p:cViewPr>
        <p:scale>
          <a:sx n="100" d="100"/>
          <a:sy n="100" d="100"/>
        </p:scale>
        <p:origin x="184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07A552-55FF-4D29-9142-907B5E4ED5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2726D-2259-4A76-A2E9-30032A64F7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8B15A-E2D1-4917-A9FF-E200187E9FA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E410E-6A59-4581-A802-EB6E42D815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F2CBB-FD76-4D8E-8C5E-9D3855878E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71FAD-8D8C-4D34-873D-BA70E63C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1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7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Content Clea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 userDrawn="1"/>
        </p:nvGrpSpPr>
        <p:grpSpPr>
          <a:xfrm>
            <a:off x="-39" y="0"/>
            <a:ext cx="9144037" cy="5143497"/>
            <a:chOff x="0" y="0"/>
            <a:chExt cx="9144037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 userDrawn="1"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838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924049" y="1991825"/>
            <a:ext cx="6534075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+mn-lt"/>
                <a:cs typeface="Arial" panose="020B0604020202020204" pitchFamily="34" charset="0"/>
              </a:rPr>
              <a:t>import </a:t>
            </a:r>
            <a:r>
              <a:rPr lang="en-US" sz="4400" b="1" dirty="0" err="1">
                <a:latin typeface="+mn-lt"/>
                <a:cs typeface="Arial" panose="020B0604020202020204" pitchFamily="34" charset="0"/>
              </a:rPr>
              <a:t>Text_Tagger</a:t>
            </a:r>
            <a:r>
              <a:rPr lang="en-US" sz="4400" dirty="0">
                <a:latin typeface="+mn-lt"/>
                <a:cs typeface="Arial" panose="020B0604020202020204" pitchFamily="34" charset="0"/>
              </a:rPr>
              <a:t> as </a:t>
            </a:r>
            <a:r>
              <a:rPr lang="en-US" sz="4400" dirty="0" err="1">
                <a:latin typeface="+mn-lt"/>
                <a:cs typeface="Arial" panose="020B0604020202020204" pitchFamily="34" charset="0"/>
              </a:rPr>
              <a:t>tt</a:t>
            </a:r>
            <a:endParaRPr sz="4400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872BC2-80ED-433E-ADD4-2FECA4AF34BD}"/>
              </a:ext>
            </a:extLst>
          </p:cNvPr>
          <p:cNvSpPr txBox="1"/>
          <p:nvPr/>
        </p:nvSpPr>
        <p:spPr>
          <a:xfrm>
            <a:off x="1823925" y="2951570"/>
            <a:ext cx="3676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Document analysis made easy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CB67-FC39-4D35-97CF-2CF89BAC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Identify</a:t>
            </a:r>
            <a:r>
              <a:rPr lang="pt-BR" dirty="0"/>
              <a:t>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A6BC-76FF-41DF-8046-6F8925DD9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identify = </a:t>
            </a:r>
            <a:r>
              <a:rPr lang="en-US" dirty="0" err="1"/>
              <a:t>tt.Identify</a:t>
            </a:r>
            <a:r>
              <a:rPr lang="en-US" dirty="0"/>
              <a:t>(database)</a:t>
            </a:r>
          </a:p>
          <a:p>
            <a:pPr marL="114300" indent="0">
              <a:buNone/>
            </a:pPr>
            <a:r>
              <a:rPr lang="en-US" dirty="0" err="1"/>
              <a:t>identify.identify</a:t>
            </a:r>
            <a:r>
              <a:rPr lang="en-US" dirty="0"/>
              <a:t>()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B6A47-AE3C-473F-B81C-F9739C6119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DFA85-413A-4770-856B-4A5FDD530188}"/>
              </a:ext>
            </a:extLst>
          </p:cNvPr>
          <p:cNvSpPr/>
          <p:nvPr/>
        </p:nvSpPr>
        <p:spPr>
          <a:xfrm>
            <a:off x="327204" y="3090154"/>
            <a:ext cx="30448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identify.identify</a:t>
            </a:r>
            <a:r>
              <a:rPr lang="en-US" dirty="0">
                <a:solidFill>
                  <a:schemeClr val="tx1"/>
                </a:solidFill>
              </a:rPr>
              <a:t>(["When life gives </a:t>
            </a:r>
          </a:p>
          <a:p>
            <a:r>
              <a:rPr lang="en-US" dirty="0">
                <a:solidFill>
                  <a:schemeClr val="tx1"/>
                </a:solidFill>
              </a:rPr>
              <a:t>	        you lemons, make 	        a lemonade"])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23692-4A5B-4DE7-B9ED-5320A536DD7F}"/>
              </a:ext>
            </a:extLst>
          </p:cNvPr>
          <p:cNvSpPr/>
          <p:nvPr/>
        </p:nvSpPr>
        <p:spPr>
          <a:xfrm>
            <a:off x="4104077" y="3197878"/>
            <a:ext cx="1137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ag_1 = 0</a:t>
            </a:r>
          </a:p>
          <a:p>
            <a:r>
              <a:rPr lang="en-US" dirty="0">
                <a:solidFill>
                  <a:schemeClr val="tx1"/>
                </a:solidFill>
              </a:rPr>
              <a:t>Tag_2 = 35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6FDACA-1671-4796-9949-8A896989AEBF}"/>
              </a:ext>
            </a:extLst>
          </p:cNvPr>
          <p:cNvSpPr/>
          <p:nvPr/>
        </p:nvSpPr>
        <p:spPr>
          <a:xfrm>
            <a:off x="3454901" y="3326259"/>
            <a:ext cx="483528" cy="266457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C23420-5A66-46AD-BB77-1426663F64C4}"/>
              </a:ext>
            </a:extLst>
          </p:cNvPr>
          <p:cNvGrpSpPr/>
          <p:nvPr/>
        </p:nvGrpSpPr>
        <p:grpSpPr>
          <a:xfrm>
            <a:off x="5241878" y="496472"/>
            <a:ext cx="3701102" cy="3791522"/>
            <a:chOff x="5241878" y="496472"/>
            <a:chExt cx="3701102" cy="379152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9E7AC6-2A4A-4B80-B89C-EC24020A3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4454" y="2748443"/>
              <a:ext cx="2968526" cy="153955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392943-7720-46B9-A9E9-71D1AAB829C1}"/>
                </a:ext>
              </a:extLst>
            </p:cNvPr>
            <p:cNvSpPr/>
            <p:nvPr/>
          </p:nvSpPr>
          <p:spPr>
            <a:xfrm>
              <a:off x="5974454" y="2438400"/>
              <a:ext cx="10935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Tag_2 = 35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414D6B1-9324-415E-B8F5-416B575A3394}"/>
                </a:ext>
              </a:extLst>
            </p:cNvPr>
            <p:cNvSpPr/>
            <p:nvPr/>
          </p:nvSpPr>
          <p:spPr>
            <a:xfrm>
              <a:off x="5241878" y="3326258"/>
              <a:ext cx="483528" cy="2664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6208DA-3329-4492-A014-65E27E229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3878" y="855505"/>
              <a:ext cx="2968525" cy="153955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3B3CEB-7987-47BA-9140-1995E95DD1C7}"/>
                </a:ext>
              </a:extLst>
            </p:cNvPr>
            <p:cNvSpPr/>
            <p:nvPr/>
          </p:nvSpPr>
          <p:spPr>
            <a:xfrm>
              <a:off x="5973878" y="496472"/>
              <a:ext cx="9941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Tag_1 = 0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4005711-15D1-4DF7-9E95-F849F80E5956}"/>
                </a:ext>
              </a:extLst>
            </p:cNvPr>
            <p:cNvSpPr/>
            <p:nvPr/>
          </p:nvSpPr>
          <p:spPr>
            <a:xfrm rot="19101761">
              <a:off x="5241878" y="2612948"/>
              <a:ext cx="483528" cy="2664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8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4E05-4758-4B45-A458-A4C3BD36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61120-9023-41EA-89B6-BF5D7ADED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principais pontos do projeto são:</a:t>
            </a:r>
          </a:p>
          <a:p>
            <a:pPr lvl="1"/>
            <a:r>
              <a:rPr lang="pt-BR" dirty="0"/>
              <a:t>Permitir analises simples e rápidas de um grupo de textos</a:t>
            </a:r>
          </a:p>
          <a:p>
            <a:pPr lvl="1"/>
            <a:r>
              <a:rPr lang="pt-BR" dirty="0"/>
              <a:t>Criar curiosidade no publico para traze-los para NLP</a:t>
            </a:r>
          </a:p>
          <a:p>
            <a:pPr lvl="1"/>
            <a:r>
              <a:rPr lang="pt-BR" dirty="0"/>
              <a:t>Mostrar as principais possibilidades no uso dessa tecnologia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19427-B323-4B41-939A-BE9DF3A1DB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04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4E05-4758-4B45-A458-A4C3BD36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Convite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61120-9023-41EA-89B6-BF5D7ADED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todos aqui desenvolveram projetos nesse sentido, gostaríamos de convidar vocês para fazer contribuições no módulo agregando novas funções ou melhorando as já existentes.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19427-B323-4B41-939A-BE9DF3A1DB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5" name="Google Shape;964;p38">
            <a:extLst>
              <a:ext uri="{FF2B5EF4-FFF2-40B4-BE49-F238E27FC236}">
                <a16:creationId xmlns:a16="http://schemas.microsoft.com/office/drawing/2014/main" id="{62651C02-C2D2-4A8A-821F-52D0F3A4D11B}"/>
              </a:ext>
            </a:extLst>
          </p:cNvPr>
          <p:cNvGrpSpPr/>
          <p:nvPr/>
        </p:nvGrpSpPr>
        <p:grpSpPr>
          <a:xfrm rot="10800000">
            <a:off x="3634713" y="3196350"/>
            <a:ext cx="1874573" cy="1491040"/>
            <a:chOff x="8611011" y="2681940"/>
            <a:chExt cx="951113" cy="756518"/>
          </a:xfrm>
        </p:grpSpPr>
        <p:sp>
          <p:nvSpPr>
            <p:cNvPr id="6" name="Google Shape;965;p38">
              <a:extLst>
                <a:ext uri="{FF2B5EF4-FFF2-40B4-BE49-F238E27FC236}">
                  <a16:creationId xmlns:a16="http://schemas.microsoft.com/office/drawing/2014/main" id="{0CA84C25-7E80-4257-A7AB-77C6D0B6C819}"/>
                </a:ext>
              </a:extLst>
            </p:cNvPr>
            <p:cNvSpPr/>
            <p:nvPr/>
          </p:nvSpPr>
          <p:spPr>
            <a:xfrm>
              <a:off x="8611011" y="2819053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66;p38">
              <a:extLst>
                <a:ext uri="{FF2B5EF4-FFF2-40B4-BE49-F238E27FC236}">
                  <a16:creationId xmlns:a16="http://schemas.microsoft.com/office/drawing/2014/main" id="{6648B52A-8CD2-492E-B828-CE95F7C97625}"/>
                </a:ext>
              </a:extLst>
            </p:cNvPr>
            <p:cNvSpPr/>
            <p:nvPr/>
          </p:nvSpPr>
          <p:spPr>
            <a:xfrm>
              <a:off x="8760852" y="3174365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967;p38">
              <a:extLst>
                <a:ext uri="{FF2B5EF4-FFF2-40B4-BE49-F238E27FC236}">
                  <a16:creationId xmlns:a16="http://schemas.microsoft.com/office/drawing/2014/main" id="{F79B80DF-D440-4553-A4A2-FFAB5F58CF24}"/>
                </a:ext>
              </a:extLst>
            </p:cNvPr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68;p38">
              <a:extLst>
                <a:ext uri="{FF2B5EF4-FFF2-40B4-BE49-F238E27FC236}">
                  <a16:creationId xmlns:a16="http://schemas.microsoft.com/office/drawing/2014/main" id="{E68A23E5-EB38-4EC8-8043-56D9CAE2CF33}"/>
                </a:ext>
              </a:extLst>
            </p:cNvPr>
            <p:cNvSpPr/>
            <p:nvPr/>
          </p:nvSpPr>
          <p:spPr>
            <a:xfrm>
              <a:off x="9198967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69;p38">
              <a:extLst>
                <a:ext uri="{FF2B5EF4-FFF2-40B4-BE49-F238E27FC236}">
                  <a16:creationId xmlns:a16="http://schemas.microsoft.com/office/drawing/2014/main" id="{9C00BECB-6C27-4A45-8BD1-D90E054DD3FA}"/>
                </a:ext>
              </a:extLst>
            </p:cNvPr>
            <p:cNvSpPr/>
            <p:nvPr/>
          </p:nvSpPr>
          <p:spPr>
            <a:xfrm>
              <a:off x="9351497" y="2861087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70;p38">
              <a:extLst>
                <a:ext uri="{FF2B5EF4-FFF2-40B4-BE49-F238E27FC236}">
                  <a16:creationId xmlns:a16="http://schemas.microsoft.com/office/drawing/2014/main" id="{385BBD79-6ED1-4836-8BEC-795F084A4C56}"/>
                </a:ext>
              </a:extLst>
            </p:cNvPr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15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EC71-23A1-4805-9A62-585C97E9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B0F14-9603-4DBD-8FEF-6F34234E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850" y="1449198"/>
            <a:ext cx="6149299" cy="3033900"/>
          </a:xfrm>
        </p:spPr>
        <p:txBody>
          <a:bodyPr/>
          <a:lstStyle/>
          <a:p>
            <a:pPr algn="just"/>
            <a:r>
              <a:rPr lang="pt-BR" sz="2000" dirty="0"/>
              <a:t>A ideia por trás desse projeto era deixar NLP tão acessível para o usuário, quanto módulos como </a:t>
            </a:r>
            <a:r>
              <a:rPr lang="pt-BR" sz="2000" dirty="0" err="1"/>
              <a:t>Scikit-Learn</a:t>
            </a:r>
            <a:r>
              <a:rPr lang="pt-BR" sz="2000" dirty="0"/>
              <a:t> e </a:t>
            </a:r>
            <a:r>
              <a:rPr lang="pt-BR" sz="2000" dirty="0" err="1"/>
              <a:t>Tensorflow</a:t>
            </a:r>
            <a:r>
              <a:rPr lang="pt-BR" sz="2000" dirty="0"/>
              <a:t> deixam </a:t>
            </a:r>
            <a:r>
              <a:rPr lang="pt-BR" sz="2000" dirty="0" err="1"/>
              <a:t>Machine</a:t>
            </a:r>
            <a:r>
              <a:rPr lang="pt-BR" sz="2000" dirty="0"/>
              <a:t> Learning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8403B-9430-4C5D-A3D3-0DF8DB6820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4E772-31C4-4D03-8B9C-DC80E5401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2593" y1="47200" x2="12593" y2="47200"/>
                        <a14:foregroundMark x1="15000" y1="37200" x2="15000" y2="37200"/>
                        <a14:foregroundMark x1="89074" y1="48400" x2="89074" y2="48400"/>
                        <a14:foregroundMark x1="23889" y1="50000" x2="23889" y2="50000"/>
                        <a14:foregroundMark x1="20926" y1="50000" x2="20926" y2="50000"/>
                        <a14:foregroundMark x1="75370" y1="50800" x2="75370" y2="50800"/>
                        <a14:foregroundMark x1="72222" y1="50000" x2="72222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9825" y="2850084"/>
            <a:ext cx="4324350" cy="200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9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F254-EB37-4782-AD46-3F485B2E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8F6A0-6CD6-4F88-A5FF-F98BA9BF46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1040615-ACCA-450F-84E0-ABE55E009569}"/>
              </a:ext>
            </a:extLst>
          </p:cNvPr>
          <p:cNvGrpSpPr/>
          <p:nvPr/>
        </p:nvGrpSpPr>
        <p:grpSpPr>
          <a:xfrm>
            <a:off x="855221" y="1891662"/>
            <a:ext cx="7433558" cy="1893574"/>
            <a:chOff x="855425" y="1624962"/>
            <a:chExt cx="7433558" cy="189357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036CCBE-1959-41E0-98F6-67A6EF889743}"/>
                </a:ext>
              </a:extLst>
            </p:cNvPr>
            <p:cNvGrpSpPr/>
            <p:nvPr/>
          </p:nvGrpSpPr>
          <p:grpSpPr>
            <a:xfrm>
              <a:off x="855425" y="1624964"/>
              <a:ext cx="2040943" cy="1893572"/>
              <a:chOff x="760175" y="1685885"/>
              <a:chExt cx="2040943" cy="1893572"/>
            </a:xfrm>
          </p:grpSpPr>
          <p:grpSp>
            <p:nvGrpSpPr>
              <p:cNvPr id="109" name="Google Shape;1311;p38">
                <a:extLst>
                  <a:ext uri="{FF2B5EF4-FFF2-40B4-BE49-F238E27FC236}">
                    <a16:creationId xmlns:a16="http://schemas.microsoft.com/office/drawing/2014/main" id="{BA5E7854-535D-4B95-B60A-035518D5C261}"/>
                  </a:ext>
                </a:extLst>
              </p:cNvPr>
              <p:cNvGrpSpPr/>
              <p:nvPr/>
            </p:nvGrpSpPr>
            <p:grpSpPr>
              <a:xfrm>
                <a:off x="1348470" y="2370645"/>
                <a:ext cx="1011575" cy="1208812"/>
                <a:chOff x="8095060" y="5664590"/>
                <a:chExt cx="497404" cy="594389"/>
              </a:xfrm>
            </p:grpSpPr>
            <p:grpSp>
              <p:nvGrpSpPr>
                <p:cNvPr id="111" name="Google Shape;1312;p38">
                  <a:extLst>
                    <a:ext uri="{FF2B5EF4-FFF2-40B4-BE49-F238E27FC236}">
                      <a16:creationId xmlns:a16="http://schemas.microsoft.com/office/drawing/2014/main" id="{5374B5F6-E222-4C52-9ECC-CD575C56B2A5}"/>
                    </a:ext>
                  </a:extLst>
                </p:cNvPr>
                <p:cNvGrpSpPr/>
                <p:nvPr/>
              </p:nvGrpSpPr>
              <p:grpSpPr>
                <a:xfrm>
                  <a:off x="8095060" y="5969027"/>
                  <a:ext cx="497404" cy="289951"/>
                  <a:chOff x="8095060" y="5969027"/>
                  <a:chExt cx="497404" cy="289951"/>
                </a:xfrm>
              </p:grpSpPr>
              <p:sp>
                <p:nvSpPr>
                  <p:cNvPr id="124" name="Google Shape;1313;p38">
                    <a:extLst>
                      <a:ext uri="{FF2B5EF4-FFF2-40B4-BE49-F238E27FC236}">
                        <a16:creationId xmlns:a16="http://schemas.microsoft.com/office/drawing/2014/main" id="{DA440A94-6797-46F3-BC74-7E7465908129}"/>
                      </a:ext>
                    </a:extLst>
                  </p:cNvPr>
                  <p:cNvSpPr/>
                  <p:nvPr/>
                </p:nvSpPr>
                <p:spPr>
                  <a:xfrm>
                    <a:off x="8095060" y="5969027"/>
                    <a:ext cx="497402" cy="248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0" h="1166" extrusionOk="0">
                        <a:moveTo>
                          <a:pt x="1754" y="292"/>
                        </a:moveTo>
                        <a:lnTo>
                          <a:pt x="1170" y="0"/>
                        </a:lnTo>
                        <a:lnTo>
                          <a:pt x="587" y="292"/>
                        </a:lnTo>
                        <a:lnTo>
                          <a:pt x="0" y="584"/>
                        </a:lnTo>
                        <a:lnTo>
                          <a:pt x="587" y="876"/>
                        </a:lnTo>
                        <a:lnTo>
                          <a:pt x="1170" y="1166"/>
                        </a:lnTo>
                        <a:lnTo>
                          <a:pt x="1754" y="876"/>
                        </a:lnTo>
                        <a:lnTo>
                          <a:pt x="2340" y="584"/>
                        </a:lnTo>
                        <a:lnTo>
                          <a:pt x="1754" y="292"/>
                        </a:lnTo>
                        <a:close/>
                      </a:path>
                    </a:pathLst>
                  </a:custGeom>
                  <a:solidFill>
                    <a:srgbClr val="B4A7D6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" name="Google Shape;1314;p38">
                    <a:extLst>
                      <a:ext uri="{FF2B5EF4-FFF2-40B4-BE49-F238E27FC236}">
                        <a16:creationId xmlns:a16="http://schemas.microsoft.com/office/drawing/2014/main" id="{CD2D0D40-0072-4C4B-B605-4D67EB872B9F}"/>
                      </a:ext>
                    </a:extLst>
                  </p:cNvPr>
                  <p:cNvSpPr/>
                  <p:nvPr/>
                </p:nvSpPr>
                <p:spPr>
                  <a:xfrm>
                    <a:off x="8095060" y="6092592"/>
                    <a:ext cx="248701" cy="16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81" extrusionOk="0">
                        <a:moveTo>
                          <a:pt x="0" y="0"/>
                        </a:moveTo>
                        <a:lnTo>
                          <a:pt x="0" y="197"/>
                        </a:lnTo>
                        <a:lnTo>
                          <a:pt x="1170" y="781"/>
                        </a:lnTo>
                        <a:lnTo>
                          <a:pt x="1170" y="5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E7CC3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" name="Google Shape;1315;p38">
                    <a:extLst>
                      <a:ext uri="{FF2B5EF4-FFF2-40B4-BE49-F238E27FC236}">
                        <a16:creationId xmlns:a16="http://schemas.microsoft.com/office/drawing/2014/main" id="{CDC98374-8833-4D0F-ADDF-9A1D4BD922CA}"/>
                      </a:ext>
                    </a:extLst>
                  </p:cNvPr>
                  <p:cNvSpPr/>
                  <p:nvPr/>
                </p:nvSpPr>
                <p:spPr>
                  <a:xfrm>
                    <a:off x="8343763" y="6092592"/>
                    <a:ext cx="248701" cy="16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81" extrusionOk="0">
                        <a:moveTo>
                          <a:pt x="1170" y="0"/>
                        </a:moveTo>
                        <a:lnTo>
                          <a:pt x="0" y="582"/>
                        </a:lnTo>
                        <a:lnTo>
                          <a:pt x="0" y="781"/>
                        </a:lnTo>
                        <a:lnTo>
                          <a:pt x="1170" y="197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674EA7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2" name="Google Shape;1316;p38">
                  <a:extLst>
                    <a:ext uri="{FF2B5EF4-FFF2-40B4-BE49-F238E27FC236}">
                      <a16:creationId xmlns:a16="http://schemas.microsoft.com/office/drawing/2014/main" id="{E3F020BD-281B-4ACE-A5AD-4FC47D9094CC}"/>
                    </a:ext>
                  </a:extLst>
                </p:cNvPr>
                <p:cNvGrpSpPr/>
                <p:nvPr/>
              </p:nvGrpSpPr>
              <p:grpSpPr>
                <a:xfrm>
                  <a:off x="8095060" y="5867832"/>
                  <a:ext cx="497404" cy="289312"/>
                  <a:chOff x="8095060" y="5867832"/>
                  <a:chExt cx="497404" cy="289312"/>
                </a:xfrm>
              </p:grpSpPr>
              <p:sp>
                <p:nvSpPr>
                  <p:cNvPr id="121" name="Google Shape;1317;p38">
                    <a:extLst>
                      <a:ext uri="{FF2B5EF4-FFF2-40B4-BE49-F238E27FC236}">
                        <a16:creationId xmlns:a16="http://schemas.microsoft.com/office/drawing/2014/main" id="{8054B889-A4B5-48F9-BB09-2E7CCB205F2E}"/>
                      </a:ext>
                    </a:extLst>
                  </p:cNvPr>
                  <p:cNvSpPr/>
                  <p:nvPr/>
                </p:nvSpPr>
                <p:spPr>
                  <a:xfrm>
                    <a:off x="8095060" y="5867832"/>
                    <a:ext cx="497402" cy="248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0" h="1165" extrusionOk="0">
                        <a:moveTo>
                          <a:pt x="1754" y="292"/>
                        </a:moveTo>
                        <a:lnTo>
                          <a:pt x="1170" y="0"/>
                        </a:lnTo>
                        <a:lnTo>
                          <a:pt x="587" y="292"/>
                        </a:lnTo>
                        <a:lnTo>
                          <a:pt x="0" y="581"/>
                        </a:lnTo>
                        <a:lnTo>
                          <a:pt x="587" y="873"/>
                        </a:lnTo>
                        <a:lnTo>
                          <a:pt x="1170" y="1165"/>
                        </a:lnTo>
                        <a:lnTo>
                          <a:pt x="1754" y="873"/>
                        </a:lnTo>
                        <a:lnTo>
                          <a:pt x="2340" y="581"/>
                        </a:lnTo>
                        <a:lnTo>
                          <a:pt x="1754" y="292"/>
                        </a:lnTo>
                        <a:close/>
                      </a:path>
                    </a:pathLst>
                  </a:custGeom>
                  <a:solidFill>
                    <a:srgbClr val="A4C2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" name="Google Shape;1318;p38">
                    <a:extLst>
                      <a:ext uri="{FF2B5EF4-FFF2-40B4-BE49-F238E27FC236}">
                        <a16:creationId xmlns:a16="http://schemas.microsoft.com/office/drawing/2014/main" id="{13D9216D-B7F3-4101-84A7-158C6C45B202}"/>
                      </a:ext>
                    </a:extLst>
                  </p:cNvPr>
                  <p:cNvSpPr/>
                  <p:nvPr/>
                </p:nvSpPr>
                <p:spPr>
                  <a:xfrm>
                    <a:off x="8095060" y="5990758"/>
                    <a:ext cx="248701" cy="16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81" extrusionOk="0">
                        <a:moveTo>
                          <a:pt x="0" y="0"/>
                        </a:moveTo>
                        <a:lnTo>
                          <a:pt x="0" y="199"/>
                        </a:lnTo>
                        <a:lnTo>
                          <a:pt x="1170" y="781"/>
                        </a:lnTo>
                        <a:lnTo>
                          <a:pt x="1170" y="58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D9EEB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" name="Google Shape;1319;p38">
                    <a:extLst>
                      <a:ext uri="{FF2B5EF4-FFF2-40B4-BE49-F238E27FC236}">
                        <a16:creationId xmlns:a16="http://schemas.microsoft.com/office/drawing/2014/main" id="{8A96A37D-3902-4C89-A88A-59DBC50771A8}"/>
                      </a:ext>
                    </a:extLst>
                  </p:cNvPr>
                  <p:cNvSpPr/>
                  <p:nvPr/>
                </p:nvSpPr>
                <p:spPr>
                  <a:xfrm>
                    <a:off x="8343763" y="5990758"/>
                    <a:ext cx="248701" cy="16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81" extrusionOk="0">
                        <a:moveTo>
                          <a:pt x="1170" y="0"/>
                        </a:moveTo>
                        <a:lnTo>
                          <a:pt x="0" y="584"/>
                        </a:lnTo>
                        <a:lnTo>
                          <a:pt x="0" y="781"/>
                        </a:lnTo>
                        <a:lnTo>
                          <a:pt x="1170" y="199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3C78D8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3" name="Google Shape;1320;p38">
                  <a:extLst>
                    <a:ext uri="{FF2B5EF4-FFF2-40B4-BE49-F238E27FC236}">
                      <a16:creationId xmlns:a16="http://schemas.microsoft.com/office/drawing/2014/main" id="{BB4DD13F-D2DA-48AC-BF6E-EA8DCDB1F38D}"/>
                    </a:ext>
                  </a:extLst>
                </p:cNvPr>
                <p:cNvGrpSpPr/>
                <p:nvPr/>
              </p:nvGrpSpPr>
              <p:grpSpPr>
                <a:xfrm>
                  <a:off x="8095060" y="5765998"/>
                  <a:ext cx="497404" cy="289312"/>
                  <a:chOff x="8095060" y="5765998"/>
                  <a:chExt cx="497404" cy="289312"/>
                </a:xfrm>
              </p:grpSpPr>
              <p:sp>
                <p:nvSpPr>
                  <p:cNvPr id="118" name="Google Shape;1321;p38">
                    <a:extLst>
                      <a:ext uri="{FF2B5EF4-FFF2-40B4-BE49-F238E27FC236}">
                        <a16:creationId xmlns:a16="http://schemas.microsoft.com/office/drawing/2014/main" id="{F7CF8850-52DC-4239-861F-99A373A4DC3A}"/>
                      </a:ext>
                    </a:extLst>
                  </p:cNvPr>
                  <p:cNvSpPr/>
                  <p:nvPr/>
                </p:nvSpPr>
                <p:spPr>
                  <a:xfrm>
                    <a:off x="8095060" y="5765998"/>
                    <a:ext cx="497402" cy="248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0" h="1165" extrusionOk="0">
                        <a:moveTo>
                          <a:pt x="1754" y="292"/>
                        </a:moveTo>
                        <a:lnTo>
                          <a:pt x="1170" y="0"/>
                        </a:lnTo>
                        <a:lnTo>
                          <a:pt x="587" y="292"/>
                        </a:lnTo>
                        <a:lnTo>
                          <a:pt x="0" y="584"/>
                        </a:lnTo>
                        <a:lnTo>
                          <a:pt x="587" y="873"/>
                        </a:lnTo>
                        <a:lnTo>
                          <a:pt x="1170" y="1165"/>
                        </a:lnTo>
                        <a:lnTo>
                          <a:pt x="1754" y="873"/>
                        </a:lnTo>
                        <a:lnTo>
                          <a:pt x="2340" y="584"/>
                        </a:lnTo>
                        <a:lnTo>
                          <a:pt x="1754" y="292"/>
                        </a:lnTo>
                        <a:close/>
                      </a:path>
                    </a:pathLst>
                  </a:cu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" name="Google Shape;1322;p38">
                    <a:extLst>
                      <a:ext uri="{FF2B5EF4-FFF2-40B4-BE49-F238E27FC236}">
                        <a16:creationId xmlns:a16="http://schemas.microsoft.com/office/drawing/2014/main" id="{20DF9DD4-93C8-4355-B1F0-3AB2FCB4DC85}"/>
                      </a:ext>
                    </a:extLst>
                  </p:cNvPr>
                  <p:cNvSpPr/>
                  <p:nvPr/>
                </p:nvSpPr>
                <p:spPr>
                  <a:xfrm>
                    <a:off x="8095060" y="5889563"/>
                    <a:ext cx="248701" cy="165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78" extrusionOk="0">
                        <a:moveTo>
                          <a:pt x="0" y="0"/>
                        </a:moveTo>
                        <a:lnTo>
                          <a:pt x="0" y="196"/>
                        </a:lnTo>
                        <a:lnTo>
                          <a:pt x="1170" y="778"/>
                        </a:lnTo>
                        <a:lnTo>
                          <a:pt x="1170" y="58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3C47D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" name="Google Shape;1323;p38">
                    <a:extLst>
                      <a:ext uri="{FF2B5EF4-FFF2-40B4-BE49-F238E27FC236}">
                        <a16:creationId xmlns:a16="http://schemas.microsoft.com/office/drawing/2014/main" id="{E7663074-C1FA-43A4-8149-9FD5F08CE0E2}"/>
                      </a:ext>
                    </a:extLst>
                  </p:cNvPr>
                  <p:cNvSpPr/>
                  <p:nvPr/>
                </p:nvSpPr>
                <p:spPr>
                  <a:xfrm>
                    <a:off x="8343763" y="5889563"/>
                    <a:ext cx="248701" cy="165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78" extrusionOk="0">
                        <a:moveTo>
                          <a:pt x="1170" y="0"/>
                        </a:moveTo>
                        <a:lnTo>
                          <a:pt x="0" y="581"/>
                        </a:lnTo>
                        <a:lnTo>
                          <a:pt x="0" y="778"/>
                        </a:lnTo>
                        <a:lnTo>
                          <a:pt x="1170" y="196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4" name="Google Shape;1324;p38">
                  <a:extLst>
                    <a:ext uri="{FF2B5EF4-FFF2-40B4-BE49-F238E27FC236}">
                      <a16:creationId xmlns:a16="http://schemas.microsoft.com/office/drawing/2014/main" id="{3181A3D4-6072-4EE5-B629-5BF057AE0FA3}"/>
                    </a:ext>
                  </a:extLst>
                </p:cNvPr>
                <p:cNvGrpSpPr/>
                <p:nvPr/>
              </p:nvGrpSpPr>
              <p:grpSpPr>
                <a:xfrm>
                  <a:off x="8095060" y="5664590"/>
                  <a:ext cx="497404" cy="290164"/>
                  <a:chOff x="8095060" y="5664590"/>
                  <a:chExt cx="497404" cy="290164"/>
                </a:xfrm>
              </p:grpSpPr>
              <p:sp>
                <p:nvSpPr>
                  <p:cNvPr id="115" name="Google Shape;1325;p38">
                    <a:extLst>
                      <a:ext uri="{FF2B5EF4-FFF2-40B4-BE49-F238E27FC236}">
                        <a16:creationId xmlns:a16="http://schemas.microsoft.com/office/drawing/2014/main" id="{42673ED8-2197-441F-98BF-FD11EFBBC263}"/>
                      </a:ext>
                    </a:extLst>
                  </p:cNvPr>
                  <p:cNvSpPr/>
                  <p:nvPr/>
                </p:nvSpPr>
                <p:spPr>
                  <a:xfrm>
                    <a:off x="8095060" y="5664590"/>
                    <a:ext cx="497402" cy="248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0" h="1166" extrusionOk="0">
                        <a:moveTo>
                          <a:pt x="1754" y="290"/>
                        </a:moveTo>
                        <a:lnTo>
                          <a:pt x="1170" y="0"/>
                        </a:lnTo>
                        <a:lnTo>
                          <a:pt x="587" y="290"/>
                        </a:lnTo>
                        <a:lnTo>
                          <a:pt x="0" y="582"/>
                        </a:lnTo>
                        <a:lnTo>
                          <a:pt x="587" y="874"/>
                        </a:lnTo>
                        <a:lnTo>
                          <a:pt x="1170" y="1166"/>
                        </a:lnTo>
                        <a:lnTo>
                          <a:pt x="1754" y="874"/>
                        </a:lnTo>
                        <a:lnTo>
                          <a:pt x="2340" y="582"/>
                        </a:lnTo>
                        <a:lnTo>
                          <a:pt x="1754" y="290"/>
                        </a:ln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326;p38">
                    <a:extLst>
                      <a:ext uri="{FF2B5EF4-FFF2-40B4-BE49-F238E27FC236}">
                        <a16:creationId xmlns:a16="http://schemas.microsoft.com/office/drawing/2014/main" id="{6CDD9C94-8736-49B0-A523-BB8D1BE49A99}"/>
                      </a:ext>
                    </a:extLst>
                  </p:cNvPr>
                  <p:cNvSpPr/>
                  <p:nvPr/>
                </p:nvSpPr>
                <p:spPr>
                  <a:xfrm>
                    <a:off x="8095060" y="5788580"/>
                    <a:ext cx="248701" cy="16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80" extrusionOk="0">
                        <a:moveTo>
                          <a:pt x="0" y="0"/>
                        </a:moveTo>
                        <a:lnTo>
                          <a:pt x="0" y="196"/>
                        </a:lnTo>
                        <a:lnTo>
                          <a:pt x="1170" y="780"/>
                        </a:lnTo>
                        <a:lnTo>
                          <a:pt x="1170" y="58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327;p38">
                    <a:extLst>
                      <a:ext uri="{FF2B5EF4-FFF2-40B4-BE49-F238E27FC236}">
                        <a16:creationId xmlns:a16="http://schemas.microsoft.com/office/drawing/2014/main" id="{77C0F4AA-E8C9-4A4B-927D-CB4CE7226923}"/>
                      </a:ext>
                    </a:extLst>
                  </p:cNvPr>
                  <p:cNvSpPr/>
                  <p:nvPr/>
                </p:nvSpPr>
                <p:spPr>
                  <a:xfrm>
                    <a:off x="8343763" y="5788580"/>
                    <a:ext cx="248701" cy="16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80" extrusionOk="0">
                        <a:moveTo>
                          <a:pt x="1170" y="0"/>
                        </a:moveTo>
                        <a:lnTo>
                          <a:pt x="0" y="584"/>
                        </a:lnTo>
                        <a:lnTo>
                          <a:pt x="0" y="780"/>
                        </a:lnTo>
                        <a:lnTo>
                          <a:pt x="1170" y="196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97C310E-9579-40DD-8BA1-C768B45B252B}"/>
                  </a:ext>
                </a:extLst>
              </p:cNvPr>
              <p:cNvSpPr txBox="1"/>
              <p:nvPr/>
            </p:nvSpPr>
            <p:spPr>
              <a:xfrm>
                <a:off x="760175" y="1685885"/>
                <a:ext cx="2040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solidFill>
                      <a:schemeClr val="dk1"/>
                    </a:solidFill>
                    <a:latin typeface="Inria Sans Light"/>
                    <a:sym typeface="Saira SemiCondensed Medium"/>
                  </a:rPr>
                  <a:t>Base de dados</a:t>
                </a:r>
                <a:endParaRPr lang="en-US" sz="2400" dirty="0">
                  <a:solidFill>
                    <a:schemeClr val="dk1"/>
                  </a:solidFill>
                  <a:latin typeface="Inria Sans Light"/>
                  <a:sym typeface="Saira SemiCondensed Medium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ACE212F-0261-4D38-84FC-A1DBF606D70C}"/>
                </a:ext>
              </a:extLst>
            </p:cNvPr>
            <p:cNvGrpSpPr/>
            <p:nvPr/>
          </p:nvGrpSpPr>
          <p:grpSpPr>
            <a:xfrm>
              <a:off x="3125051" y="1624963"/>
              <a:ext cx="1443024" cy="1614097"/>
              <a:chOff x="3080986" y="1685884"/>
              <a:chExt cx="1443024" cy="1614097"/>
            </a:xfrm>
          </p:grpSpPr>
          <p:grpSp>
            <p:nvGrpSpPr>
              <p:cNvPr id="102" name="Google Shape;1107;p38">
                <a:extLst>
                  <a:ext uri="{FF2B5EF4-FFF2-40B4-BE49-F238E27FC236}">
                    <a16:creationId xmlns:a16="http://schemas.microsoft.com/office/drawing/2014/main" id="{5E969EDB-2A98-4692-896E-C02E0E1576A9}"/>
                  </a:ext>
                </a:extLst>
              </p:cNvPr>
              <p:cNvGrpSpPr/>
              <p:nvPr/>
            </p:nvGrpSpPr>
            <p:grpSpPr>
              <a:xfrm>
                <a:off x="3376165" y="2521921"/>
                <a:ext cx="852666" cy="778060"/>
                <a:chOff x="1631150" y="4455641"/>
                <a:chExt cx="720000" cy="657002"/>
              </a:xfrm>
            </p:grpSpPr>
            <p:sp>
              <p:nvSpPr>
                <p:cNvPr id="104" name="Google Shape;1108;p38">
                  <a:extLst>
                    <a:ext uri="{FF2B5EF4-FFF2-40B4-BE49-F238E27FC236}">
                      <a16:creationId xmlns:a16="http://schemas.microsoft.com/office/drawing/2014/main" id="{E7DB021D-0C58-4AF4-AEA6-77063F21773A}"/>
                    </a:ext>
                  </a:extLst>
                </p:cNvPr>
                <p:cNvSpPr/>
                <p:nvPr/>
              </p:nvSpPr>
              <p:spPr>
                <a:xfrm>
                  <a:off x="1631150" y="4455641"/>
                  <a:ext cx="720000" cy="1077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109;p38">
                  <a:extLst>
                    <a:ext uri="{FF2B5EF4-FFF2-40B4-BE49-F238E27FC236}">
                      <a16:creationId xmlns:a16="http://schemas.microsoft.com/office/drawing/2014/main" id="{22E5E5D5-91B9-4123-AE9D-EE2C322D6848}"/>
                    </a:ext>
                  </a:extLst>
                </p:cNvPr>
                <p:cNvSpPr/>
                <p:nvPr/>
              </p:nvSpPr>
              <p:spPr>
                <a:xfrm>
                  <a:off x="1846141" y="4957304"/>
                  <a:ext cx="293050" cy="155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245" extrusionOk="0">
                      <a:moveTo>
                        <a:pt x="0" y="0"/>
                      </a:moveTo>
                      <a:cubicBezTo>
                        <a:pt x="98" y="204"/>
                        <a:pt x="98" y="204"/>
                        <a:pt x="98" y="204"/>
                      </a:cubicBezTo>
                      <a:cubicBezTo>
                        <a:pt x="125" y="229"/>
                        <a:pt x="175" y="245"/>
                        <a:pt x="231" y="245"/>
                      </a:cubicBezTo>
                      <a:cubicBezTo>
                        <a:pt x="287" y="245"/>
                        <a:pt x="336" y="229"/>
                        <a:pt x="363" y="204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cubicBezTo>
                        <a:pt x="413" y="27"/>
                        <a:pt x="328" y="44"/>
                        <a:pt x="231" y="44"/>
                      </a:cubicBezTo>
                      <a:cubicBezTo>
                        <a:pt x="133" y="44"/>
                        <a:pt x="49" y="2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110;p38">
                  <a:extLst>
                    <a:ext uri="{FF2B5EF4-FFF2-40B4-BE49-F238E27FC236}">
                      <a16:creationId xmlns:a16="http://schemas.microsoft.com/office/drawing/2014/main" id="{5459DB8E-581D-4E87-A3F0-3D91C9D53423}"/>
                    </a:ext>
                  </a:extLst>
                </p:cNvPr>
                <p:cNvSpPr/>
                <p:nvPr/>
              </p:nvSpPr>
              <p:spPr>
                <a:xfrm>
                  <a:off x="1776241" y="4814286"/>
                  <a:ext cx="431967" cy="16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255" extrusionOk="0">
                      <a:moveTo>
                        <a:pt x="0" y="0"/>
                      </a:moveTo>
                      <a:cubicBezTo>
                        <a:pt x="55" y="112"/>
                        <a:pt x="55" y="112"/>
                        <a:pt x="55" y="112"/>
                      </a:cubicBezTo>
                      <a:cubicBezTo>
                        <a:pt x="95" y="195"/>
                        <a:pt x="95" y="195"/>
                        <a:pt x="95" y="195"/>
                      </a:cubicBezTo>
                      <a:cubicBezTo>
                        <a:pt x="126" y="227"/>
                        <a:pt x="217" y="255"/>
                        <a:pt x="341" y="255"/>
                      </a:cubicBezTo>
                      <a:cubicBezTo>
                        <a:pt x="464" y="255"/>
                        <a:pt x="555" y="227"/>
                        <a:pt x="587" y="195"/>
                      </a:cubicBezTo>
                      <a:cubicBezTo>
                        <a:pt x="627" y="112"/>
                        <a:pt x="627" y="112"/>
                        <a:pt x="627" y="112"/>
                      </a:cubicBezTo>
                      <a:cubicBezTo>
                        <a:pt x="681" y="0"/>
                        <a:pt x="681" y="0"/>
                        <a:pt x="681" y="0"/>
                      </a:cubicBezTo>
                      <a:cubicBezTo>
                        <a:pt x="624" y="30"/>
                        <a:pt x="508" y="54"/>
                        <a:pt x="341" y="54"/>
                      </a:cubicBezTo>
                      <a:cubicBezTo>
                        <a:pt x="173" y="54"/>
                        <a:pt x="58" y="3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111;p38">
                  <a:extLst>
                    <a:ext uri="{FF2B5EF4-FFF2-40B4-BE49-F238E27FC236}">
                      <a16:creationId xmlns:a16="http://schemas.microsoft.com/office/drawing/2014/main" id="{9041BCC3-E4B3-4C87-B04F-F1A00F30E24F}"/>
                    </a:ext>
                  </a:extLst>
                </p:cNvPr>
                <p:cNvSpPr/>
                <p:nvPr/>
              </p:nvSpPr>
              <p:spPr>
                <a:xfrm>
                  <a:off x="1639308" y="4531550"/>
                  <a:ext cx="706054" cy="169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" h="267" extrusionOk="0">
                      <a:moveTo>
                        <a:pt x="557" y="66"/>
                      </a:moveTo>
                      <a:cubicBezTo>
                        <a:pt x="326" y="66"/>
                        <a:pt x="84" y="43"/>
                        <a:pt x="0" y="0"/>
                      </a:cubicBezTo>
                      <a:cubicBezTo>
                        <a:pt x="96" y="198"/>
                        <a:pt x="96" y="198"/>
                        <a:pt x="96" y="198"/>
                      </a:cubicBezTo>
                      <a:cubicBezTo>
                        <a:pt x="135" y="230"/>
                        <a:pt x="295" y="267"/>
                        <a:pt x="557" y="267"/>
                      </a:cubicBezTo>
                      <a:cubicBezTo>
                        <a:pt x="819" y="267"/>
                        <a:pt x="979" y="230"/>
                        <a:pt x="1017" y="198"/>
                      </a:cubicBezTo>
                      <a:cubicBezTo>
                        <a:pt x="1113" y="0"/>
                        <a:pt x="1113" y="0"/>
                        <a:pt x="1113" y="0"/>
                      </a:cubicBezTo>
                      <a:cubicBezTo>
                        <a:pt x="1029" y="43"/>
                        <a:pt x="787" y="66"/>
                        <a:pt x="557" y="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112;p38">
                  <a:extLst>
                    <a:ext uri="{FF2B5EF4-FFF2-40B4-BE49-F238E27FC236}">
                      <a16:creationId xmlns:a16="http://schemas.microsoft.com/office/drawing/2014/main" id="{35DCE163-C5A5-46F2-9DAC-A0791543AD64}"/>
                    </a:ext>
                  </a:extLst>
                </p:cNvPr>
                <p:cNvSpPr/>
                <p:nvPr/>
              </p:nvSpPr>
              <p:spPr>
                <a:xfrm>
                  <a:off x="1708546" y="4674128"/>
                  <a:ext cx="567578" cy="164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" h="259" extrusionOk="0">
                      <a:moveTo>
                        <a:pt x="0" y="0"/>
                      </a:moveTo>
                      <a:cubicBezTo>
                        <a:pt x="94" y="193"/>
                        <a:pt x="94" y="193"/>
                        <a:pt x="94" y="193"/>
                      </a:cubicBezTo>
                      <a:cubicBezTo>
                        <a:pt x="130" y="227"/>
                        <a:pt x="266" y="259"/>
                        <a:pt x="448" y="259"/>
                      </a:cubicBezTo>
                      <a:cubicBezTo>
                        <a:pt x="630" y="259"/>
                        <a:pt x="765" y="227"/>
                        <a:pt x="802" y="193"/>
                      </a:cubicBezTo>
                      <a:cubicBezTo>
                        <a:pt x="895" y="0"/>
                        <a:pt x="895" y="0"/>
                        <a:pt x="895" y="0"/>
                      </a:cubicBezTo>
                      <a:cubicBezTo>
                        <a:pt x="815" y="38"/>
                        <a:pt x="627" y="58"/>
                        <a:pt x="448" y="58"/>
                      </a:cubicBezTo>
                      <a:cubicBezTo>
                        <a:pt x="268" y="58"/>
                        <a:pt x="81" y="38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F319250-54BF-452B-9C21-EE609A02E6B8}"/>
                  </a:ext>
                </a:extLst>
              </p:cNvPr>
              <p:cNvSpPr txBox="1"/>
              <p:nvPr/>
            </p:nvSpPr>
            <p:spPr>
              <a:xfrm>
                <a:off x="3080986" y="1685884"/>
                <a:ext cx="14430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solidFill>
                      <a:schemeClr val="dk1"/>
                    </a:solidFill>
                    <a:latin typeface="Inria Sans Light"/>
                    <a:sym typeface="Saira SemiCondensed Medium"/>
                  </a:rPr>
                  <a:t>Filtragem</a:t>
                </a:r>
                <a:endParaRPr lang="en-US" sz="2400" dirty="0">
                  <a:solidFill>
                    <a:schemeClr val="dk1"/>
                  </a:solidFill>
                  <a:latin typeface="Inria Sans Light"/>
                  <a:sym typeface="Saira SemiCondensed Medium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5B4E6C8-4572-44BF-8B14-A2D61A22877A}"/>
                </a:ext>
              </a:extLst>
            </p:cNvPr>
            <p:cNvGrpSpPr/>
            <p:nvPr/>
          </p:nvGrpSpPr>
          <p:grpSpPr>
            <a:xfrm>
              <a:off x="5069153" y="1624962"/>
              <a:ext cx="1108742" cy="1586322"/>
              <a:chOff x="5063686" y="1685883"/>
              <a:chExt cx="1108742" cy="1586322"/>
            </a:xfrm>
          </p:grpSpPr>
          <p:grpSp>
            <p:nvGrpSpPr>
              <p:cNvPr id="93" name="Google Shape;1153;p38">
                <a:extLst>
                  <a:ext uri="{FF2B5EF4-FFF2-40B4-BE49-F238E27FC236}">
                    <a16:creationId xmlns:a16="http://schemas.microsoft.com/office/drawing/2014/main" id="{4C8C2395-C28D-494D-A14C-128E6E3F7FDB}"/>
                  </a:ext>
                </a:extLst>
              </p:cNvPr>
              <p:cNvGrpSpPr/>
              <p:nvPr/>
            </p:nvGrpSpPr>
            <p:grpSpPr>
              <a:xfrm>
                <a:off x="5228328" y="2558130"/>
                <a:ext cx="806917" cy="714075"/>
                <a:chOff x="1510757" y="3225422"/>
                <a:chExt cx="720213" cy="637346"/>
              </a:xfrm>
            </p:grpSpPr>
            <p:sp>
              <p:nvSpPr>
                <p:cNvPr id="95" name="Google Shape;1154;p38">
                  <a:extLst>
                    <a:ext uri="{FF2B5EF4-FFF2-40B4-BE49-F238E27FC236}">
                      <a16:creationId xmlns:a16="http://schemas.microsoft.com/office/drawing/2014/main" id="{51278EED-192A-4F75-B9BE-2045BB0B4BC1}"/>
                    </a:ext>
                  </a:extLst>
                </p:cNvPr>
                <p:cNvSpPr/>
                <p:nvPr/>
              </p:nvSpPr>
              <p:spPr>
                <a:xfrm>
                  <a:off x="1774546" y="3475620"/>
                  <a:ext cx="261417" cy="238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351" extrusionOk="0">
                      <a:moveTo>
                        <a:pt x="0" y="288"/>
                      </a:move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7" y="203"/>
                        <a:pt x="17" y="209"/>
                        <a:pt x="28" y="209"/>
                      </a:cubicBezTo>
                      <a:cubicBezTo>
                        <a:pt x="39" y="209"/>
                        <a:pt x="49" y="204"/>
                        <a:pt x="56" y="195"/>
                      </a:cubicBezTo>
                      <a:cubicBezTo>
                        <a:pt x="66" y="183"/>
                        <a:pt x="72" y="166"/>
                        <a:pt x="71" y="146"/>
                      </a:cubicBezTo>
                      <a:cubicBezTo>
                        <a:pt x="72" y="127"/>
                        <a:pt x="66" y="110"/>
                        <a:pt x="56" y="98"/>
                      </a:cubicBezTo>
                      <a:cubicBezTo>
                        <a:pt x="49" y="89"/>
                        <a:pt x="39" y="84"/>
                        <a:pt x="28" y="84"/>
                      </a:cubicBezTo>
                      <a:cubicBezTo>
                        <a:pt x="17" y="84"/>
                        <a:pt x="7" y="89"/>
                        <a:pt x="0" y="98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9" y="0"/>
                        <a:pt x="189" y="0"/>
                        <a:pt x="189" y="0"/>
                      </a:cubicBezTo>
                      <a:cubicBezTo>
                        <a:pt x="312" y="0"/>
                        <a:pt x="312" y="0"/>
                        <a:pt x="312" y="0"/>
                      </a:cubicBezTo>
                      <a:cubicBezTo>
                        <a:pt x="313" y="0"/>
                        <a:pt x="313" y="0"/>
                        <a:pt x="313" y="0"/>
                      </a:cubicBezTo>
                      <a:cubicBezTo>
                        <a:pt x="313" y="122"/>
                        <a:pt x="313" y="122"/>
                        <a:pt x="313" y="122"/>
                      </a:cubicBezTo>
                      <a:cubicBezTo>
                        <a:pt x="314" y="125"/>
                        <a:pt x="317" y="128"/>
                        <a:pt x="320" y="128"/>
                      </a:cubicBezTo>
                      <a:cubicBezTo>
                        <a:pt x="327" y="129"/>
                        <a:pt x="334" y="129"/>
                        <a:pt x="338" y="122"/>
                      </a:cubicBezTo>
                      <a:cubicBezTo>
                        <a:pt x="341" y="119"/>
                        <a:pt x="342" y="115"/>
                        <a:pt x="345" y="111"/>
                      </a:cubicBezTo>
                      <a:cubicBezTo>
                        <a:pt x="351" y="100"/>
                        <a:pt x="366" y="99"/>
                        <a:pt x="374" y="109"/>
                      </a:cubicBezTo>
                      <a:cubicBezTo>
                        <a:pt x="382" y="119"/>
                        <a:pt x="385" y="133"/>
                        <a:pt x="385" y="146"/>
                      </a:cubicBezTo>
                      <a:cubicBezTo>
                        <a:pt x="385" y="160"/>
                        <a:pt x="382" y="174"/>
                        <a:pt x="374" y="184"/>
                      </a:cubicBezTo>
                      <a:cubicBezTo>
                        <a:pt x="366" y="194"/>
                        <a:pt x="351" y="193"/>
                        <a:pt x="345" y="182"/>
                      </a:cubicBezTo>
                      <a:cubicBezTo>
                        <a:pt x="342" y="178"/>
                        <a:pt x="341" y="174"/>
                        <a:pt x="338" y="170"/>
                      </a:cubicBezTo>
                      <a:cubicBezTo>
                        <a:pt x="334" y="164"/>
                        <a:pt x="327" y="164"/>
                        <a:pt x="320" y="164"/>
                      </a:cubicBezTo>
                      <a:cubicBezTo>
                        <a:pt x="317" y="164"/>
                        <a:pt x="314" y="168"/>
                        <a:pt x="313" y="171"/>
                      </a:cubicBezTo>
                      <a:cubicBezTo>
                        <a:pt x="313" y="351"/>
                        <a:pt x="313" y="351"/>
                        <a:pt x="313" y="351"/>
                      </a:cubicBezTo>
                      <a:cubicBezTo>
                        <a:pt x="107" y="324"/>
                        <a:pt x="107" y="324"/>
                        <a:pt x="107" y="324"/>
                      </a:cubicBezTo>
                      <a:cubicBezTo>
                        <a:pt x="107" y="324"/>
                        <a:pt x="74" y="316"/>
                        <a:pt x="52" y="310"/>
                      </a:cubicBezTo>
                      <a:cubicBezTo>
                        <a:pt x="32" y="305"/>
                        <a:pt x="0" y="288"/>
                        <a:pt x="0" y="28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1155;p38">
                  <a:extLst>
                    <a:ext uri="{FF2B5EF4-FFF2-40B4-BE49-F238E27FC236}">
                      <a16:creationId xmlns:a16="http://schemas.microsoft.com/office/drawing/2014/main" id="{F3F7EECB-EBEF-4CC9-9ADD-7EA338BB1637}"/>
                    </a:ext>
                  </a:extLst>
                </p:cNvPr>
                <p:cNvSpPr/>
                <p:nvPr/>
              </p:nvSpPr>
              <p:spPr>
                <a:xfrm>
                  <a:off x="2000649" y="3426634"/>
                  <a:ext cx="230321" cy="296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436" extrusionOk="0">
                      <a:moveTo>
                        <a:pt x="187" y="65"/>
                      </a:moveTo>
                      <a:cubicBezTo>
                        <a:pt x="187" y="58"/>
                        <a:pt x="187" y="51"/>
                        <a:pt x="193" y="47"/>
                      </a:cubicBezTo>
                      <a:cubicBezTo>
                        <a:pt x="197" y="45"/>
                        <a:pt x="201" y="43"/>
                        <a:pt x="205" y="41"/>
                      </a:cubicBezTo>
                      <a:cubicBezTo>
                        <a:pt x="216" y="34"/>
                        <a:pt x="217" y="20"/>
                        <a:pt x="207" y="11"/>
                      </a:cubicBezTo>
                      <a:cubicBezTo>
                        <a:pt x="197" y="3"/>
                        <a:pt x="183" y="0"/>
                        <a:pt x="169" y="0"/>
                      </a:cubicBezTo>
                      <a:cubicBezTo>
                        <a:pt x="156" y="0"/>
                        <a:pt x="142" y="3"/>
                        <a:pt x="132" y="11"/>
                      </a:cubicBezTo>
                      <a:cubicBezTo>
                        <a:pt x="122" y="20"/>
                        <a:pt x="123" y="34"/>
                        <a:pt x="134" y="41"/>
                      </a:cubicBezTo>
                      <a:cubicBezTo>
                        <a:pt x="138" y="43"/>
                        <a:pt x="142" y="45"/>
                        <a:pt x="145" y="47"/>
                      </a:cubicBezTo>
                      <a:cubicBezTo>
                        <a:pt x="152" y="51"/>
                        <a:pt x="152" y="58"/>
                        <a:pt x="151" y="65"/>
                      </a:cubicBezTo>
                      <a:cubicBezTo>
                        <a:pt x="151" y="69"/>
                        <a:pt x="148" y="71"/>
                        <a:pt x="145" y="72"/>
                      </a:cubicBezTo>
                      <a:cubicBezTo>
                        <a:pt x="61" y="72"/>
                        <a:pt x="61" y="72"/>
                        <a:pt x="61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170"/>
                        <a:pt x="0" y="170"/>
                        <a:pt x="0" y="170"/>
                      </a:cubicBezTo>
                      <a:cubicBezTo>
                        <a:pt x="7" y="161"/>
                        <a:pt x="17" y="156"/>
                        <a:pt x="28" y="156"/>
                      </a:cubicBezTo>
                      <a:cubicBezTo>
                        <a:pt x="39" y="156"/>
                        <a:pt x="49" y="161"/>
                        <a:pt x="56" y="170"/>
                      </a:cubicBezTo>
                      <a:cubicBezTo>
                        <a:pt x="66" y="182"/>
                        <a:pt x="71" y="199"/>
                        <a:pt x="71" y="218"/>
                      </a:cubicBezTo>
                      <a:cubicBezTo>
                        <a:pt x="71" y="238"/>
                        <a:pt x="66" y="255"/>
                        <a:pt x="56" y="267"/>
                      </a:cubicBezTo>
                      <a:cubicBezTo>
                        <a:pt x="49" y="276"/>
                        <a:pt x="39" y="281"/>
                        <a:pt x="28" y="281"/>
                      </a:cubicBezTo>
                      <a:cubicBezTo>
                        <a:pt x="17" y="281"/>
                        <a:pt x="7" y="275"/>
                        <a:pt x="0" y="267"/>
                      </a:cubicBezTo>
                      <a:cubicBezTo>
                        <a:pt x="0" y="425"/>
                        <a:pt x="0" y="425"/>
                        <a:pt x="0" y="425"/>
                      </a:cubicBezTo>
                      <a:cubicBezTo>
                        <a:pt x="86" y="436"/>
                        <a:pt x="86" y="436"/>
                        <a:pt x="86" y="436"/>
                      </a:cubicBezTo>
                      <a:cubicBezTo>
                        <a:pt x="128" y="431"/>
                        <a:pt x="201" y="415"/>
                        <a:pt x="248" y="367"/>
                      </a:cubicBezTo>
                      <a:cubicBezTo>
                        <a:pt x="307" y="309"/>
                        <a:pt x="328" y="205"/>
                        <a:pt x="328" y="205"/>
                      </a:cubicBezTo>
                      <a:cubicBezTo>
                        <a:pt x="328" y="205"/>
                        <a:pt x="339" y="143"/>
                        <a:pt x="333" y="72"/>
                      </a:cubicBezTo>
                      <a:cubicBezTo>
                        <a:pt x="193" y="72"/>
                        <a:pt x="193" y="72"/>
                        <a:pt x="193" y="72"/>
                      </a:cubicBezTo>
                      <a:cubicBezTo>
                        <a:pt x="190" y="71"/>
                        <a:pt x="187" y="69"/>
                        <a:pt x="187" y="6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1156;p38">
                  <a:extLst>
                    <a:ext uri="{FF2B5EF4-FFF2-40B4-BE49-F238E27FC236}">
                      <a16:creationId xmlns:a16="http://schemas.microsoft.com/office/drawing/2014/main" id="{96D6B413-4A2D-42F4-8CBF-BF0381900158}"/>
                    </a:ext>
                  </a:extLst>
                </p:cNvPr>
                <p:cNvSpPr/>
                <p:nvPr/>
              </p:nvSpPr>
              <p:spPr>
                <a:xfrm>
                  <a:off x="1774546" y="3225422"/>
                  <a:ext cx="211874" cy="236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8" extrusionOk="0">
                      <a:moveTo>
                        <a:pt x="0" y="157"/>
                      </a:moveTo>
                      <a:cubicBezTo>
                        <a:pt x="7" y="149"/>
                        <a:pt x="17" y="143"/>
                        <a:pt x="28" y="143"/>
                      </a:cubicBezTo>
                      <a:cubicBezTo>
                        <a:pt x="39" y="143"/>
                        <a:pt x="49" y="148"/>
                        <a:pt x="56" y="157"/>
                      </a:cubicBezTo>
                      <a:cubicBezTo>
                        <a:pt x="66" y="169"/>
                        <a:pt x="72" y="186"/>
                        <a:pt x="71" y="206"/>
                      </a:cubicBezTo>
                      <a:cubicBezTo>
                        <a:pt x="72" y="225"/>
                        <a:pt x="66" y="242"/>
                        <a:pt x="56" y="255"/>
                      </a:cubicBezTo>
                      <a:cubicBezTo>
                        <a:pt x="49" y="263"/>
                        <a:pt x="39" y="268"/>
                        <a:pt x="28" y="268"/>
                      </a:cubicBezTo>
                      <a:cubicBezTo>
                        <a:pt x="17" y="268"/>
                        <a:pt x="7" y="263"/>
                        <a:pt x="0" y="254"/>
                      </a:cubicBezTo>
                      <a:cubicBezTo>
                        <a:pt x="0" y="348"/>
                        <a:pt x="0" y="348"/>
                        <a:pt x="0" y="348"/>
                      </a:cubicBezTo>
                      <a:cubicBezTo>
                        <a:pt x="189" y="348"/>
                        <a:pt x="189" y="348"/>
                        <a:pt x="189" y="348"/>
                      </a:cubicBezTo>
                      <a:cubicBezTo>
                        <a:pt x="312" y="348"/>
                        <a:pt x="312" y="348"/>
                        <a:pt x="312" y="348"/>
                      </a:cubicBezTo>
                      <a:cubicBezTo>
                        <a:pt x="312" y="254"/>
                        <a:pt x="312" y="254"/>
                        <a:pt x="312" y="254"/>
                      </a:cubicBezTo>
                      <a:cubicBezTo>
                        <a:pt x="305" y="263"/>
                        <a:pt x="295" y="268"/>
                        <a:pt x="284" y="268"/>
                      </a:cubicBezTo>
                      <a:cubicBezTo>
                        <a:pt x="274" y="268"/>
                        <a:pt x="264" y="263"/>
                        <a:pt x="257" y="255"/>
                      </a:cubicBezTo>
                      <a:cubicBezTo>
                        <a:pt x="246" y="242"/>
                        <a:pt x="241" y="225"/>
                        <a:pt x="241" y="206"/>
                      </a:cubicBezTo>
                      <a:cubicBezTo>
                        <a:pt x="241" y="186"/>
                        <a:pt x="246" y="169"/>
                        <a:pt x="257" y="157"/>
                      </a:cubicBezTo>
                      <a:cubicBezTo>
                        <a:pt x="264" y="148"/>
                        <a:pt x="274" y="143"/>
                        <a:pt x="284" y="143"/>
                      </a:cubicBezTo>
                      <a:cubicBezTo>
                        <a:pt x="295" y="143"/>
                        <a:pt x="305" y="149"/>
                        <a:pt x="312" y="157"/>
                      </a:cubicBezTo>
                      <a:cubicBezTo>
                        <a:pt x="312" y="23"/>
                        <a:pt x="312" y="23"/>
                        <a:pt x="312" y="23"/>
                      </a:cubicBezTo>
                      <a:cubicBezTo>
                        <a:pt x="292" y="20"/>
                        <a:pt x="273" y="18"/>
                        <a:pt x="256" y="17"/>
                      </a:cubicBezTo>
                      <a:cubicBezTo>
                        <a:pt x="182" y="11"/>
                        <a:pt x="96" y="0"/>
                        <a:pt x="0" y="12"/>
                      </a:cubicBezTo>
                      <a:lnTo>
                        <a:pt x="0" y="15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1157;p38">
                  <a:extLst>
                    <a:ext uri="{FF2B5EF4-FFF2-40B4-BE49-F238E27FC236}">
                      <a16:creationId xmlns:a16="http://schemas.microsoft.com/office/drawing/2014/main" id="{3523218E-CE5B-4FE2-8817-00D00A32183C}"/>
                    </a:ext>
                  </a:extLst>
                </p:cNvPr>
                <p:cNvSpPr/>
                <p:nvPr/>
              </p:nvSpPr>
              <p:spPr>
                <a:xfrm>
                  <a:off x="1951107" y="3243857"/>
                  <a:ext cx="274329" cy="218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321" extrusionOk="0">
                      <a:moveTo>
                        <a:pt x="72" y="155"/>
                      </a:moveTo>
                      <a:cubicBezTo>
                        <a:pt x="71" y="158"/>
                        <a:pt x="69" y="161"/>
                        <a:pt x="65" y="161"/>
                      </a:cubicBezTo>
                      <a:cubicBezTo>
                        <a:pt x="58" y="161"/>
                        <a:pt x="52" y="161"/>
                        <a:pt x="47" y="155"/>
                      </a:cubicBezTo>
                      <a:cubicBezTo>
                        <a:pt x="45" y="151"/>
                        <a:pt x="43" y="147"/>
                        <a:pt x="41" y="143"/>
                      </a:cubicBezTo>
                      <a:cubicBezTo>
                        <a:pt x="34" y="132"/>
                        <a:pt x="20" y="131"/>
                        <a:pt x="11" y="141"/>
                      </a:cubicBezTo>
                      <a:cubicBezTo>
                        <a:pt x="3" y="151"/>
                        <a:pt x="0" y="165"/>
                        <a:pt x="0" y="179"/>
                      </a:cubicBezTo>
                      <a:cubicBezTo>
                        <a:pt x="0" y="192"/>
                        <a:pt x="3" y="206"/>
                        <a:pt x="11" y="216"/>
                      </a:cubicBezTo>
                      <a:cubicBezTo>
                        <a:pt x="20" y="226"/>
                        <a:pt x="34" y="225"/>
                        <a:pt x="41" y="214"/>
                      </a:cubicBezTo>
                      <a:cubicBezTo>
                        <a:pt x="43" y="210"/>
                        <a:pt x="45" y="206"/>
                        <a:pt x="47" y="203"/>
                      </a:cubicBezTo>
                      <a:cubicBezTo>
                        <a:pt x="52" y="196"/>
                        <a:pt x="58" y="196"/>
                        <a:pt x="65" y="197"/>
                      </a:cubicBezTo>
                      <a:cubicBezTo>
                        <a:pt x="69" y="197"/>
                        <a:pt x="71" y="200"/>
                        <a:pt x="72" y="203"/>
                      </a:cubicBezTo>
                      <a:cubicBezTo>
                        <a:pt x="72" y="321"/>
                        <a:pt x="72" y="321"/>
                        <a:pt x="72" y="321"/>
                      </a:cubicBezTo>
                      <a:cubicBezTo>
                        <a:pt x="134" y="321"/>
                        <a:pt x="134" y="321"/>
                        <a:pt x="134" y="321"/>
                      </a:cubicBezTo>
                      <a:cubicBezTo>
                        <a:pt x="194" y="321"/>
                        <a:pt x="194" y="321"/>
                        <a:pt x="194" y="321"/>
                      </a:cubicBezTo>
                      <a:cubicBezTo>
                        <a:pt x="185" y="314"/>
                        <a:pt x="180" y="304"/>
                        <a:pt x="180" y="293"/>
                      </a:cubicBezTo>
                      <a:cubicBezTo>
                        <a:pt x="180" y="283"/>
                        <a:pt x="185" y="272"/>
                        <a:pt x="193" y="265"/>
                      </a:cubicBezTo>
                      <a:cubicBezTo>
                        <a:pt x="206" y="255"/>
                        <a:pt x="223" y="250"/>
                        <a:pt x="242" y="250"/>
                      </a:cubicBezTo>
                      <a:cubicBezTo>
                        <a:pt x="262" y="250"/>
                        <a:pt x="279" y="255"/>
                        <a:pt x="291" y="265"/>
                      </a:cubicBezTo>
                      <a:cubicBezTo>
                        <a:pt x="300" y="272"/>
                        <a:pt x="305" y="283"/>
                        <a:pt x="305" y="293"/>
                      </a:cubicBezTo>
                      <a:cubicBezTo>
                        <a:pt x="305" y="304"/>
                        <a:pt x="299" y="314"/>
                        <a:pt x="291" y="321"/>
                      </a:cubicBezTo>
                      <a:cubicBezTo>
                        <a:pt x="404" y="321"/>
                        <a:pt x="404" y="321"/>
                        <a:pt x="404" y="321"/>
                      </a:cubicBezTo>
                      <a:cubicBezTo>
                        <a:pt x="403" y="315"/>
                        <a:pt x="402" y="308"/>
                        <a:pt x="401" y="301"/>
                      </a:cubicBezTo>
                      <a:cubicBezTo>
                        <a:pt x="396" y="273"/>
                        <a:pt x="371" y="189"/>
                        <a:pt x="282" y="113"/>
                      </a:cubicBezTo>
                      <a:cubicBezTo>
                        <a:pt x="199" y="42"/>
                        <a:pt x="130" y="13"/>
                        <a:pt x="72" y="0"/>
                      </a:cubicBezTo>
                      <a:lnTo>
                        <a:pt x="72" y="15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1158;p38">
                  <a:extLst>
                    <a:ext uri="{FF2B5EF4-FFF2-40B4-BE49-F238E27FC236}">
                      <a16:creationId xmlns:a16="http://schemas.microsoft.com/office/drawing/2014/main" id="{9DA0D4CF-9049-471B-8F8F-3EB064F5101B}"/>
                    </a:ext>
                  </a:extLst>
                </p:cNvPr>
                <p:cNvSpPr/>
                <p:nvPr/>
              </p:nvSpPr>
              <p:spPr>
                <a:xfrm>
                  <a:off x="1858610" y="3710542"/>
                  <a:ext cx="173926" cy="15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224" extrusionOk="0">
                      <a:moveTo>
                        <a:pt x="253" y="39"/>
                      </a:moveTo>
                      <a:cubicBezTo>
                        <a:pt x="254" y="37"/>
                        <a:pt x="255" y="35"/>
                        <a:pt x="256" y="3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2" y="206"/>
                        <a:pt x="142" y="206"/>
                        <a:pt x="142" y="206"/>
                      </a:cubicBezTo>
                      <a:cubicBezTo>
                        <a:pt x="148" y="216"/>
                        <a:pt x="159" y="221"/>
                        <a:pt x="170" y="222"/>
                      </a:cubicBezTo>
                      <a:cubicBezTo>
                        <a:pt x="225" y="224"/>
                        <a:pt x="225" y="224"/>
                        <a:pt x="225" y="224"/>
                      </a:cubicBezTo>
                      <a:cubicBezTo>
                        <a:pt x="233" y="224"/>
                        <a:pt x="235" y="221"/>
                        <a:pt x="233" y="218"/>
                      </a:cubicBezTo>
                      <a:cubicBezTo>
                        <a:pt x="229" y="209"/>
                        <a:pt x="220" y="192"/>
                        <a:pt x="212" y="175"/>
                      </a:cubicBezTo>
                      <a:cubicBezTo>
                        <a:pt x="207" y="166"/>
                        <a:pt x="206" y="154"/>
                        <a:pt x="210" y="144"/>
                      </a:cubicBezTo>
                      <a:lnTo>
                        <a:pt x="253" y="3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159;p38">
                  <a:extLst>
                    <a:ext uri="{FF2B5EF4-FFF2-40B4-BE49-F238E27FC236}">
                      <a16:creationId xmlns:a16="http://schemas.microsoft.com/office/drawing/2014/main" id="{AD22D5DF-A3C3-40E8-90DF-AC066FF8C305}"/>
                    </a:ext>
                  </a:extLst>
                </p:cNvPr>
                <p:cNvSpPr/>
                <p:nvPr/>
              </p:nvSpPr>
              <p:spPr>
                <a:xfrm>
                  <a:off x="1521825" y="3426634"/>
                  <a:ext cx="288560" cy="23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" h="345" extrusionOk="0">
                      <a:moveTo>
                        <a:pt x="299" y="269"/>
                      </a:moveTo>
                      <a:cubicBezTo>
                        <a:pt x="299" y="269"/>
                        <a:pt x="299" y="269"/>
                        <a:pt x="299" y="269"/>
                      </a:cubicBezTo>
                      <a:cubicBezTo>
                        <a:pt x="308" y="298"/>
                        <a:pt x="328" y="324"/>
                        <a:pt x="352" y="345"/>
                      </a:cubicBezTo>
                      <a:cubicBezTo>
                        <a:pt x="352" y="243"/>
                        <a:pt x="352" y="243"/>
                        <a:pt x="352" y="243"/>
                      </a:cubicBezTo>
                      <a:cubicBezTo>
                        <a:pt x="353" y="240"/>
                        <a:pt x="356" y="236"/>
                        <a:pt x="359" y="236"/>
                      </a:cubicBezTo>
                      <a:cubicBezTo>
                        <a:pt x="366" y="236"/>
                        <a:pt x="373" y="236"/>
                        <a:pt x="377" y="242"/>
                      </a:cubicBezTo>
                      <a:cubicBezTo>
                        <a:pt x="380" y="246"/>
                        <a:pt x="381" y="250"/>
                        <a:pt x="384" y="254"/>
                      </a:cubicBezTo>
                      <a:cubicBezTo>
                        <a:pt x="391" y="265"/>
                        <a:pt x="405" y="266"/>
                        <a:pt x="413" y="256"/>
                      </a:cubicBezTo>
                      <a:cubicBezTo>
                        <a:pt x="421" y="246"/>
                        <a:pt x="425" y="232"/>
                        <a:pt x="424" y="218"/>
                      </a:cubicBezTo>
                      <a:cubicBezTo>
                        <a:pt x="425" y="205"/>
                        <a:pt x="421" y="191"/>
                        <a:pt x="413" y="181"/>
                      </a:cubicBezTo>
                      <a:cubicBezTo>
                        <a:pt x="405" y="171"/>
                        <a:pt x="391" y="172"/>
                        <a:pt x="384" y="183"/>
                      </a:cubicBezTo>
                      <a:cubicBezTo>
                        <a:pt x="381" y="187"/>
                        <a:pt x="380" y="191"/>
                        <a:pt x="377" y="194"/>
                      </a:cubicBezTo>
                      <a:cubicBezTo>
                        <a:pt x="373" y="201"/>
                        <a:pt x="366" y="201"/>
                        <a:pt x="359" y="200"/>
                      </a:cubicBezTo>
                      <a:cubicBezTo>
                        <a:pt x="356" y="200"/>
                        <a:pt x="353" y="197"/>
                        <a:pt x="352" y="194"/>
                      </a:cubicBezTo>
                      <a:cubicBezTo>
                        <a:pt x="352" y="72"/>
                        <a:pt x="352" y="72"/>
                        <a:pt x="352" y="72"/>
                      </a:cubicBezTo>
                      <a:cubicBezTo>
                        <a:pt x="205" y="72"/>
                        <a:pt x="205" y="72"/>
                        <a:pt x="205" y="72"/>
                      </a:cubicBezTo>
                      <a:cubicBezTo>
                        <a:pt x="202" y="71"/>
                        <a:pt x="198" y="69"/>
                        <a:pt x="198" y="65"/>
                      </a:cubicBezTo>
                      <a:cubicBezTo>
                        <a:pt x="198" y="58"/>
                        <a:pt x="198" y="51"/>
                        <a:pt x="204" y="47"/>
                      </a:cubicBezTo>
                      <a:cubicBezTo>
                        <a:pt x="208" y="45"/>
                        <a:pt x="212" y="43"/>
                        <a:pt x="216" y="41"/>
                      </a:cubicBezTo>
                      <a:cubicBezTo>
                        <a:pt x="227" y="34"/>
                        <a:pt x="228" y="20"/>
                        <a:pt x="218" y="11"/>
                      </a:cubicBezTo>
                      <a:cubicBezTo>
                        <a:pt x="208" y="3"/>
                        <a:pt x="194" y="0"/>
                        <a:pt x="180" y="0"/>
                      </a:cubicBezTo>
                      <a:cubicBezTo>
                        <a:pt x="167" y="0"/>
                        <a:pt x="153" y="3"/>
                        <a:pt x="143" y="11"/>
                      </a:cubicBezTo>
                      <a:cubicBezTo>
                        <a:pt x="133" y="20"/>
                        <a:pt x="134" y="34"/>
                        <a:pt x="145" y="41"/>
                      </a:cubicBezTo>
                      <a:cubicBezTo>
                        <a:pt x="149" y="43"/>
                        <a:pt x="153" y="45"/>
                        <a:pt x="156" y="47"/>
                      </a:cubicBezTo>
                      <a:cubicBezTo>
                        <a:pt x="163" y="51"/>
                        <a:pt x="163" y="58"/>
                        <a:pt x="162" y="65"/>
                      </a:cubicBezTo>
                      <a:cubicBezTo>
                        <a:pt x="162" y="69"/>
                        <a:pt x="159" y="71"/>
                        <a:pt x="156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3" y="89"/>
                        <a:pt x="23" y="134"/>
                        <a:pt x="23" y="134"/>
                      </a:cubicBezTo>
                      <a:cubicBezTo>
                        <a:pt x="53" y="249"/>
                        <a:pt x="185" y="304"/>
                        <a:pt x="299" y="269"/>
                      </a:cubicBezTo>
                      <a:cubicBezTo>
                        <a:pt x="299" y="269"/>
                        <a:pt x="299" y="269"/>
                        <a:pt x="299" y="26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160;p38">
                  <a:extLst>
                    <a:ext uri="{FF2B5EF4-FFF2-40B4-BE49-F238E27FC236}">
                      <a16:creationId xmlns:a16="http://schemas.microsoft.com/office/drawing/2014/main" id="{F49B5A40-1DD3-4AF9-A689-6AA73D098C30}"/>
                    </a:ext>
                  </a:extLst>
                </p:cNvPr>
                <p:cNvSpPr/>
                <p:nvPr/>
              </p:nvSpPr>
              <p:spPr>
                <a:xfrm>
                  <a:off x="1510757" y="3234903"/>
                  <a:ext cx="299628" cy="227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4" extrusionOk="0">
                      <a:moveTo>
                        <a:pt x="148" y="334"/>
                      </a:moveTo>
                      <a:cubicBezTo>
                        <a:pt x="139" y="327"/>
                        <a:pt x="134" y="317"/>
                        <a:pt x="134" y="306"/>
                      </a:cubicBezTo>
                      <a:cubicBezTo>
                        <a:pt x="134" y="296"/>
                        <a:pt x="139" y="285"/>
                        <a:pt x="147" y="278"/>
                      </a:cubicBezTo>
                      <a:cubicBezTo>
                        <a:pt x="160" y="268"/>
                        <a:pt x="177" y="263"/>
                        <a:pt x="196" y="263"/>
                      </a:cubicBezTo>
                      <a:cubicBezTo>
                        <a:pt x="216" y="263"/>
                        <a:pt x="233" y="268"/>
                        <a:pt x="245" y="278"/>
                      </a:cubicBezTo>
                      <a:cubicBezTo>
                        <a:pt x="254" y="285"/>
                        <a:pt x="259" y="296"/>
                        <a:pt x="259" y="306"/>
                      </a:cubicBezTo>
                      <a:cubicBezTo>
                        <a:pt x="259" y="317"/>
                        <a:pt x="253" y="327"/>
                        <a:pt x="245" y="334"/>
                      </a:cubicBezTo>
                      <a:cubicBezTo>
                        <a:pt x="368" y="334"/>
                        <a:pt x="368" y="334"/>
                        <a:pt x="368" y="334"/>
                      </a:cubicBezTo>
                      <a:cubicBezTo>
                        <a:pt x="368" y="216"/>
                        <a:pt x="368" y="216"/>
                        <a:pt x="368" y="216"/>
                      </a:cubicBezTo>
                      <a:cubicBezTo>
                        <a:pt x="369" y="213"/>
                        <a:pt x="372" y="210"/>
                        <a:pt x="375" y="210"/>
                      </a:cubicBezTo>
                      <a:cubicBezTo>
                        <a:pt x="382" y="209"/>
                        <a:pt x="389" y="209"/>
                        <a:pt x="393" y="216"/>
                      </a:cubicBezTo>
                      <a:cubicBezTo>
                        <a:pt x="396" y="219"/>
                        <a:pt x="397" y="223"/>
                        <a:pt x="400" y="227"/>
                      </a:cubicBezTo>
                      <a:cubicBezTo>
                        <a:pt x="407" y="238"/>
                        <a:pt x="421" y="239"/>
                        <a:pt x="429" y="229"/>
                      </a:cubicBezTo>
                      <a:cubicBezTo>
                        <a:pt x="437" y="219"/>
                        <a:pt x="441" y="205"/>
                        <a:pt x="440" y="192"/>
                      </a:cubicBezTo>
                      <a:cubicBezTo>
                        <a:pt x="441" y="178"/>
                        <a:pt x="437" y="164"/>
                        <a:pt x="429" y="154"/>
                      </a:cubicBezTo>
                      <a:cubicBezTo>
                        <a:pt x="421" y="144"/>
                        <a:pt x="407" y="145"/>
                        <a:pt x="400" y="156"/>
                      </a:cubicBezTo>
                      <a:cubicBezTo>
                        <a:pt x="397" y="160"/>
                        <a:pt x="396" y="164"/>
                        <a:pt x="393" y="168"/>
                      </a:cubicBezTo>
                      <a:cubicBezTo>
                        <a:pt x="389" y="174"/>
                        <a:pt x="382" y="174"/>
                        <a:pt x="375" y="174"/>
                      </a:cubicBezTo>
                      <a:cubicBezTo>
                        <a:pt x="372" y="174"/>
                        <a:pt x="369" y="171"/>
                        <a:pt x="368" y="168"/>
                      </a:cubicBezTo>
                      <a:cubicBezTo>
                        <a:pt x="368" y="0"/>
                        <a:pt x="368" y="0"/>
                        <a:pt x="368" y="0"/>
                      </a:cubicBezTo>
                      <a:cubicBezTo>
                        <a:pt x="367" y="1"/>
                        <a:pt x="366" y="1"/>
                        <a:pt x="365" y="1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26" y="45"/>
                        <a:pt x="199" y="57"/>
                        <a:pt x="175" y="72"/>
                      </a:cubicBezTo>
                      <a:cubicBezTo>
                        <a:pt x="175" y="72"/>
                        <a:pt x="109" y="111"/>
                        <a:pt x="90" y="130"/>
                      </a:cubicBezTo>
                      <a:cubicBezTo>
                        <a:pt x="32" y="188"/>
                        <a:pt x="0" y="227"/>
                        <a:pt x="14" y="334"/>
                      </a:cubicBezTo>
                      <a:lnTo>
                        <a:pt x="148" y="33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E739982-FCF0-4523-AA73-C701C91C58CC}"/>
                  </a:ext>
                </a:extLst>
              </p:cNvPr>
              <p:cNvSpPr txBox="1"/>
              <p:nvPr/>
            </p:nvSpPr>
            <p:spPr>
              <a:xfrm>
                <a:off x="5063686" y="1685883"/>
                <a:ext cx="11087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>
                    <a:solidFill>
                      <a:schemeClr val="dk1"/>
                    </a:solidFill>
                    <a:latin typeface="Inria Sans Light"/>
                    <a:sym typeface="Saira SemiCondensed Medium"/>
                  </a:rPr>
                  <a:t>NLP</a:t>
                </a:r>
                <a:endParaRPr lang="en-US" sz="2400" dirty="0">
                  <a:solidFill>
                    <a:schemeClr val="dk1"/>
                  </a:solidFill>
                  <a:latin typeface="Inria Sans Light"/>
                  <a:sym typeface="Saira SemiCondensed Medium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E854A18-4408-4E74-9C2B-A86524B6E5D5}"/>
                </a:ext>
              </a:extLst>
            </p:cNvPr>
            <p:cNvGrpSpPr/>
            <p:nvPr/>
          </p:nvGrpSpPr>
          <p:grpSpPr>
            <a:xfrm>
              <a:off x="6943140" y="1643275"/>
              <a:ext cx="1345843" cy="1584538"/>
              <a:chOff x="6847890" y="1704196"/>
              <a:chExt cx="1345843" cy="1584538"/>
            </a:xfrm>
          </p:grpSpPr>
          <p:grpSp>
            <p:nvGrpSpPr>
              <p:cNvPr id="74" name="Google Shape;995;p38">
                <a:extLst>
                  <a:ext uri="{FF2B5EF4-FFF2-40B4-BE49-F238E27FC236}">
                    <a16:creationId xmlns:a16="http://schemas.microsoft.com/office/drawing/2014/main" id="{314EF193-B404-4EB4-877C-470ECD5F22F9}"/>
                  </a:ext>
                </a:extLst>
              </p:cNvPr>
              <p:cNvGrpSpPr/>
              <p:nvPr/>
            </p:nvGrpSpPr>
            <p:grpSpPr>
              <a:xfrm>
                <a:off x="7027385" y="2209645"/>
                <a:ext cx="1011571" cy="1079089"/>
                <a:chOff x="9901824" y="937343"/>
                <a:chExt cx="744273" cy="793950"/>
              </a:xfrm>
            </p:grpSpPr>
            <p:grpSp>
              <p:nvGrpSpPr>
                <p:cNvPr id="76" name="Google Shape;996;p38">
                  <a:extLst>
                    <a:ext uri="{FF2B5EF4-FFF2-40B4-BE49-F238E27FC236}">
                      <a16:creationId xmlns:a16="http://schemas.microsoft.com/office/drawing/2014/main" id="{680FA637-6F21-4796-838A-E57387574883}"/>
                    </a:ext>
                  </a:extLst>
                </p:cNvPr>
                <p:cNvGrpSpPr/>
                <p:nvPr/>
              </p:nvGrpSpPr>
              <p:grpSpPr>
                <a:xfrm>
                  <a:off x="9901824" y="937343"/>
                  <a:ext cx="744273" cy="793950"/>
                  <a:chOff x="9901824" y="937343"/>
                  <a:chExt cx="744273" cy="793950"/>
                </a:xfrm>
              </p:grpSpPr>
              <p:sp>
                <p:nvSpPr>
                  <p:cNvPr id="83" name="Google Shape;997;p38">
                    <a:extLst>
                      <a:ext uri="{FF2B5EF4-FFF2-40B4-BE49-F238E27FC236}">
                        <a16:creationId xmlns:a16="http://schemas.microsoft.com/office/drawing/2014/main" id="{7FA62BC9-675F-4BE8-994C-3D3830D7A074}"/>
                      </a:ext>
                    </a:extLst>
                  </p:cNvPr>
                  <p:cNvSpPr/>
                  <p:nvPr/>
                </p:nvSpPr>
                <p:spPr>
                  <a:xfrm>
                    <a:off x="10463799" y="1043794"/>
                    <a:ext cx="76068" cy="75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" h="132" extrusionOk="0">
                        <a:moveTo>
                          <a:pt x="12" y="132"/>
                        </a:moveTo>
                        <a:cubicBezTo>
                          <a:pt x="9" y="132"/>
                          <a:pt x="6" y="131"/>
                          <a:pt x="4" y="128"/>
                        </a:cubicBezTo>
                        <a:cubicBezTo>
                          <a:pt x="0" y="124"/>
                          <a:pt x="0" y="118"/>
                          <a:pt x="4" y="114"/>
                        </a:cubicBezTo>
                        <a:cubicBezTo>
                          <a:pt x="113" y="4"/>
                          <a:pt x="113" y="4"/>
                          <a:pt x="113" y="4"/>
                        </a:cubicBezTo>
                        <a:cubicBezTo>
                          <a:pt x="118" y="0"/>
                          <a:pt x="124" y="0"/>
                          <a:pt x="128" y="4"/>
                        </a:cubicBezTo>
                        <a:cubicBezTo>
                          <a:pt x="133" y="8"/>
                          <a:pt x="133" y="15"/>
                          <a:pt x="128" y="19"/>
                        </a:cubicBezTo>
                        <a:cubicBezTo>
                          <a:pt x="19" y="128"/>
                          <a:pt x="19" y="128"/>
                          <a:pt x="19" y="128"/>
                        </a:cubicBezTo>
                        <a:cubicBezTo>
                          <a:pt x="17" y="131"/>
                          <a:pt x="14" y="132"/>
                          <a:pt x="12" y="13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" name="Google Shape;998;p38">
                    <a:extLst>
                      <a:ext uri="{FF2B5EF4-FFF2-40B4-BE49-F238E27FC236}">
                        <a16:creationId xmlns:a16="http://schemas.microsoft.com/office/drawing/2014/main" id="{92764BE5-A401-4FF8-8550-A2203606513F}"/>
                      </a:ext>
                    </a:extLst>
                  </p:cNvPr>
                  <p:cNvSpPr/>
                  <p:nvPr/>
                </p:nvSpPr>
                <p:spPr>
                  <a:xfrm>
                    <a:off x="10546077" y="1303491"/>
                    <a:ext cx="100020" cy="11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21" extrusionOk="0">
                        <a:moveTo>
                          <a:pt x="165" y="21"/>
                        </a:moveTo>
                        <a:cubicBezTo>
                          <a:pt x="10" y="21"/>
                          <a:pt x="10" y="21"/>
                          <a:pt x="10" y="21"/>
                        </a:cubicBezTo>
                        <a:cubicBezTo>
                          <a:pt x="4" y="21"/>
                          <a:pt x="0" y="17"/>
                          <a:pt x="0" y="11"/>
                        </a:cubicBezTo>
                        <a:cubicBezTo>
                          <a:pt x="0" y="5"/>
                          <a:pt x="4" y="0"/>
                          <a:pt x="1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71" y="0"/>
                          <a:pt x="175" y="5"/>
                          <a:pt x="175" y="11"/>
                        </a:cubicBezTo>
                        <a:cubicBezTo>
                          <a:pt x="175" y="17"/>
                          <a:pt x="171" y="21"/>
                          <a:pt x="165" y="2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" name="Google Shape;999;p38">
                    <a:extLst>
                      <a:ext uri="{FF2B5EF4-FFF2-40B4-BE49-F238E27FC236}">
                        <a16:creationId xmlns:a16="http://schemas.microsoft.com/office/drawing/2014/main" id="{D46F2F99-822A-49B1-A167-9A6145073403}"/>
                      </a:ext>
                    </a:extLst>
                  </p:cNvPr>
                  <p:cNvSpPr/>
                  <p:nvPr/>
                </p:nvSpPr>
                <p:spPr>
                  <a:xfrm>
                    <a:off x="10463799" y="1499539"/>
                    <a:ext cx="76068" cy="7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" h="132" extrusionOk="0">
                        <a:moveTo>
                          <a:pt x="121" y="132"/>
                        </a:moveTo>
                        <a:cubicBezTo>
                          <a:pt x="119" y="132"/>
                          <a:pt x="116" y="131"/>
                          <a:pt x="114" y="12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0" y="15"/>
                          <a:pt x="0" y="8"/>
                          <a:pt x="5" y="4"/>
                        </a:cubicBezTo>
                        <a:cubicBezTo>
                          <a:pt x="9" y="0"/>
                          <a:pt x="15" y="0"/>
                          <a:pt x="20" y="4"/>
                        </a:cubicBezTo>
                        <a:cubicBezTo>
                          <a:pt x="129" y="114"/>
                          <a:pt x="129" y="114"/>
                          <a:pt x="129" y="114"/>
                        </a:cubicBezTo>
                        <a:cubicBezTo>
                          <a:pt x="133" y="118"/>
                          <a:pt x="133" y="124"/>
                          <a:pt x="129" y="129"/>
                        </a:cubicBezTo>
                        <a:cubicBezTo>
                          <a:pt x="127" y="131"/>
                          <a:pt x="124" y="132"/>
                          <a:pt x="121" y="13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" name="Google Shape;1000;p38">
                    <a:extLst>
                      <a:ext uri="{FF2B5EF4-FFF2-40B4-BE49-F238E27FC236}">
                        <a16:creationId xmlns:a16="http://schemas.microsoft.com/office/drawing/2014/main" id="{AE3547F7-BA7A-4479-8DCB-C5E4736749C8}"/>
                      </a:ext>
                    </a:extLst>
                  </p:cNvPr>
                  <p:cNvSpPr/>
                  <p:nvPr/>
                </p:nvSpPr>
                <p:spPr>
                  <a:xfrm>
                    <a:off x="10008275" y="1500204"/>
                    <a:ext cx="76068" cy="74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" h="131" extrusionOk="0">
                        <a:moveTo>
                          <a:pt x="12" y="131"/>
                        </a:moveTo>
                        <a:cubicBezTo>
                          <a:pt x="9" y="131"/>
                          <a:pt x="7" y="130"/>
                          <a:pt x="5" y="128"/>
                        </a:cubicBezTo>
                        <a:cubicBezTo>
                          <a:pt x="0" y="124"/>
                          <a:pt x="0" y="117"/>
                          <a:pt x="5" y="113"/>
                        </a:cubicBezTo>
                        <a:cubicBezTo>
                          <a:pt x="114" y="4"/>
                          <a:pt x="114" y="4"/>
                          <a:pt x="114" y="4"/>
                        </a:cubicBezTo>
                        <a:cubicBezTo>
                          <a:pt x="118" y="0"/>
                          <a:pt x="125" y="0"/>
                          <a:pt x="129" y="4"/>
                        </a:cubicBezTo>
                        <a:cubicBezTo>
                          <a:pt x="133" y="8"/>
                          <a:pt x="133" y="14"/>
                          <a:pt x="129" y="19"/>
                        </a:cubicBezTo>
                        <a:cubicBezTo>
                          <a:pt x="19" y="128"/>
                          <a:pt x="19" y="128"/>
                          <a:pt x="19" y="128"/>
                        </a:cubicBezTo>
                        <a:cubicBezTo>
                          <a:pt x="17" y="130"/>
                          <a:pt x="15" y="131"/>
                          <a:pt x="12" y="13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" name="Google Shape;1001;p38">
                    <a:extLst>
                      <a:ext uri="{FF2B5EF4-FFF2-40B4-BE49-F238E27FC236}">
                        <a16:creationId xmlns:a16="http://schemas.microsoft.com/office/drawing/2014/main" id="{D7B3A865-42D0-4A2E-BFBD-39DF9D38FD66}"/>
                      </a:ext>
                    </a:extLst>
                  </p:cNvPr>
                  <p:cNvSpPr/>
                  <p:nvPr/>
                </p:nvSpPr>
                <p:spPr>
                  <a:xfrm>
                    <a:off x="9901824" y="1303934"/>
                    <a:ext cx="100020" cy="11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21" extrusionOk="0">
                        <a:moveTo>
                          <a:pt x="165" y="21"/>
                        </a:moveTo>
                        <a:cubicBezTo>
                          <a:pt x="10" y="21"/>
                          <a:pt x="10" y="21"/>
                          <a:pt x="10" y="21"/>
                        </a:cubicBezTo>
                        <a:cubicBezTo>
                          <a:pt x="4" y="21"/>
                          <a:pt x="0" y="16"/>
                          <a:pt x="0" y="10"/>
                        </a:cubicBezTo>
                        <a:cubicBezTo>
                          <a:pt x="0" y="5"/>
                          <a:pt x="4" y="0"/>
                          <a:pt x="1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71" y="0"/>
                          <a:pt x="175" y="5"/>
                          <a:pt x="175" y="10"/>
                        </a:cubicBezTo>
                        <a:cubicBezTo>
                          <a:pt x="175" y="16"/>
                          <a:pt x="171" y="21"/>
                          <a:pt x="165" y="2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" name="Google Shape;1002;p38">
                    <a:extLst>
                      <a:ext uri="{FF2B5EF4-FFF2-40B4-BE49-F238E27FC236}">
                        <a16:creationId xmlns:a16="http://schemas.microsoft.com/office/drawing/2014/main" id="{DF86C39E-8F79-4E48-A429-3D39D245DABC}"/>
                      </a:ext>
                    </a:extLst>
                  </p:cNvPr>
                  <p:cNvSpPr/>
                  <p:nvPr/>
                </p:nvSpPr>
                <p:spPr>
                  <a:xfrm>
                    <a:off x="10008275" y="1044237"/>
                    <a:ext cx="75403" cy="74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" h="131" extrusionOk="0">
                        <a:moveTo>
                          <a:pt x="121" y="131"/>
                        </a:moveTo>
                        <a:cubicBezTo>
                          <a:pt x="118" y="131"/>
                          <a:pt x="115" y="130"/>
                          <a:pt x="113" y="128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0" y="14"/>
                          <a:pt x="0" y="8"/>
                          <a:pt x="4" y="4"/>
                        </a:cubicBezTo>
                        <a:cubicBezTo>
                          <a:pt x="8" y="0"/>
                          <a:pt x="15" y="0"/>
                          <a:pt x="19" y="4"/>
                        </a:cubicBezTo>
                        <a:cubicBezTo>
                          <a:pt x="128" y="113"/>
                          <a:pt x="128" y="113"/>
                          <a:pt x="128" y="113"/>
                        </a:cubicBezTo>
                        <a:cubicBezTo>
                          <a:pt x="132" y="117"/>
                          <a:pt x="132" y="124"/>
                          <a:pt x="128" y="128"/>
                        </a:cubicBezTo>
                        <a:cubicBezTo>
                          <a:pt x="126" y="130"/>
                          <a:pt x="124" y="131"/>
                          <a:pt x="121" y="13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" name="Google Shape;1003;p38">
                    <a:extLst>
                      <a:ext uri="{FF2B5EF4-FFF2-40B4-BE49-F238E27FC236}">
                        <a16:creationId xmlns:a16="http://schemas.microsoft.com/office/drawing/2014/main" id="{204C01F3-FD62-455A-A75F-E76D02ACB0CD}"/>
                      </a:ext>
                    </a:extLst>
                  </p:cNvPr>
                  <p:cNvSpPr/>
                  <p:nvPr/>
                </p:nvSpPr>
                <p:spPr>
                  <a:xfrm>
                    <a:off x="10267751" y="937343"/>
                    <a:ext cx="11976" cy="10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" h="175" extrusionOk="0">
                        <a:moveTo>
                          <a:pt x="11" y="175"/>
                        </a:moveTo>
                        <a:cubicBezTo>
                          <a:pt x="5" y="175"/>
                          <a:pt x="0" y="171"/>
                          <a:pt x="0" y="165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4"/>
                          <a:pt x="5" y="0"/>
                          <a:pt x="11" y="0"/>
                        </a:cubicBezTo>
                        <a:cubicBezTo>
                          <a:pt x="17" y="0"/>
                          <a:pt x="21" y="4"/>
                          <a:pt x="21" y="10"/>
                        </a:cubicBezTo>
                        <a:cubicBezTo>
                          <a:pt x="21" y="165"/>
                          <a:pt x="21" y="165"/>
                          <a:pt x="21" y="165"/>
                        </a:cubicBezTo>
                        <a:cubicBezTo>
                          <a:pt x="21" y="171"/>
                          <a:pt x="17" y="175"/>
                          <a:pt x="11" y="17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" name="Google Shape;1004;p38">
                    <a:extLst>
                      <a:ext uri="{FF2B5EF4-FFF2-40B4-BE49-F238E27FC236}">
                        <a16:creationId xmlns:a16="http://schemas.microsoft.com/office/drawing/2014/main" id="{7DAA8B93-46B9-4E8D-80F4-49045DB513D0}"/>
                      </a:ext>
                    </a:extLst>
                  </p:cNvPr>
                  <p:cNvSpPr/>
                  <p:nvPr/>
                </p:nvSpPr>
                <p:spPr>
                  <a:xfrm>
                    <a:off x="10183698" y="1629498"/>
                    <a:ext cx="180080" cy="25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" h="45" extrusionOk="0">
                        <a:moveTo>
                          <a:pt x="0" y="23"/>
                        </a:moveTo>
                        <a:cubicBezTo>
                          <a:pt x="0" y="35"/>
                          <a:pt x="10" y="45"/>
                          <a:pt x="22" y="45"/>
                        </a:cubicBezTo>
                        <a:cubicBezTo>
                          <a:pt x="293" y="45"/>
                          <a:pt x="293" y="45"/>
                          <a:pt x="293" y="45"/>
                        </a:cubicBezTo>
                        <a:cubicBezTo>
                          <a:pt x="305" y="45"/>
                          <a:pt x="315" y="35"/>
                          <a:pt x="315" y="23"/>
                        </a:cubicBezTo>
                        <a:cubicBezTo>
                          <a:pt x="315" y="23"/>
                          <a:pt x="315" y="23"/>
                          <a:pt x="315" y="23"/>
                        </a:cubicBezTo>
                        <a:cubicBezTo>
                          <a:pt x="315" y="11"/>
                          <a:pt x="305" y="0"/>
                          <a:pt x="29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0" y="0"/>
                          <a:pt x="0" y="11"/>
                          <a:pt x="0" y="2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1005;p38">
                    <a:extLst>
                      <a:ext uri="{FF2B5EF4-FFF2-40B4-BE49-F238E27FC236}">
                        <a16:creationId xmlns:a16="http://schemas.microsoft.com/office/drawing/2014/main" id="{B57C2B73-49AE-4EF7-87B2-AEC368D0D5ED}"/>
                      </a:ext>
                    </a:extLst>
                  </p:cNvPr>
                  <p:cNvSpPr/>
                  <p:nvPr/>
                </p:nvSpPr>
                <p:spPr>
                  <a:xfrm>
                    <a:off x="10188356" y="1667865"/>
                    <a:ext cx="170766" cy="25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45" extrusionOk="0">
                        <a:moveTo>
                          <a:pt x="0" y="22"/>
                        </a:moveTo>
                        <a:cubicBezTo>
                          <a:pt x="0" y="35"/>
                          <a:pt x="10" y="45"/>
                          <a:pt x="23" y="45"/>
                        </a:cubicBezTo>
                        <a:cubicBezTo>
                          <a:pt x="277" y="45"/>
                          <a:pt x="277" y="45"/>
                          <a:pt x="277" y="45"/>
                        </a:cubicBezTo>
                        <a:cubicBezTo>
                          <a:pt x="289" y="45"/>
                          <a:pt x="299" y="35"/>
                          <a:pt x="299" y="22"/>
                        </a:cubicBezTo>
                        <a:cubicBezTo>
                          <a:pt x="299" y="22"/>
                          <a:pt x="299" y="22"/>
                          <a:pt x="299" y="22"/>
                        </a:cubicBezTo>
                        <a:cubicBezTo>
                          <a:pt x="299" y="10"/>
                          <a:pt x="289" y="0"/>
                          <a:pt x="277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10" y="0"/>
                          <a:pt x="0" y="10"/>
                          <a:pt x="0" y="2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1006;p38">
                    <a:extLst>
                      <a:ext uri="{FF2B5EF4-FFF2-40B4-BE49-F238E27FC236}">
                        <a16:creationId xmlns:a16="http://schemas.microsoft.com/office/drawing/2014/main" id="{20B1C9F0-2127-4ABD-9B65-D72CBD4016E6}"/>
                      </a:ext>
                    </a:extLst>
                  </p:cNvPr>
                  <p:cNvSpPr/>
                  <p:nvPr/>
                </p:nvSpPr>
                <p:spPr>
                  <a:xfrm>
                    <a:off x="10212751" y="1705567"/>
                    <a:ext cx="122419" cy="25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" h="45" extrusionOk="0">
                        <a:moveTo>
                          <a:pt x="0" y="23"/>
                        </a:moveTo>
                        <a:cubicBezTo>
                          <a:pt x="0" y="35"/>
                          <a:pt x="10" y="45"/>
                          <a:pt x="22" y="45"/>
                        </a:cubicBezTo>
                        <a:cubicBezTo>
                          <a:pt x="192" y="45"/>
                          <a:pt x="192" y="45"/>
                          <a:pt x="192" y="45"/>
                        </a:cubicBezTo>
                        <a:cubicBezTo>
                          <a:pt x="204" y="45"/>
                          <a:pt x="214" y="35"/>
                          <a:pt x="214" y="23"/>
                        </a:cubicBezTo>
                        <a:cubicBezTo>
                          <a:pt x="214" y="23"/>
                          <a:pt x="214" y="23"/>
                          <a:pt x="214" y="23"/>
                        </a:cubicBezTo>
                        <a:cubicBezTo>
                          <a:pt x="214" y="10"/>
                          <a:pt x="204" y="0"/>
                          <a:pt x="192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0" y="0"/>
                          <a:pt x="0" y="10"/>
                          <a:pt x="0" y="2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7" name="Google Shape;1007;p38">
                  <a:extLst>
                    <a:ext uri="{FF2B5EF4-FFF2-40B4-BE49-F238E27FC236}">
                      <a16:creationId xmlns:a16="http://schemas.microsoft.com/office/drawing/2014/main" id="{B444A335-CA45-4E73-90DC-CD755F1857F1}"/>
                    </a:ext>
                  </a:extLst>
                </p:cNvPr>
                <p:cNvSpPr/>
                <p:nvPr/>
              </p:nvSpPr>
              <p:spPr>
                <a:xfrm>
                  <a:off x="10047751" y="1220548"/>
                  <a:ext cx="217117" cy="205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" h="359" extrusionOk="0">
                      <a:moveTo>
                        <a:pt x="63" y="268"/>
                      </a:moveTo>
                      <a:cubicBezTo>
                        <a:pt x="78" y="297"/>
                        <a:pt x="94" y="324"/>
                        <a:pt x="108" y="350"/>
                      </a:cubicBezTo>
                      <a:cubicBezTo>
                        <a:pt x="113" y="359"/>
                        <a:pt x="113" y="359"/>
                        <a:pt x="113" y="359"/>
                      </a:cubicBezTo>
                      <a:cubicBezTo>
                        <a:pt x="380" y="206"/>
                        <a:pt x="380" y="206"/>
                        <a:pt x="380" y="206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2"/>
                        <a:pt x="22" y="4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0" y="88"/>
                        <a:pt x="14" y="174"/>
                        <a:pt x="63" y="26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1008;p38">
                  <a:extLst>
                    <a:ext uri="{FF2B5EF4-FFF2-40B4-BE49-F238E27FC236}">
                      <a16:creationId xmlns:a16="http://schemas.microsoft.com/office/drawing/2014/main" id="{C3270925-F6AC-4B42-9572-067A90AFABA2}"/>
                    </a:ext>
                  </a:extLst>
                </p:cNvPr>
                <p:cNvSpPr/>
                <p:nvPr/>
              </p:nvSpPr>
              <p:spPr>
                <a:xfrm>
                  <a:off x="10063053" y="1080830"/>
                  <a:ext cx="205806" cy="25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438" extrusionOk="0">
                      <a:moveTo>
                        <a:pt x="0" y="230"/>
                      </a:moveTo>
                      <a:cubicBezTo>
                        <a:pt x="360" y="438"/>
                        <a:pt x="360" y="438"/>
                        <a:pt x="360" y="438"/>
                      </a:cubicBezTo>
                      <a:cubicBezTo>
                        <a:pt x="360" y="0"/>
                        <a:pt x="360" y="0"/>
                        <a:pt x="360" y="0"/>
                      </a:cubicBezTo>
                      <a:cubicBezTo>
                        <a:pt x="174" y="3"/>
                        <a:pt x="40" y="117"/>
                        <a:pt x="0" y="23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1009;p38">
                  <a:extLst>
                    <a:ext uri="{FF2B5EF4-FFF2-40B4-BE49-F238E27FC236}">
                      <a16:creationId xmlns:a16="http://schemas.microsoft.com/office/drawing/2014/main" id="{A23E5CC2-061A-4FFB-B392-65D8117E91CC}"/>
                    </a:ext>
                  </a:extLst>
                </p:cNvPr>
                <p:cNvSpPr/>
                <p:nvPr/>
              </p:nvSpPr>
              <p:spPr>
                <a:xfrm>
                  <a:off x="10276400" y="1080830"/>
                  <a:ext cx="208024" cy="25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438" extrusionOk="0">
                      <a:moveTo>
                        <a:pt x="0" y="0"/>
                      </a:moveTo>
                      <a:cubicBezTo>
                        <a:pt x="0" y="438"/>
                        <a:pt x="0" y="438"/>
                        <a:pt x="0" y="438"/>
                      </a:cubicBezTo>
                      <a:cubicBezTo>
                        <a:pt x="364" y="228"/>
                        <a:pt x="364" y="228"/>
                        <a:pt x="364" y="228"/>
                      </a:cubicBezTo>
                      <a:cubicBezTo>
                        <a:pt x="323" y="115"/>
                        <a:pt x="186" y="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1010;p38">
                  <a:extLst>
                    <a:ext uri="{FF2B5EF4-FFF2-40B4-BE49-F238E27FC236}">
                      <a16:creationId xmlns:a16="http://schemas.microsoft.com/office/drawing/2014/main" id="{B04FB9DF-A7D5-4505-A724-EF4844C6B1A1}"/>
                    </a:ext>
                  </a:extLst>
                </p:cNvPr>
                <p:cNvSpPr/>
                <p:nvPr/>
              </p:nvSpPr>
              <p:spPr>
                <a:xfrm>
                  <a:off x="10280392" y="1218773"/>
                  <a:ext cx="219334" cy="208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365" extrusionOk="0">
                      <a:moveTo>
                        <a:pt x="322" y="271"/>
                      </a:moveTo>
                      <a:cubicBezTo>
                        <a:pt x="371" y="177"/>
                        <a:pt x="384" y="91"/>
                        <a:pt x="364" y="9"/>
                      </a:cubicBezTo>
                      <a:cubicBezTo>
                        <a:pt x="364" y="9"/>
                        <a:pt x="364" y="9"/>
                        <a:pt x="364" y="9"/>
                      </a:cubicBezTo>
                      <a:cubicBezTo>
                        <a:pt x="363" y="6"/>
                        <a:pt x="362" y="3"/>
                        <a:pt x="361" y="0"/>
                      </a:cubicBezTo>
                      <a:cubicBezTo>
                        <a:pt x="0" y="209"/>
                        <a:pt x="0" y="209"/>
                        <a:pt x="0" y="209"/>
                      </a:cubicBezTo>
                      <a:cubicBezTo>
                        <a:pt x="270" y="365"/>
                        <a:pt x="270" y="365"/>
                        <a:pt x="270" y="365"/>
                      </a:cubicBezTo>
                      <a:cubicBezTo>
                        <a:pt x="277" y="353"/>
                        <a:pt x="277" y="353"/>
                        <a:pt x="277" y="353"/>
                      </a:cubicBezTo>
                      <a:cubicBezTo>
                        <a:pt x="291" y="327"/>
                        <a:pt x="307" y="300"/>
                        <a:pt x="322" y="27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1011;p38">
                  <a:extLst>
                    <a:ext uri="{FF2B5EF4-FFF2-40B4-BE49-F238E27FC236}">
                      <a16:creationId xmlns:a16="http://schemas.microsoft.com/office/drawing/2014/main" id="{B0907C11-DEDA-4818-8E51-FAFA57ED52CE}"/>
                    </a:ext>
                  </a:extLst>
                </p:cNvPr>
                <p:cNvSpPr/>
                <p:nvPr/>
              </p:nvSpPr>
              <p:spPr>
                <a:xfrm>
                  <a:off x="10116279" y="1345184"/>
                  <a:ext cx="152580" cy="267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468" extrusionOk="0">
                      <a:moveTo>
                        <a:pt x="267" y="468"/>
                      </a:moveTo>
                      <a:cubicBezTo>
                        <a:pt x="267" y="0"/>
                        <a:pt x="267" y="0"/>
                        <a:pt x="267" y="0"/>
                      </a:cubicBez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21" y="190"/>
                        <a:pt x="42" y="229"/>
                        <a:pt x="61" y="272"/>
                      </a:cubicBezTo>
                      <a:cubicBezTo>
                        <a:pt x="75" y="304"/>
                        <a:pt x="83" y="346"/>
                        <a:pt x="90" y="383"/>
                      </a:cubicBezTo>
                      <a:cubicBezTo>
                        <a:pt x="92" y="398"/>
                        <a:pt x="95" y="411"/>
                        <a:pt x="98" y="424"/>
                      </a:cubicBezTo>
                      <a:cubicBezTo>
                        <a:pt x="105" y="457"/>
                        <a:pt x="116" y="466"/>
                        <a:pt x="151" y="467"/>
                      </a:cubicBezTo>
                      <a:cubicBezTo>
                        <a:pt x="157" y="468"/>
                        <a:pt x="157" y="468"/>
                        <a:pt x="157" y="468"/>
                      </a:cubicBezTo>
                      <a:cubicBezTo>
                        <a:pt x="185" y="468"/>
                        <a:pt x="185" y="468"/>
                        <a:pt x="185" y="468"/>
                      </a:cubicBezTo>
                      <a:cubicBezTo>
                        <a:pt x="237" y="468"/>
                        <a:pt x="237" y="468"/>
                        <a:pt x="237" y="468"/>
                      </a:cubicBezTo>
                      <a:cubicBezTo>
                        <a:pt x="247" y="468"/>
                        <a:pt x="257" y="468"/>
                        <a:pt x="267" y="46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1012;p38">
                  <a:extLst>
                    <a:ext uri="{FF2B5EF4-FFF2-40B4-BE49-F238E27FC236}">
                      <a16:creationId xmlns:a16="http://schemas.microsoft.com/office/drawing/2014/main" id="{8A7420E6-D2B7-4AF7-B232-2749EBA3F77B}"/>
                    </a:ext>
                  </a:extLst>
                </p:cNvPr>
                <p:cNvSpPr/>
                <p:nvPr/>
              </p:nvSpPr>
              <p:spPr>
                <a:xfrm>
                  <a:off x="10276400" y="1345184"/>
                  <a:ext cx="154798" cy="267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468" extrusionOk="0">
                      <a:moveTo>
                        <a:pt x="174" y="424"/>
                      </a:moveTo>
                      <a:cubicBezTo>
                        <a:pt x="177" y="411"/>
                        <a:pt x="180" y="398"/>
                        <a:pt x="182" y="383"/>
                      </a:cubicBezTo>
                      <a:cubicBezTo>
                        <a:pt x="189" y="346"/>
                        <a:pt x="197" y="304"/>
                        <a:pt x="211" y="272"/>
                      </a:cubicBezTo>
                      <a:cubicBezTo>
                        <a:pt x="230" y="229"/>
                        <a:pt x="251" y="191"/>
                        <a:pt x="271" y="156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5" y="467"/>
                        <a:pt x="5" y="467"/>
                        <a:pt x="5" y="467"/>
                      </a:cubicBezTo>
                      <a:cubicBezTo>
                        <a:pt x="5" y="468"/>
                        <a:pt x="5" y="468"/>
                        <a:pt x="5" y="468"/>
                      </a:cubicBezTo>
                      <a:cubicBezTo>
                        <a:pt x="5" y="468"/>
                        <a:pt x="5" y="468"/>
                        <a:pt x="5" y="468"/>
                      </a:cubicBezTo>
                      <a:cubicBezTo>
                        <a:pt x="15" y="468"/>
                        <a:pt x="25" y="468"/>
                        <a:pt x="36" y="468"/>
                      </a:cubicBezTo>
                      <a:cubicBezTo>
                        <a:pt x="42" y="467"/>
                        <a:pt x="42" y="467"/>
                        <a:pt x="42" y="467"/>
                      </a:cubicBezTo>
                      <a:cubicBezTo>
                        <a:pt x="94" y="468"/>
                        <a:pt x="94" y="468"/>
                        <a:pt x="94" y="468"/>
                      </a:cubicBezTo>
                      <a:cubicBezTo>
                        <a:pt x="101" y="468"/>
                        <a:pt x="108" y="468"/>
                        <a:pt x="115" y="467"/>
                      </a:cubicBezTo>
                      <a:cubicBezTo>
                        <a:pt x="157" y="467"/>
                        <a:pt x="167" y="456"/>
                        <a:pt x="174" y="42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6B1E792-D503-49B7-AF8C-A371BA4E65FD}"/>
                  </a:ext>
                </a:extLst>
              </p:cNvPr>
              <p:cNvSpPr txBox="1"/>
              <p:nvPr/>
            </p:nvSpPr>
            <p:spPr>
              <a:xfrm>
                <a:off x="6847890" y="1704196"/>
                <a:ext cx="1345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>
                    <a:solidFill>
                      <a:schemeClr val="dk1"/>
                    </a:solidFill>
                    <a:latin typeface="Inria Sans Light"/>
                    <a:sym typeface="Saira SemiCondensed Medium"/>
                  </a:rPr>
                  <a:t>Análises</a:t>
                </a:r>
                <a:endParaRPr lang="en-US" sz="2400" dirty="0">
                  <a:solidFill>
                    <a:schemeClr val="dk1"/>
                  </a:solidFill>
                  <a:latin typeface="Inria Sans Light"/>
                  <a:sym typeface="Saira SemiCondensed Medium"/>
                </a:endParaRPr>
              </a:p>
            </p:txBody>
          </p:sp>
        </p:grpSp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0B903042-4446-47DF-95A0-E54FE3EF6B3F}"/>
                </a:ext>
              </a:extLst>
            </p:cNvPr>
            <p:cNvSpPr/>
            <p:nvPr/>
          </p:nvSpPr>
          <p:spPr>
            <a:xfrm>
              <a:off x="2744601" y="2684349"/>
              <a:ext cx="483528" cy="2664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FD6290A6-C4A3-44F2-BFB7-84B0142AB128}"/>
                </a:ext>
              </a:extLst>
            </p:cNvPr>
            <p:cNvSpPr/>
            <p:nvPr/>
          </p:nvSpPr>
          <p:spPr>
            <a:xfrm>
              <a:off x="4505790" y="2645813"/>
              <a:ext cx="483528" cy="2664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920DAF16-F7CD-4A6A-AAC6-F0877C1510A3}"/>
                </a:ext>
              </a:extLst>
            </p:cNvPr>
            <p:cNvSpPr/>
            <p:nvPr/>
          </p:nvSpPr>
          <p:spPr>
            <a:xfrm>
              <a:off x="6503136" y="2633542"/>
              <a:ext cx="483528" cy="2664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75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25D6-BBF8-4ECD-8A20-C7FA18C8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8D6AF-1536-4E77-8A90-430ADC25F3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B3DE6F-51C3-4A4A-857F-580F2632E6C2}"/>
              </a:ext>
            </a:extLst>
          </p:cNvPr>
          <p:cNvGrpSpPr/>
          <p:nvPr/>
        </p:nvGrpSpPr>
        <p:grpSpPr>
          <a:xfrm>
            <a:off x="813895" y="1206806"/>
            <a:ext cx="7516209" cy="3648066"/>
            <a:chOff x="922941" y="777161"/>
            <a:chExt cx="9808814" cy="53397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C05693-73F3-48EC-876F-E64C6559DC2F}"/>
                </a:ext>
              </a:extLst>
            </p:cNvPr>
            <p:cNvSpPr/>
            <p:nvPr/>
          </p:nvSpPr>
          <p:spPr>
            <a:xfrm>
              <a:off x="922941" y="1483567"/>
              <a:ext cx="1912775" cy="7744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Textos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F5E9E77-850A-42FE-AF14-A1D1EAB6A5FD}"/>
                </a:ext>
              </a:extLst>
            </p:cNvPr>
            <p:cNvSpPr/>
            <p:nvPr/>
          </p:nvSpPr>
          <p:spPr>
            <a:xfrm>
              <a:off x="922941" y="2484955"/>
              <a:ext cx="1912775" cy="7744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Informação à correlacionar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C0271B-38A7-452C-8B3F-7DBDAC214888}"/>
                </a:ext>
              </a:extLst>
            </p:cNvPr>
            <p:cNvSpPr/>
            <p:nvPr/>
          </p:nvSpPr>
          <p:spPr>
            <a:xfrm>
              <a:off x="3325577" y="4599120"/>
              <a:ext cx="1912775" cy="7744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Numérica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E82284-FF52-428C-89B5-3F1FACEA23AD}"/>
                </a:ext>
              </a:extLst>
            </p:cNvPr>
            <p:cNvSpPr/>
            <p:nvPr/>
          </p:nvSpPr>
          <p:spPr>
            <a:xfrm>
              <a:off x="3353711" y="2488455"/>
              <a:ext cx="1859778" cy="7744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tx1"/>
                  </a:solidFill>
                </a:rPr>
                <a:t>Tag</a:t>
              </a:r>
              <a:r>
                <a:rPr lang="pt-BR" sz="1200" dirty="0">
                  <a:solidFill>
                    <a:schemeClr val="tx1"/>
                  </a:solidFill>
                </a:rPr>
                <a:t> Absoluto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35905B-F29B-4FF0-84F8-8747425A2E63}"/>
                </a:ext>
              </a:extLst>
            </p:cNvPr>
            <p:cNvSpPr/>
            <p:nvPr/>
          </p:nvSpPr>
          <p:spPr>
            <a:xfrm>
              <a:off x="3643591" y="3540580"/>
              <a:ext cx="1287625" cy="7744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tx1"/>
                  </a:solidFill>
                </a:rPr>
                <a:t>Tagger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463C826-B331-458D-A600-F2FFF933C0C3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2835716" y="2872176"/>
              <a:ext cx="517994" cy="3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2B78853-9D9A-4759-9C8F-70ED2B4C2C0C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>
              <a:off x="1879329" y="3259396"/>
              <a:ext cx="1446248" cy="1726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E84CF1-D126-4335-ABD0-5CA0396EDEEC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4281964" y="4315021"/>
              <a:ext cx="5439" cy="284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CE7774A-FFE1-4ACD-A5AE-213E7FA15173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H="1" flipV="1">
              <a:off x="4283600" y="3262896"/>
              <a:ext cx="3805" cy="277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763EDA-BB00-44F6-BDFF-21058A440462}"/>
                </a:ext>
              </a:extLst>
            </p:cNvPr>
            <p:cNvCxnSpPr>
              <a:cxnSpLocks/>
              <a:stCxn id="9" idx="3"/>
              <a:endCxn id="17" idx="1"/>
            </p:cNvCxnSpPr>
            <p:nvPr/>
          </p:nvCxnSpPr>
          <p:spPr>
            <a:xfrm flipV="1">
              <a:off x="5213489" y="2862947"/>
              <a:ext cx="695891" cy="12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38453F5-12BA-4920-800C-C51DD5E7F69F}"/>
                </a:ext>
              </a:extLst>
            </p:cNvPr>
            <p:cNvCxnSpPr>
              <a:cxnSpLocks/>
              <a:stCxn id="6" idx="3"/>
              <a:endCxn id="27" idx="1"/>
            </p:cNvCxnSpPr>
            <p:nvPr/>
          </p:nvCxnSpPr>
          <p:spPr>
            <a:xfrm>
              <a:off x="2835716" y="1870787"/>
              <a:ext cx="5179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16AD7C-5ABD-41E1-985B-A15A42B25924}"/>
                </a:ext>
              </a:extLst>
            </p:cNvPr>
            <p:cNvSpPr/>
            <p:nvPr/>
          </p:nvSpPr>
          <p:spPr>
            <a:xfrm>
              <a:off x="5909380" y="2475727"/>
              <a:ext cx="1912775" cy="7744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NLP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371D96-3299-4A8E-8292-7B23D8586131}"/>
                </a:ext>
              </a:extLst>
            </p:cNvPr>
            <p:cNvSpPr/>
            <p:nvPr/>
          </p:nvSpPr>
          <p:spPr>
            <a:xfrm>
              <a:off x="8818980" y="777161"/>
              <a:ext cx="1912775" cy="7744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157D5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Gerador de texto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22CFE5C-098B-4E17-A071-F13587576708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 flipV="1">
              <a:off x="7822155" y="1164382"/>
              <a:ext cx="996825" cy="16985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959E8-F4B8-4A17-8BB5-E835B66B7ED4}"/>
                </a:ext>
              </a:extLst>
            </p:cNvPr>
            <p:cNvSpPr/>
            <p:nvPr/>
          </p:nvSpPr>
          <p:spPr>
            <a:xfrm>
              <a:off x="8818979" y="1870789"/>
              <a:ext cx="1912775" cy="7744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157D5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Identificador de </a:t>
              </a:r>
              <a:r>
                <a:rPr lang="pt-BR" sz="1200" dirty="0" err="1">
                  <a:solidFill>
                    <a:schemeClr val="tx1"/>
                  </a:solidFill>
                </a:rPr>
                <a:t>Tag</a:t>
              </a:r>
              <a:r>
                <a:rPr lang="pt-BR" sz="1200" dirty="0">
                  <a:solidFill>
                    <a:schemeClr val="tx1"/>
                  </a:solidFill>
                </a:rPr>
                <a:t> para texto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6F33F2-8528-403C-BEEB-719DDB8C6F7A}"/>
                </a:ext>
              </a:extLst>
            </p:cNvPr>
            <p:cNvSpPr/>
            <p:nvPr/>
          </p:nvSpPr>
          <p:spPr>
            <a:xfrm>
              <a:off x="8818979" y="2960916"/>
              <a:ext cx="1912775" cy="7744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157D5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Comparação de características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5724BD-E8A8-4083-8E14-8925BEDA1588}"/>
                </a:ext>
              </a:extLst>
            </p:cNvPr>
            <p:cNvSpPr/>
            <p:nvPr/>
          </p:nvSpPr>
          <p:spPr>
            <a:xfrm>
              <a:off x="8818977" y="4126077"/>
              <a:ext cx="1912775" cy="7744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157D5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Temas comuns por </a:t>
              </a:r>
              <a:r>
                <a:rPr lang="pt-BR" sz="1200" dirty="0" err="1">
                  <a:solidFill>
                    <a:schemeClr val="tx1"/>
                  </a:solidFill>
                </a:rPr>
                <a:t>Tag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0C8417EB-31CB-443D-8A20-EBB2EAFB68B4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7822155" y="2258009"/>
              <a:ext cx="996824" cy="60493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885B032E-8BF1-4198-BB26-C4D5D498F173}"/>
                </a:ext>
              </a:extLst>
            </p:cNvPr>
            <p:cNvCxnSpPr>
              <a:cxnSpLocks/>
              <a:stCxn id="17" idx="3"/>
              <a:endCxn id="21" idx="1"/>
            </p:cNvCxnSpPr>
            <p:nvPr/>
          </p:nvCxnSpPr>
          <p:spPr>
            <a:xfrm>
              <a:off x="7822155" y="2862948"/>
              <a:ext cx="996823" cy="4851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4E5CA34F-8F37-4DD0-851E-B8CDE780CE72}"/>
                </a:ext>
              </a:extLst>
            </p:cNvPr>
            <p:cNvCxnSpPr>
              <a:cxnSpLocks/>
              <a:stCxn id="17" idx="3"/>
              <a:endCxn id="22" idx="1"/>
            </p:cNvCxnSpPr>
            <p:nvPr/>
          </p:nvCxnSpPr>
          <p:spPr>
            <a:xfrm>
              <a:off x="7822155" y="2862948"/>
              <a:ext cx="996822" cy="16503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C68F5E-6E6C-43C3-A919-5050A19D0EC3}"/>
                </a:ext>
              </a:extLst>
            </p:cNvPr>
            <p:cNvSpPr/>
            <p:nvPr/>
          </p:nvSpPr>
          <p:spPr>
            <a:xfrm>
              <a:off x="5909379" y="777161"/>
              <a:ext cx="1912775" cy="1093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157D5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Agrupar textos parecidos para gerar </a:t>
              </a:r>
              <a:r>
                <a:rPr lang="pt-BR" sz="1200" dirty="0" err="1">
                  <a:solidFill>
                    <a:schemeClr val="tx1"/>
                  </a:solidFill>
                </a:rPr>
                <a:t>Tags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0AEF16-C3E9-4285-B6D8-4088543F4ED0}"/>
                </a:ext>
              </a:extLst>
            </p:cNvPr>
            <p:cNvSpPr/>
            <p:nvPr/>
          </p:nvSpPr>
          <p:spPr>
            <a:xfrm>
              <a:off x="3353713" y="1555688"/>
              <a:ext cx="1859778" cy="630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Pré-processamento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45CA3E3-A2E9-4303-986F-8DE90C1D8393}"/>
                </a:ext>
              </a:extLst>
            </p:cNvPr>
            <p:cNvCxnSpPr>
              <a:cxnSpLocks/>
              <a:stCxn id="27" idx="3"/>
              <a:endCxn id="17" idx="1"/>
            </p:cNvCxnSpPr>
            <p:nvPr/>
          </p:nvCxnSpPr>
          <p:spPr>
            <a:xfrm>
              <a:off x="5213491" y="1870789"/>
              <a:ext cx="695888" cy="992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16CFDCE-1F44-4185-AF97-073DF3025A41}"/>
                </a:ext>
              </a:extLst>
            </p:cNvPr>
            <p:cNvCxnSpPr>
              <a:cxnSpLocks/>
              <a:stCxn id="27" idx="3"/>
              <a:endCxn id="26" idx="1"/>
            </p:cNvCxnSpPr>
            <p:nvPr/>
          </p:nvCxnSpPr>
          <p:spPr>
            <a:xfrm flipV="1">
              <a:off x="5213491" y="1323974"/>
              <a:ext cx="695887" cy="54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1DD16AB-A9A5-4611-834B-B267A3FA6FF8}"/>
                </a:ext>
              </a:extLst>
            </p:cNvPr>
            <p:cNvCxnSpPr>
              <a:stCxn id="17" idx="0"/>
              <a:endCxn id="26" idx="2"/>
            </p:cNvCxnSpPr>
            <p:nvPr/>
          </p:nvCxnSpPr>
          <p:spPr>
            <a:xfrm flipH="1" flipV="1">
              <a:off x="6865767" y="1870787"/>
              <a:ext cx="1" cy="6049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BCD0AC-FB4E-40A7-9FA0-8BA878E414FD}"/>
                </a:ext>
              </a:extLst>
            </p:cNvPr>
            <p:cNvSpPr/>
            <p:nvPr/>
          </p:nvSpPr>
          <p:spPr>
            <a:xfrm>
              <a:off x="1050928" y="5716945"/>
              <a:ext cx="386432" cy="3638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3128D6-0CFF-49DF-AAF0-63F78906942A}"/>
                </a:ext>
              </a:extLst>
            </p:cNvPr>
            <p:cNvSpPr txBox="1"/>
            <p:nvPr/>
          </p:nvSpPr>
          <p:spPr>
            <a:xfrm>
              <a:off x="1456019" y="5711507"/>
              <a:ext cx="2067269" cy="405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Entradas do sistema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07825E-4EEC-4315-A47E-9DCFCD257A9B}"/>
                </a:ext>
              </a:extLst>
            </p:cNvPr>
            <p:cNvSpPr/>
            <p:nvPr/>
          </p:nvSpPr>
          <p:spPr>
            <a:xfrm>
              <a:off x="4048035" y="5716945"/>
              <a:ext cx="386432" cy="36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0E7F8F-F92F-4B70-9103-A83B3A4AF4A8}"/>
                </a:ext>
              </a:extLst>
            </p:cNvPr>
            <p:cNvSpPr txBox="1"/>
            <p:nvPr/>
          </p:nvSpPr>
          <p:spPr>
            <a:xfrm>
              <a:off x="4453126" y="5711507"/>
              <a:ext cx="3079774" cy="405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Ferramentas de processamento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819638-186D-4E62-8B00-5768DB3194FB}"/>
                </a:ext>
              </a:extLst>
            </p:cNvPr>
            <p:cNvSpPr/>
            <p:nvPr/>
          </p:nvSpPr>
          <p:spPr>
            <a:xfrm>
              <a:off x="7990577" y="5716945"/>
              <a:ext cx="386432" cy="3638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157D5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583808-B316-404A-9AD3-12D81FD4665C}"/>
                </a:ext>
              </a:extLst>
            </p:cNvPr>
            <p:cNvSpPr txBox="1"/>
            <p:nvPr/>
          </p:nvSpPr>
          <p:spPr>
            <a:xfrm>
              <a:off x="8395667" y="5711507"/>
              <a:ext cx="1952210" cy="405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Analises/Relatórios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69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25D6-BBF8-4ECD-8A20-C7FA18C8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Modulo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8D6AF-1536-4E77-8A90-430ADC25F3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C05693-73F3-48EC-876F-E64C6559DC2F}"/>
              </a:ext>
            </a:extLst>
          </p:cNvPr>
          <p:cNvSpPr/>
          <p:nvPr/>
        </p:nvSpPr>
        <p:spPr>
          <a:xfrm>
            <a:off x="1717625" y="2323879"/>
            <a:ext cx="1465704" cy="529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Textos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E9E77-850A-42FE-AF14-A1D1EAB6A5FD}"/>
              </a:ext>
            </a:extLst>
          </p:cNvPr>
          <p:cNvSpPr/>
          <p:nvPr/>
        </p:nvSpPr>
        <p:spPr>
          <a:xfrm>
            <a:off x="1717625" y="3041036"/>
            <a:ext cx="1465704" cy="529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Informação à correlacionar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3C826-B331-458D-A600-F2FFF933C0C3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 flipV="1">
            <a:off x="3183329" y="2591686"/>
            <a:ext cx="981454" cy="71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8453F5-12BA-4920-800C-C51DD5E7F69F}"/>
              </a:ext>
            </a:extLst>
          </p:cNvPr>
          <p:cNvCxnSpPr>
            <a:cxnSpLocks/>
            <a:stCxn id="6" idx="3"/>
            <a:endCxn id="47" idx="1"/>
          </p:cNvCxnSpPr>
          <p:nvPr/>
        </p:nvCxnSpPr>
        <p:spPr>
          <a:xfrm>
            <a:off x="3183329" y="2588422"/>
            <a:ext cx="981454" cy="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8371D96-3299-4A8E-8292-7B23D8586131}"/>
              </a:ext>
            </a:extLst>
          </p:cNvPr>
          <p:cNvSpPr/>
          <p:nvPr/>
        </p:nvSpPr>
        <p:spPr>
          <a:xfrm>
            <a:off x="6302426" y="1206806"/>
            <a:ext cx="1465704" cy="5290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57D5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tt.Generate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22CFE5C-098B-4E17-A071-F13587576708}"/>
              </a:ext>
            </a:extLst>
          </p:cNvPr>
          <p:cNvCxnSpPr>
            <a:cxnSpLocks/>
            <a:stCxn id="47" idx="3"/>
            <a:endCxn id="18" idx="1"/>
          </p:cNvCxnSpPr>
          <p:nvPr/>
        </p:nvCxnSpPr>
        <p:spPr>
          <a:xfrm flipV="1">
            <a:off x="5589877" y="1471349"/>
            <a:ext cx="712549" cy="1120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FD959E8-F4B8-4A17-8BB5-E835B66B7ED4}"/>
              </a:ext>
            </a:extLst>
          </p:cNvPr>
          <p:cNvSpPr/>
          <p:nvPr/>
        </p:nvSpPr>
        <p:spPr>
          <a:xfrm>
            <a:off x="6302425" y="1953955"/>
            <a:ext cx="1465704" cy="5290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57D5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tt.Identify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F33F2-8528-403C-BEEB-719DDB8C6F7A}"/>
              </a:ext>
            </a:extLst>
          </p:cNvPr>
          <p:cNvSpPr/>
          <p:nvPr/>
        </p:nvSpPr>
        <p:spPr>
          <a:xfrm>
            <a:off x="6302425" y="2698713"/>
            <a:ext cx="1465704" cy="5290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57D5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tt.Compare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5724BD-E8A8-4083-8E14-8925BEDA1588}"/>
              </a:ext>
            </a:extLst>
          </p:cNvPr>
          <p:cNvSpPr/>
          <p:nvPr/>
        </p:nvSpPr>
        <p:spPr>
          <a:xfrm>
            <a:off x="6302424" y="3494732"/>
            <a:ext cx="1465704" cy="5290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57D5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tt.Extract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C8417EB-31CB-443D-8A20-EBB2EAFB68B4}"/>
              </a:ext>
            </a:extLst>
          </p:cNvPr>
          <p:cNvCxnSpPr>
            <a:cxnSpLocks/>
            <a:stCxn id="47" idx="3"/>
            <a:endCxn id="20" idx="1"/>
          </p:cNvCxnSpPr>
          <p:nvPr/>
        </p:nvCxnSpPr>
        <p:spPr>
          <a:xfrm flipV="1">
            <a:off x="5589877" y="2218498"/>
            <a:ext cx="712548" cy="373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85B032E-8BF1-4198-BB26-C4D5D498F173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>
            <a:off x="5589877" y="2591686"/>
            <a:ext cx="712548" cy="371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E5CA34F-8F37-4DD0-851E-B8CDE780CE72}"/>
              </a:ext>
            </a:extLst>
          </p:cNvPr>
          <p:cNvCxnSpPr>
            <a:cxnSpLocks/>
            <a:stCxn id="47" idx="3"/>
            <a:endCxn id="22" idx="1"/>
          </p:cNvCxnSpPr>
          <p:nvPr/>
        </p:nvCxnSpPr>
        <p:spPr>
          <a:xfrm>
            <a:off x="5589877" y="2591686"/>
            <a:ext cx="712547" cy="1167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4C68F5E-6E6C-43C3-A919-5050A19D0EC3}"/>
              </a:ext>
            </a:extLst>
          </p:cNvPr>
          <p:cNvSpPr/>
          <p:nvPr/>
        </p:nvSpPr>
        <p:spPr>
          <a:xfrm>
            <a:off x="4044445" y="3120006"/>
            <a:ext cx="1665771" cy="52499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dbase.generate_tags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0AEF16-C3E9-4285-B6D8-4088543F4ED0}"/>
              </a:ext>
            </a:extLst>
          </p:cNvPr>
          <p:cNvSpPr/>
          <p:nvPr/>
        </p:nvSpPr>
        <p:spPr>
          <a:xfrm>
            <a:off x="4164784" y="1668166"/>
            <a:ext cx="1425094" cy="430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Pré-processamento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DD16AB-A9A5-4611-834B-B267A3FA6FF8}"/>
              </a:ext>
            </a:extLst>
          </p:cNvPr>
          <p:cNvCxnSpPr>
            <a:cxnSpLocks/>
            <a:stCxn id="26" idx="0"/>
            <a:endCxn id="47" idx="2"/>
          </p:cNvCxnSpPr>
          <p:nvPr/>
        </p:nvCxnSpPr>
        <p:spPr>
          <a:xfrm flipH="1" flipV="1">
            <a:off x="4877330" y="2856229"/>
            <a:ext cx="1" cy="263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4BCD0AC-FB4E-40A7-9FA0-8BA878E414FD}"/>
              </a:ext>
            </a:extLst>
          </p:cNvPr>
          <p:cNvSpPr/>
          <p:nvPr/>
        </p:nvSpPr>
        <p:spPr>
          <a:xfrm>
            <a:off x="1363037" y="4350740"/>
            <a:ext cx="296112" cy="248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3128D6-0CFF-49DF-AAF0-63F78906942A}"/>
              </a:ext>
            </a:extLst>
          </p:cNvPr>
          <p:cNvSpPr txBox="1"/>
          <p:nvPr/>
        </p:nvSpPr>
        <p:spPr>
          <a:xfrm>
            <a:off x="1673446" y="4347025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Entradas do sistema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07825E-4EEC-4315-A47E-9DCFCD257A9B}"/>
              </a:ext>
            </a:extLst>
          </p:cNvPr>
          <p:cNvSpPr/>
          <p:nvPr/>
        </p:nvSpPr>
        <p:spPr>
          <a:xfrm>
            <a:off x="3668507" y="4336940"/>
            <a:ext cx="296112" cy="248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0E7F8F-F92F-4B70-9103-A83B3A4AF4A8}"/>
              </a:ext>
            </a:extLst>
          </p:cNvPr>
          <p:cNvSpPr txBox="1"/>
          <p:nvPr/>
        </p:nvSpPr>
        <p:spPr>
          <a:xfrm>
            <a:off x="3978916" y="4333225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Ferramentas de Dados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819638-186D-4E62-8B00-5768DB3194FB}"/>
              </a:ext>
            </a:extLst>
          </p:cNvPr>
          <p:cNvSpPr/>
          <p:nvPr/>
        </p:nvSpPr>
        <p:spPr>
          <a:xfrm>
            <a:off x="6143895" y="4336940"/>
            <a:ext cx="296112" cy="24860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57D5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583808-B316-404A-9AD3-12D81FD4665C}"/>
              </a:ext>
            </a:extLst>
          </p:cNvPr>
          <p:cNvSpPr txBox="1"/>
          <p:nvPr/>
        </p:nvSpPr>
        <p:spPr>
          <a:xfrm>
            <a:off x="6454304" y="4333225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Módulos para Analises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71F626-E684-41B2-AB7E-50F09A58283C}"/>
              </a:ext>
            </a:extLst>
          </p:cNvPr>
          <p:cNvSpPr/>
          <p:nvPr/>
        </p:nvSpPr>
        <p:spPr>
          <a:xfrm>
            <a:off x="4164783" y="2327143"/>
            <a:ext cx="1425094" cy="52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AF8AE0-03D7-4F96-BFA3-C9E472A5A26E}"/>
              </a:ext>
            </a:extLst>
          </p:cNvPr>
          <p:cNvCxnSpPr>
            <a:cxnSpLocks/>
            <a:stCxn id="47" idx="0"/>
            <a:endCxn id="27" idx="2"/>
          </p:cNvCxnSpPr>
          <p:nvPr/>
        </p:nvCxnSpPr>
        <p:spPr>
          <a:xfrm flipV="1">
            <a:off x="4877330" y="2098709"/>
            <a:ext cx="1" cy="228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C202814-2F1F-4CD9-9134-E37D3E2B41BD}"/>
              </a:ext>
            </a:extLst>
          </p:cNvPr>
          <p:cNvSpPr/>
          <p:nvPr/>
        </p:nvSpPr>
        <p:spPr>
          <a:xfrm>
            <a:off x="1717625" y="1608825"/>
            <a:ext cx="1465704" cy="529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Objetivo do usuário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DE203E2-19B5-4790-930A-8E82E4B71435}"/>
              </a:ext>
            </a:extLst>
          </p:cNvPr>
          <p:cNvCxnSpPr>
            <a:cxnSpLocks/>
            <a:stCxn id="76" idx="3"/>
            <a:endCxn id="27" idx="1"/>
          </p:cNvCxnSpPr>
          <p:nvPr/>
        </p:nvCxnSpPr>
        <p:spPr>
          <a:xfrm>
            <a:off x="3183329" y="1873368"/>
            <a:ext cx="981455" cy="1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77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C069-33A0-4817-9768-CC3721E2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Pré-processamento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E913A-5E65-4364-AAC6-0E2BDA3FE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848" y="1430148"/>
            <a:ext cx="7936151" cy="30339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database = </a:t>
            </a:r>
            <a:r>
              <a:rPr lang="en-US" sz="2000" dirty="0" err="1"/>
              <a:t>tt.DataBase</a:t>
            </a:r>
            <a:r>
              <a:rPr lang="en-US" sz="2000" dirty="0"/>
              <a:t>(file, </a:t>
            </a:r>
            <a:r>
              <a:rPr lang="en-US" sz="2000" dirty="0" err="1"/>
              <a:t>text_column</a:t>
            </a:r>
            <a:r>
              <a:rPr lang="en-US" sz="2000" dirty="0"/>
              <a:t>, </a:t>
            </a:r>
            <a:r>
              <a:rPr lang="en-US" sz="2000" dirty="0" err="1"/>
              <a:t>tags_columns</a:t>
            </a:r>
            <a:r>
              <a:rPr lang="en-US" sz="2000" dirty="0"/>
              <a:t>)</a:t>
            </a:r>
          </a:p>
          <a:p>
            <a:pPr marL="114300" indent="0">
              <a:buNone/>
            </a:pPr>
            <a:r>
              <a:rPr lang="en-US" sz="2000" dirty="0" err="1"/>
              <a:t>database.open</a:t>
            </a:r>
            <a:r>
              <a:rPr lang="en-US" sz="2000" dirty="0"/>
              <a:t>()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preprocess = </a:t>
            </a:r>
            <a:r>
              <a:rPr lang="en-US" sz="2000" dirty="0" err="1"/>
              <a:t>tt.Preprocess</a:t>
            </a:r>
            <a:r>
              <a:rPr lang="en-US" sz="2000" dirty="0"/>
              <a:t>(</a:t>
            </a:r>
            <a:r>
              <a:rPr lang="en-US" sz="2000" dirty="0" err="1"/>
              <a:t>tags_types</a:t>
            </a:r>
            <a:r>
              <a:rPr lang="en-US" sz="2000" dirty="0"/>
              <a:t>, </a:t>
            </a:r>
            <a:r>
              <a:rPr lang="en-US" sz="2000" dirty="0" err="1"/>
              <a:t>filter_flags</a:t>
            </a:r>
            <a:r>
              <a:rPr lang="en-US" sz="2000" dirty="0"/>
              <a:t>, </a:t>
            </a:r>
            <a:r>
              <a:rPr lang="en-US" sz="2000" dirty="0" err="1"/>
              <a:t>lang</a:t>
            </a:r>
            <a:r>
              <a:rPr lang="en-US" sz="2000" dirty="0"/>
              <a:t>=</a:t>
            </a:r>
            <a:r>
              <a:rPr lang="en-US" sz="2000" dirty="0" err="1"/>
              <a:t>lang</a:t>
            </a:r>
            <a:r>
              <a:rPr lang="en-US" sz="2000" dirty="0"/>
              <a:t>)</a:t>
            </a:r>
          </a:p>
          <a:p>
            <a:pPr marL="114300" indent="0">
              <a:buNone/>
            </a:pPr>
            <a:r>
              <a:rPr lang="en-US" sz="2000" dirty="0" err="1"/>
              <a:t>preprocess.preprocess</a:t>
            </a:r>
            <a:r>
              <a:rPr lang="en-US" sz="2000" dirty="0"/>
              <a:t>(database)</a:t>
            </a:r>
          </a:p>
          <a:p>
            <a:pPr marL="11430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5E4B6-E7AC-4874-A827-B097739566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15C74-A915-4770-B064-45502B5E4975}"/>
              </a:ext>
            </a:extLst>
          </p:cNvPr>
          <p:cNvSpPr/>
          <p:nvPr/>
        </p:nvSpPr>
        <p:spPr>
          <a:xfrm>
            <a:off x="495300" y="3416928"/>
            <a:ext cx="38989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Hair &amp;amp; Makeup by @chainellemolina\nBig thank you to my assistant </a:t>
            </a:r>
            <a:r>
              <a:rPr lang="en-US" dirty="0" err="1">
                <a:solidFill>
                  <a:schemeClr val="tx1"/>
                </a:solidFill>
              </a:rPr>
              <a:t>chyna</a:t>
            </a:r>
            <a:r>
              <a:rPr lang="en-US" dirty="0">
                <a:solidFill>
                  <a:schemeClr val="tx1"/>
                </a:solidFill>
              </a:rPr>
              <a:t>___x for doing an amazing… https://t.co/iR4TG5Lcax'C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B51A3-E316-470A-9826-F9FCF06E3F74}"/>
              </a:ext>
            </a:extLst>
          </p:cNvPr>
          <p:cNvSpPr/>
          <p:nvPr/>
        </p:nvSpPr>
        <p:spPr>
          <a:xfrm>
            <a:off x="5054637" y="3416928"/>
            <a:ext cx="3409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['hair’,  'makeup’,  '</a:t>
            </a:r>
            <a:r>
              <a:rPr lang="en-US" dirty="0" err="1">
                <a:solidFill>
                  <a:schemeClr val="tx1"/>
                </a:solidFill>
              </a:rPr>
              <a:t>chainellemolina</a:t>
            </a:r>
            <a:r>
              <a:rPr lang="en-US" dirty="0">
                <a:solidFill>
                  <a:schemeClr val="tx1"/>
                </a:solidFill>
              </a:rPr>
              <a:t>’,  'big’,  'thank’,  'assistant’, '</a:t>
            </a:r>
            <a:r>
              <a:rPr lang="en-US" dirty="0" err="1">
                <a:solidFill>
                  <a:schemeClr val="tx1"/>
                </a:solidFill>
              </a:rPr>
              <a:t>chynax</a:t>
            </a:r>
            <a:r>
              <a:rPr lang="en-US" dirty="0">
                <a:solidFill>
                  <a:schemeClr val="tx1"/>
                </a:solidFill>
              </a:rPr>
              <a:t>’, 'amazing']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426AEFD-1DE1-49E1-9A34-E45E141C4426}"/>
              </a:ext>
            </a:extLst>
          </p:cNvPr>
          <p:cNvSpPr/>
          <p:nvPr/>
        </p:nvSpPr>
        <p:spPr>
          <a:xfrm>
            <a:off x="4482692" y="3545309"/>
            <a:ext cx="483528" cy="266457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3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CB67-FC39-4D35-97CF-2CF89BAC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Extract</a:t>
            </a:r>
            <a:r>
              <a:rPr lang="pt-BR" dirty="0"/>
              <a:t> from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A6BC-76FF-41DF-8046-6F8925DD9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4690" y="1392048"/>
            <a:ext cx="6728400" cy="3033900"/>
          </a:xfrm>
        </p:spPr>
        <p:txBody>
          <a:bodyPr/>
          <a:lstStyle/>
          <a:p>
            <a:r>
              <a:rPr lang="en-US" sz="2000" dirty="0"/>
              <a:t>Modulo de </a:t>
            </a:r>
            <a:r>
              <a:rPr lang="pt-BR" sz="2000" dirty="0"/>
              <a:t>extração:</a:t>
            </a:r>
          </a:p>
          <a:p>
            <a:pPr lvl="1"/>
            <a:r>
              <a:rPr lang="en-US" sz="2000" dirty="0"/>
              <a:t>extract = </a:t>
            </a:r>
            <a:r>
              <a:rPr lang="en-US" sz="2000" dirty="0" err="1"/>
              <a:t>tt.Extract</a:t>
            </a:r>
            <a:r>
              <a:rPr lang="en-US" sz="2000" dirty="0"/>
              <a:t>(database)</a:t>
            </a:r>
          </a:p>
          <a:p>
            <a:r>
              <a:rPr lang="pt-BR" sz="2000" dirty="0"/>
              <a:t>Extrair conteúdos principais</a:t>
            </a:r>
          </a:p>
          <a:p>
            <a:pPr lvl="1"/>
            <a:r>
              <a:rPr lang="en-US" sz="2000" dirty="0" err="1"/>
              <a:t>extract.get_words</a:t>
            </a:r>
            <a:r>
              <a:rPr lang="en-US" sz="2000" dirty="0"/>
              <a:t>(tag, </a:t>
            </a:r>
            <a:r>
              <a:rPr lang="en-US" sz="2000" dirty="0" err="1"/>
              <a:t>tag_column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extract.get_text</a:t>
            </a:r>
            <a:r>
              <a:rPr lang="en-US" sz="2000" dirty="0"/>
              <a:t>(tag, </a:t>
            </a:r>
            <a:r>
              <a:rPr lang="en-US" sz="2000" dirty="0" err="1"/>
              <a:t>tag_column</a:t>
            </a:r>
            <a:r>
              <a:rPr lang="en-US" sz="2000" dirty="0"/>
              <a:t>) </a:t>
            </a:r>
          </a:p>
          <a:p>
            <a:r>
              <a:rPr lang="pt-BR" sz="2000" dirty="0"/>
              <a:t>Recursos visuais</a:t>
            </a:r>
          </a:p>
          <a:p>
            <a:pPr lvl="1"/>
            <a:r>
              <a:rPr lang="en-US" sz="2000" dirty="0" err="1"/>
              <a:t>extract.get_wordcloud</a:t>
            </a:r>
            <a:r>
              <a:rPr lang="en-US" sz="2000" dirty="0"/>
              <a:t>(tag, </a:t>
            </a:r>
            <a:r>
              <a:rPr lang="en-US" sz="2000" dirty="0" err="1"/>
              <a:t>tag_colum</a:t>
            </a:r>
            <a:r>
              <a:rPr lang="en-US" sz="2000" dirty="0"/>
              <a:t>)</a:t>
            </a:r>
          </a:p>
          <a:p>
            <a:pPr lvl="1"/>
            <a:r>
              <a:rPr lang="sv-SE" sz="2000" dirty="0"/>
              <a:t>extract.get_lda(tag, tag_column)</a:t>
            </a:r>
            <a:endParaRPr lang="sv-SE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B6A47-AE3C-473F-B81C-F9739C6119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6D7C7-1F9E-4661-9B6C-75C67E9E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500" y="569893"/>
            <a:ext cx="2934080" cy="1497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379D54-0892-47CB-919A-B8454579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728" y="2332233"/>
            <a:ext cx="3040725" cy="19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3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CB67-FC39-4D35-97CF-2CF89BAC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Generate</a:t>
            </a:r>
            <a:r>
              <a:rPr lang="pt-BR" dirty="0"/>
              <a:t>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A6BC-76FF-41DF-8046-6F8925DD9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generate = </a:t>
            </a:r>
            <a:r>
              <a:rPr lang="en-US" dirty="0" err="1"/>
              <a:t>tt.Generate</a:t>
            </a:r>
            <a:r>
              <a:rPr lang="en-US" dirty="0"/>
              <a:t>(database)</a:t>
            </a:r>
          </a:p>
          <a:p>
            <a:pPr marL="114300" indent="0">
              <a:buNone/>
            </a:pPr>
            <a:r>
              <a:rPr lang="en-US" dirty="0" err="1"/>
              <a:t>generate.train</a:t>
            </a:r>
            <a:r>
              <a:rPr lang="en-US" dirty="0"/>
              <a:t>(tag, </a:t>
            </a:r>
            <a:r>
              <a:rPr lang="en-US" dirty="0" err="1"/>
              <a:t>tag_column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 err="1"/>
              <a:t>generate.generate</a:t>
            </a:r>
            <a:r>
              <a:rPr lang="en-US" dirty="0"/>
              <a:t>(</a:t>
            </a:r>
            <a:r>
              <a:rPr lang="en-US" dirty="0" err="1"/>
              <a:t>seed_text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B6A47-AE3C-473F-B81C-F9739C6119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7B205-553E-4151-8156-53887D6B5789}"/>
              </a:ext>
            </a:extLst>
          </p:cNvPr>
          <p:cNvSpPr/>
          <p:nvPr/>
        </p:nvSpPr>
        <p:spPr>
          <a:xfrm>
            <a:off x="3892048" y="313120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'I love it when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stopped by my favorite </a:t>
            </a:r>
            <a:r>
              <a:rPr lang="en-US" dirty="0" err="1">
                <a:solidFill>
                  <a:schemeClr val="tx1"/>
                </a:solidFill>
              </a:rPr>
              <a:t>coffeespot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northendcoffeehouse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yumaaz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yumaarizona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yuma</a:t>
            </a:r>
            <a:r>
              <a:rPr lang="en-US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10EC3-F717-47CD-ABA5-59D765A33325}"/>
              </a:ext>
            </a:extLst>
          </p:cNvPr>
          <p:cNvSpPr/>
          <p:nvPr/>
        </p:nvSpPr>
        <p:spPr>
          <a:xfrm>
            <a:off x="672595" y="3238924"/>
            <a:ext cx="2369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generate.generate</a:t>
            </a:r>
            <a:r>
              <a:rPr lang="en-US" dirty="0">
                <a:solidFill>
                  <a:schemeClr val="tx1"/>
                </a:solidFill>
              </a:rPr>
              <a:t>("I love ")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F60B7A-0F83-4953-8008-4C34EAB7E8F4}"/>
              </a:ext>
            </a:extLst>
          </p:cNvPr>
          <p:cNvSpPr/>
          <p:nvPr/>
        </p:nvSpPr>
        <p:spPr>
          <a:xfrm>
            <a:off x="3225337" y="3272463"/>
            <a:ext cx="483528" cy="266457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CB67-FC39-4D35-97CF-2CF89BAC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Compare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A6BC-76FF-41DF-8046-6F8925DD9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B6A47-AE3C-473F-B81C-F9739C6119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1245571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459</Words>
  <Application>Microsoft Office PowerPoint</Application>
  <PresentationFormat>On-screen Show (16:9)</PresentationFormat>
  <Paragraphs>92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Titillium Web</vt:lpstr>
      <vt:lpstr>Arial</vt:lpstr>
      <vt:lpstr>Inria Sans Light</vt:lpstr>
      <vt:lpstr>Saira SemiCondensed Medium</vt:lpstr>
      <vt:lpstr>Gurney template</vt:lpstr>
      <vt:lpstr>import Text_Tagger as tt</vt:lpstr>
      <vt:lpstr>Conceito</vt:lpstr>
      <vt:lpstr>Metodologia</vt:lpstr>
      <vt:lpstr>Diagrama</vt:lpstr>
      <vt:lpstr>O Modulo</vt:lpstr>
      <vt:lpstr>Pré-processamento</vt:lpstr>
      <vt:lpstr>Extract from Text</vt:lpstr>
      <vt:lpstr>Generate Text</vt:lpstr>
      <vt:lpstr>Compare Text</vt:lpstr>
      <vt:lpstr>Identify Text</vt:lpstr>
      <vt:lpstr>Conclusão</vt:lpstr>
      <vt:lpstr>Convite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Eduardo Magalhães</dc:creator>
  <cp:lastModifiedBy>Eduardo Magalhães</cp:lastModifiedBy>
  <cp:revision>13</cp:revision>
  <dcterms:modified xsi:type="dcterms:W3CDTF">2020-06-17T14:30:10Z</dcterms:modified>
</cp:coreProperties>
</file>