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93D-008A-4B1A-AD4B-D0FE746F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5FF90-B6C0-4CFA-A017-36087311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AD4F-C723-4ED0-9311-C5421F9C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5A35-B5B7-4868-BEB4-82D321B6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B5F9-776E-4981-85D7-4FCE6C59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DD56-1522-4918-A7BD-C99A907D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E59ED-26AD-46C5-B053-36B2F276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7815-A59C-43B3-941D-8CAA2599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97BB-40DD-4BB8-B805-B19F013C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B12C-666A-4729-9DE0-0D93D1CA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0776D-BE98-4E42-BE7B-4F22D0953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75E7-6F00-489C-8BC9-C663B2E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6983-8DDE-443D-97A9-8AE3B615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CB35-0C17-4C58-93C2-8358539B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5554-CD88-43D2-B01A-B117CA6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8BF6-1382-4A7B-9297-87E605B3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6606-BE22-427F-855D-1C3333D5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FBD5-62A7-4E74-A54B-2008148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B144-F4E4-447D-B2A0-DECA8DC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C662-2089-4737-8F8B-CB79D1B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C2DC-9735-4FAD-8137-1947325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CD29-BD1D-47E1-952E-1FA3BA1A2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B568-1ED1-4B00-856B-97EC0FB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66BC-C1C0-40A1-8F66-F4804732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3015-BF74-4659-A67C-CA8055B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34B9-4A35-4908-9B5B-00480BE3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09A-E3D3-4BB2-AB15-A9D80386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082B5-5088-4EBC-B050-EDB97F9C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4E1E2-BC2B-4B90-91E3-72F6D351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411E-6D7C-45C1-A7E5-50D9D06A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6FC6-C470-4D50-B3BF-4A4B2147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163A-6B30-4A0F-B467-B44CE6D0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73B0-65E7-40EB-8924-7D066895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1A827-8FC4-4D9F-9494-7ED6620E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D062C-7067-4A3E-BFDF-EFCA3BBE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6F8E-91A0-444E-92F7-113D9B1B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9F882-9A88-45BC-B240-0F3EF39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84CE8-5F05-4573-8EC6-6ADB8C75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F2414-1A96-4F4A-B6F6-85BD203B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8A34-53C7-492D-A59E-4E1AB49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57D7-8DFD-43BC-B369-69A0F3E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76960-5323-4A36-995D-54C1AC89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9568F-C724-4356-9DA2-83EA6387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3B809-9AA8-4D8E-ADF7-B16696AC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F4807-A423-4642-BB6B-072AF9E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E8EC-0EED-4914-8E43-728AAA6D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4A46-73C8-4D6F-9179-992A40EA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5738-4A70-477D-99AA-73E44956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789BD-0B17-49D8-863B-2FB236D5B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80E6-F173-4D7A-A9C9-6E3B563C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DC66-BC26-4545-B8A9-54B34210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6028-BF3C-423A-B8C7-F272B57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D0D6-36D4-4E38-AA4F-B0A074F3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D82C1-15E7-4E18-8FEB-F38AE783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550C8-253D-4441-A3FB-AEC253E0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178C6-0787-4EA9-AE53-0547159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C41C-A79A-431E-891A-6E6E812A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43F1-32C1-4993-80C0-0E8FF9C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CFB9E-5E81-4D1D-8BA3-E75CDAC8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ED20-5EE2-4311-BB54-A976272B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6EEB-8146-4661-A2A3-FE6423FB0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90ED-26A6-46CA-8422-E96AB02E7181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4C0B-EDC6-4755-9CEE-779008A71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E173-BD54-4E2A-B8FF-4D607677C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0CF4-A61B-4A06-BCE9-418AF823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3B15-E1FE-47DD-A14D-6A9B861EE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Toolbox – Tags e </a:t>
            </a:r>
            <a:r>
              <a:rPr lang="en-US" dirty="0" err="1"/>
              <a:t>Textos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F5E3C-85E1-4CB4-85C9-9B6E2A562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FCAC-6BF0-4E23-B0BA-812CB85F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36490" cy="68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9304B7-A00D-412A-B894-D90B8EA5026D}"/>
              </a:ext>
            </a:extLst>
          </p:cNvPr>
          <p:cNvSpPr/>
          <p:nvPr/>
        </p:nvSpPr>
        <p:spPr>
          <a:xfrm>
            <a:off x="988256" y="1473069"/>
            <a:ext cx="1912775" cy="774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2D90-3928-4AC9-9DF9-D2ECF90E5B66}"/>
              </a:ext>
            </a:extLst>
          </p:cNvPr>
          <p:cNvSpPr/>
          <p:nvPr/>
        </p:nvSpPr>
        <p:spPr>
          <a:xfrm>
            <a:off x="988256" y="2474457"/>
            <a:ext cx="1912775" cy="774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</a:t>
            </a:r>
            <a:r>
              <a:rPr lang="pt-BR" dirty="0" err="1"/>
              <a:t>ção</a:t>
            </a:r>
            <a:r>
              <a:rPr lang="pt-BR" dirty="0"/>
              <a:t> à correlacionar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3B979-C009-4D96-ADE0-899196A0CA12}"/>
              </a:ext>
            </a:extLst>
          </p:cNvPr>
          <p:cNvSpPr/>
          <p:nvPr/>
        </p:nvSpPr>
        <p:spPr>
          <a:xfrm>
            <a:off x="3390892" y="4588622"/>
            <a:ext cx="1912775" cy="774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Numérico (Grandeza importa)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FFD8D-9721-4943-A753-6AEF7BA27766}"/>
              </a:ext>
            </a:extLst>
          </p:cNvPr>
          <p:cNvSpPr/>
          <p:nvPr/>
        </p:nvSpPr>
        <p:spPr>
          <a:xfrm>
            <a:off x="3396332" y="2477957"/>
            <a:ext cx="1912775" cy="774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Tag</a:t>
            </a:r>
            <a:r>
              <a:rPr lang="pt-BR" dirty="0"/>
              <a:t> Absoluto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FEDAA-6490-422B-AF68-B5C540ACC8C5}"/>
              </a:ext>
            </a:extLst>
          </p:cNvPr>
          <p:cNvSpPr/>
          <p:nvPr/>
        </p:nvSpPr>
        <p:spPr>
          <a:xfrm>
            <a:off x="3708906" y="3530082"/>
            <a:ext cx="128762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Tagger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86BFD7-52A3-4744-94F1-D81A2DFBE32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1031" y="2861678"/>
            <a:ext cx="495301" cy="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D4D04A-A2E1-4A92-ABCA-F146A7768C9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1944644" y="3248898"/>
            <a:ext cx="1446248" cy="17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9A65B9-8FA6-4603-93BB-E82EC3A0A61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47280" y="4304523"/>
            <a:ext cx="5439" cy="28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15C2-D4F9-4AFE-B66C-FC51846E6E4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52719" y="3252398"/>
            <a:ext cx="1" cy="2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00F6A5-D0B3-49E1-A987-9F0DD59DC1CF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5309107" y="2852450"/>
            <a:ext cx="665588" cy="1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4C3497-8F97-4D77-BFBA-9A0D6660794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01031" y="1860289"/>
            <a:ext cx="666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78484A-C04A-4760-BCF6-22B76C627008}"/>
              </a:ext>
            </a:extLst>
          </p:cNvPr>
          <p:cNvSpPr/>
          <p:nvPr/>
        </p:nvSpPr>
        <p:spPr>
          <a:xfrm>
            <a:off x="5974695" y="2465229"/>
            <a:ext cx="191277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AD50CD-31F8-4EBE-AC42-E030B6FDFF96}"/>
              </a:ext>
            </a:extLst>
          </p:cNvPr>
          <p:cNvSpPr/>
          <p:nvPr/>
        </p:nvSpPr>
        <p:spPr>
          <a:xfrm>
            <a:off x="8884295" y="766663"/>
            <a:ext cx="1912775" cy="774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Gerador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por Tag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9B89830-1DB6-4C50-A34B-8E05CBC861D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7887470" y="1153884"/>
            <a:ext cx="996825" cy="169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0A7DB-EA49-4AEB-8FFC-5B845C3AF9F8}"/>
              </a:ext>
            </a:extLst>
          </p:cNvPr>
          <p:cNvSpPr/>
          <p:nvPr/>
        </p:nvSpPr>
        <p:spPr>
          <a:xfrm>
            <a:off x="8884294" y="1860290"/>
            <a:ext cx="1912775" cy="774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Indentificador</a:t>
            </a:r>
            <a:r>
              <a:rPr lang="en-US" dirty="0"/>
              <a:t> de Tag para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CDF4A4-8B15-42A5-8A85-BD4C72F2AE47}"/>
              </a:ext>
            </a:extLst>
          </p:cNvPr>
          <p:cNvSpPr/>
          <p:nvPr/>
        </p:nvSpPr>
        <p:spPr>
          <a:xfrm>
            <a:off x="8884293" y="2950418"/>
            <a:ext cx="1912775" cy="774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Comparação</a:t>
            </a:r>
            <a:r>
              <a:rPr lang="en-US" dirty="0"/>
              <a:t> de </a:t>
            </a:r>
            <a:r>
              <a:rPr lang="en-US" dirty="0" err="1"/>
              <a:t>caracteristicas</a:t>
            </a:r>
            <a:r>
              <a:rPr lang="en-US" dirty="0"/>
              <a:t> de Tag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1D46E2-0774-4889-A3D3-2614476CF200}"/>
              </a:ext>
            </a:extLst>
          </p:cNvPr>
          <p:cNvSpPr/>
          <p:nvPr/>
        </p:nvSpPr>
        <p:spPr>
          <a:xfrm>
            <a:off x="8884292" y="4115579"/>
            <a:ext cx="1912775" cy="774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por Tag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3AC95F0-15C4-4A8D-84D7-6FB171075162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7887470" y="2247511"/>
            <a:ext cx="996824" cy="604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3B5B3EE-F2C7-4FC7-9669-317F3606873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7887470" y="2852450"/>
            <a:ext cx="996823" cy="485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9E89818-E58F-46DF-BFDF-FB644F07E720}"/>
              </a:ext>
            </a:extLst>
          </p:cNvPr>
          <p:cNvCxnSpPr>
            <a:cxnSpLocks/>
            <a:stCxn id="31" idx="3"/>
            <a:endCxn id="49" idx="1"/>
          </p:cNvCxnSpPr>
          <p:nvPr/>
        </p:nvCxnSpPr>
        <p:spPr>
          <a:xfrm>
            <a:off x="7887470" y="2852450"/>
            <a:ext cx="996822" cy="1650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12BDFC-A4CC-46AE-A95A-75D7A91AB4A8}"/>
              </a:ext>
            </a:extLst>
          </p:cNvPr>
          <p:cNvSpPr/>
          <p:nvPr/>
        </p:nvSpPr>
        <p:spPr>
          <a:xfrm>
            <a:off x="5974694" y="766663"/>
            <a:ext cx="1912775" cy="1093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Agrupar textos parecidos e validar/gerar as </a:t>
            </a:r>
            <a:r>
              <a:rPr lang="pt-BR" dirty="0" err="1"/>
              <a:t>Tags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8E2FD61-C561-4F3A-82BE-A8EF49F4408B}"/>
              </a:ext>
            </a:extLst>
          </p:cNvPr>
          <p:cNvSpPr/>
          <p:nvPr/>
        </p:nvSpPr>
        <p:spPr>
          <a:xfrm>
            <a:off x="3567400" y="1545189"/>
            <a:ext cx="1492898" cy="6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Tokeniza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346511-591C-4DAB-9433-A61C36902DC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60298" y="1860289"/>
            <a:ext cx="914397" cy="99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B876F12-9FAB-48EF-9DE7-D73EC89DD3B1}"/>
              </a:ext>
            </a:extLst>
          </p:cNvPr>
          <p:cNvCxnSpPr>
            <a:endCxn id="59" idx="1"/>
          </p:cNvCxnSpPr>
          <p:nvPr/>
        </p:nvCxnSpPr>
        <p:spPr>
          <a:xfrm flipV="1">
            <a:off x="5060298" y="1313476"/>
            <a:ext cx="914396" cy="5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B6206FF-50F1-4F05-8863-5F10CEA9B6D3}"/>
              </a:ext>
            </a:extLst>
          </p:cNvPr>
          <p:cNvCxnSpPr>
            <a:stCxn id="31" idx="0"/>
            <a:endCxn id="59" idx="2"/>
          </p:cNvCxnSpPr>
          <p:nvPr/>
        </p:nvCxnSpPr>
        <p:spPr>
          <a:xfrm flipH="1" flipV="1">
            <a:off x="6931082" y="1860289"/>
            <a:ext cx="1" cy="604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B0D19E2-1BDD-498C-9828-28A3C13F409A}"/>
              </a:ext>
            </a:extLst>
          </p:cNvPr>
          <p:cNvSpPr/>
          <p:nvPr/>
        </p:nvSpPr>
        <p:spPr>
          <a:xfrm>
            <a:off x="1050928" y="5716945"/>
            <a:ext cx="386432" cy="363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A108-867B-49CB-94F6-CE25B9B3CB11}"/>
              </a:ext>
            </a:extLst>
          </p:cNvPr>
          <p:cNvSpPr txBox="1"/>
          <p:nvPr/>
        </p:nvSpPr>
        <p:spPr>
          <a:xfrm>
            <a:off x="1456019" y="5711507"/>
            <a:ext cx="206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Entradas do sistema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136339-2611-4D32-8F7F-1679E15E5C75}"/>
              </a:ext>
            </a:extLst>
          </p:cNvPr>
          <p:cNvSpPr/>
          <p:nvPr/>
        </p:nvSpPr>
        <p:spPr>
          <a:xfrm>
            <a:off x="4048035" y="5716945"/>
            <a:ext cx="386432" cy="36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68DC36-C388-4F80-A66F-58AD4CEFBF8C}"/>
              </a:ext>
            </a:extLst>
          </p:cNvPr>
          <p:cNvSpPr txBox="1"/>
          <p:nvPr/>
        </p:nvSpPr>
        <p:spPr>
          <a:xfrm>
            <a:off x="4453126" y="5711507"/>
            <a:ext cx="314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Ferramentas de processamento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425DB-143E-476E-9508-B820956254B2}"/>
              </a:ext>
            </a:extLst>
          </p:cNvPr>
          <p:cNvSpPr/>
          <p:nvPr/>
        </p:nvSpPr>
        <p:spPr>
          <a:xfrm>
            <a:off x="7990577" y="5716945"/>
            <a:ext cx="386432" cy="363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D90B53-8F07-4DB7-BAC7-B3C2A20DA438}"/>
              </a:ext>
            </a:extLst>
          </p:cNvPr>
          <p:cNvSpPr txBox="1"/>
          <p:nvPr/>
        </p:nvSpPr>
        <p:spPr>
          <a:xfrm>
            <a:off x="8395668" y="5711507"/>
            <a:ext cx="286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Possíveis Analises/Relatórios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7AF15-A2D7-44F3-A9D4-E8E5D45B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67" y="713743"/>
            <a:ext cx="10310265" cy="54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8975-87E7-4676-B548-E6C14A52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M</a:t>
            </a:r>
            <a:r>
              <a:rPr lang="pt-BR" dirty="0" err="1"/>
              <a:t>ódulo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675A-038A-4DB6-AFD4-1CD7594C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Tags _Preprocess</a:t>
            </a:r>
          </a:p>
          <a:p>
            <a:pPr lvl="1"/>
            <a:r>
              <a:rPr lang="en-US" dirty="0" err="1"/>
              <a:t>Text_Preprocess</a:t>
            </a:r>
            <a:endParaRPr lang="en-US" dirty="0"/>
          </a:p>
          <a:p>
            <a:r>
              <a:rPr lang="en-US" dirty="0"/>
              <a:t>Tagger</a:t>
            </a:r>
          </a:p>
          <a:p>
            <a:pPr lvl="1"/>
            <a:r>
              <a:rPr lang="en-US" dirty="0" err="1"/>
              <a:t>Tags_by_text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/>
              <a:t>Text_generator_by_Tag</a:t>
            </a:r>
            <a:endParaRPr lang="en-US" dirty="0"/>
          </a:p>
          <a:p>
            <a:pPr lvl="1"/>
            <a:r>
              <a:rPr lang="en-US" dirty="0" err="1"/>
              <a:t>Text_Tag_identifyier</a:t>
            </a:r>
            <a:endParaRPr lang="en-US" dirty="0"/>
          </a:p>
          <a:p>
            <a:pPr lvl="1"/>
            <a:r>
              <a:rPr lang="en-US" dirty="0" err="1"/>
              <a:t>Tag_comparator</a:t>
            </a:r>
            <a:endParaRPr lang="en-US" dirty="0"/>
          </a:p>
          <a:p>
            <a:pPr lvl="1"/>
            <a:r>
              <a:rPr lang="en-US" dirty="0" err="1"/>
              <a:t>Tag_explorer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9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Toolbox – Tags e Textos</vt:lpstr>
      <vt:lpstr>PowerPoint Presentation</vt:lpstr>
      <vt:lpstr>PowerPoint Presentation</vt:lpstr>
      <vt:lpstr>PowerPoint Presentation</vt:lpstr>
      <vt:lpstr>Estrutura do Módulo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Magalhães</dc:creator>
  <cp:lastModifiedBy>Eduardo Magalhães</cp:lastModifiedBy>
  <cp:revision>7</cp:revision>
  <dcterms:created xsi:type="dcterms:W3CDTF">2020-05-28T14:38:02Z</dcterms:created>
  <dcterms:modified xsi:type="dcterms:W3CDTF">2020-06-02T19:18:04Z</dcterms:modified>
</cp:coreProperties>
</file>