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456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2AC68-74D1-4C41-BDFE-DDF557E53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5ED4A6-31AC-41A5-B103-25D821B0B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1614BA-846A-4F08-A785-B1EB655B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CA06-134D-4BD1-BE68-963DECB1338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97FB20-33DE-4604-B89B-52CB85FA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7A7B7F-E82C-4CD8-B0A2-F1F2C6C1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35CE-E81A-466A-BC8A-8E743304C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14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81ACC-89AF-44BC-ABF1-AD507385B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985B9B-8472-4A7D-83DA-00C43C778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0FC5E2-A444-4DDB-8C90-E348D7F8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CA06-134D-4BD1-BE68-963DECB1338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F25E99-CE73-434C-A574-3F718C69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09ADE6-5CBC-4114-B868-18B5DEAB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35CE-E81A-466A-BC8A-8E743304C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44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D9EF706-CC6B-4FED-A100-45002E577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C8C5BA-29E2-4E30-8AF2-A3BCE4D5F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168D63-E9BE-4360-B58B-19510472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CA06-134D-4BD1-BE68-963DECB1338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342982-60ED-4E6F-B46B-F1038F23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2541AE-1730-46D2-853C-E40786B7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35CE-E81A-466A-BC8A-8E743304C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35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B1783-F979-4A0F-86A3-E41467B6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ADC644-D5D8-4FD7-8C1E-3A934D5B8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9EDE76-F3CD-440D-915E-5D0347FE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CA06-134D-4BD1-BE68-963DECB1338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8A9E21-7D76-4227-B571-04398943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10B3B2-B1E6-4A3B-B345-D59735CF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35CE-E81A-466A-BC8A-8E743304C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32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EF873-74F8-4A38-B04A-5C8590A5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90ADAE-B1C1-4F5D-BCE5-E7D4AB8E5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2C226C-4A93-4928-A26D-9BE86BA1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CA06-134D-4BD1-BE68-963DECB1338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842E1B-189C-4B15-A547-5624EF5B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2E1A42-A20A-470F-874B-60665CF2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35CE-E81A-466A-BC8A-8E743304C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99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87585-A423-4383-8CB3-76A5BD76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3049C7-CC67-498A-9C12-EF52ABA1B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7ED3B4-D6D8-4924-90F2-555F3340E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1846F5-875C-41B4-9EC3-37DDCEAE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CA06-134D-4BD1-BE68-963DECB1338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DF477C-DA85-4BDA-A0CD-4AF0699D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D5882F-9C3A-4AC9-9992-5A4CFF28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35CE-E81A-466A-BC8A-8E743304C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94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A43D1-F7A6-433E-AE4E-10A06594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776176-1D75-4F65-AF62-48EBFE78C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FA3400-EE1A-4A49-83B2-9B1B7662F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9BADDD-BB41-454C-A47A-0681BDE8D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FBA8F8-CA48-4FE0-81B8-D8AB7D668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73DF22C-A3EA-469A-91E3-CC640F44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CA06-134D-4BD1-BE68-963DECB1338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28DA427-6BE5-42C3-8B9E-8AFF0B95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4DD8480-1216-492C-89FF-B47423A5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35CE-E81A-466A-BC8A-8E743304C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54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4F16C-BCEA-4EE1-8ACF-3B76DA59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0E9AC4-DD94-46D5-91BE-D0402CE4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CA06-134D-4BD1-BE68-963DECB1338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EA3F6E-E8B7-46A5-A030-2355BAC7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7D6AB9D-72E8-4268-972C-1E965DC4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35CE-E81A-466A-BC8A-8E743304C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27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17529BF-2FEF-4DDA-9133-3A20A148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CA06-134D-4BD1-BE68-963DECB1338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A7C2EF-1956-4B70-ABE2-1072E5B5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59AFE1-A12A-4D0C-9B26-64BB5A75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35CE-E81A-466A-BC8A-8E743304C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56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617898-71D2-48E3-9957-15C12131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A7CAA-6EEB-42A9-9FA5-3BB21F588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6DE4E5-71AE-4F25-B614-CE3106696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086D46-A2D8-4C68-8511-C7370605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CA06-134D-4BD1-BE68-963DECB1338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1EFABB-0865-49C0-A89F-039C3C91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52EF81-920A-4BCF-AC63-55BEE8AF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35CE-E81A-466A-BC8A-8E743304C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88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26629-7B21-452F-B83A-813861F0C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019EF7-EC78-4F48-B6A1-53448F428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8A2C55-BA56-40CB-81CF-5065788BD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877371-0E7A-43A0-A85C-50935DF6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CA06-134D-4BD1-BE68-963DECB1338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67368C-D7EB-458B-BD54-C4F0A622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3916C2-59EE-45FB-8FCC-63C8EAE3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35CE-E81A-466A-BC8A-8E743304C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14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7CD9E-CBCB-477B-98FC-536A33CC3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B7BBB4-C4EA-45DC-BB8C-66F8872FC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425823-E48F-4195-A7B6-36DF9BFC6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CCA06-134D-4BD1-BE68-963DECB1338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C9BBF7-BFA1-4A94-84B6-7E4D67FE2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86D4F1-2484-4758-9CD0-8ADD31793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35CE-E81A-466A-BC8A-8E743304CA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30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DC07B27-4E3C-4BCF-ABDB-6AA72857C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19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3D11BE6-2A04-4DBB-842D-88602B5E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12437"/>
            <a:ext cx="11713464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05E02A-9AA9-45EC-B87B-B46F043F3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" y="2724072"/>
            <a:ext cx="12192008" cy="4114801"/>
          </a:xfrm>
          <a:prstGeom prst="rect">
            <a:avLst/>
          </a:prstGeom>
          <a:gradFill>
            <a:gsLst>
              <a:gs pos="3000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91EDBA-E8E0-4575-8147-B7003452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09672" y="1716338"/>
            <a:ext cx="6858003" cy="3422328"/>
          </a:xfrm>
          <a:prstGeom prst="rect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76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EE4473-A122-4E96-8C31-B4C5AAA27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123" y="2706446"/>
            <a:ext cx="12191997" cy="37119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92000">
                <a:schemeClr val="accent1">
                  <a:lumMod val="75000"/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15F2E184-3313-45AF-9A00-C8E41A12D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515" y="4633387"/>
            <a:ext cx="3179928" cy="1814885"/>
          </a:xfrm>
          <a:prstGeom prst="rect">
            <a:avLst/>
          </a:prstGeom>
        </p:spPr>
      </p:pic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7E17F0C0-D025-4618-BAD6-C280017A9546}"/>
              </a:ext>
            </a:extLst>
          </p:cNvPr>
          <p:cNvSpPr/>
          <p:nvPr/>
        </p:nvSpPr>
        <p:spPr>
          <a:xfrm>
            <a:off x="3169080" y="462344"/>
            <a:ext cx="63323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Проект</a:t>
            </a:r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“</a:t>
            </a:r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DragoSearch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”</a:t>
            </a:r>
            <a:endParaRPr lang="ru-RU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26B64399-0E48-4EC6-9A08-ABF53F3A9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807" y="1593094"/>
            <a:ext cx="5935443" cy="2486589"/>
          </a:xfrm>
          <a:prstGeom prst="rect">
            <a:avLst/>
          </a:prstGeom>
        </p:spPr>
      </p:pic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1639E1F0-132E-476F-90AC-F81D5A56A0D1}"/>
              </a:ext>
            </a:extLst>
          </p:cNvPr>
          <p:cNvSpPr/>
          <p:nvPr/>
        </p:nvSpPr>
        <p:spPr>
          <a:xfrm>
            <a:off x="478536" y="1593094"/>
            <a:ext cx="3682521" cy="4855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80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DC07B27-4E3C-4BCF-ABDB-6AA72857C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19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3D11BE6-2A04-4DBB-842D-88602B5E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12437"/>
            <a:ext cx="11713464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05E02A-9AA9-45EC-B87B-B46F043F3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" y="2724072"/>
            <a:ext cx="12192008" cy="4114801"/>
          </a:xfrm>
          <a:prstGeom prst="rect">
            <a:avLst/>
          </a:prstGeom>
          <a:gradFill>
            <a:gsLst>
              <a:gs pos="3000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91EDBA-E8E0-4575-8147-B7003452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09672" y="1716338"/>
            <a:ext cx="6858003" cy="3422328"/>
          </a:xfrm>
          <a:prstGeom prst="rect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76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EE4473-A122-4E96-8C31-B4C5AAA27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123" y="2706446"/>
            <a:ext cx="12191997" cy="37119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92000">
                <a:schemeClr val="accent1">
                  <a:lumMod val="75000"/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7E17F0C0-D025-4618-BAD6-C280017A9546}"/>
              </a:ext>
            </a:extLst>
          </p:cNvPr>
          <p:cNvSpPr/>
          <p:nvPr/>
        </p:nvSpPr>
        <p:spPr>
          <a:xfrm>
            <a:off x="4531001" y="179971"/>
            <a:ext cx="36361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DragoSearch</a:t>
            </a:r>
            <a:endParaRPr lang="ru-RU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1639E1F0-132E-476F-90AC-F81D5A56A0D1}"/>
              </a:ext>
            </a:extLst>
          </p:cNvPr>
          <p:cNvSpPr/>
          <p:nvPr/>
        </p:nvSpPr>
        <p:spPr>
          <a:xfrm>
            <a:off x="8326209" y="1220937"/>
            <a:ext cx="3682521" cy="4855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AE2CB44-58DD-46B0-B2E2-B2BB8D18262E}"/>
              </a:ext>
            </a:extLst>
          </p:cNvPr>
          <p:cNvSpPr/>
          <p:nvPr/>
        </p:nvSpPr>
        <p:spPr>
          <a:xfrm>
            <a:off x="-107096" y="1605190"/>
            <a:ext cx="8430179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DragoSearch — онлайн платформа, аналог </a:t>
            </a:r>
            <a:r>
              <a:rPr lang="ru-RU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Дзена</a:t>
            </a:r>
            <a:r>
              <a:rPr lang="ru-RU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которая позволяет пользователям создавать статьи с использованием искусственного интеллекта и получать персонализированные рекомендации контента. Автоматический редактор поможет улучшить текст и подобрать подходящие иллюстрации.</a:t>
            </a:r>
            <a:endParaRPr lang="ru-RU" sz="3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094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DC07B27-4E3C-4BCF-ABDB-6AA72857C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19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3D11BE6-2A04-4DBB-842D-88602B5E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12437"/>
            <a:ext cx="11713464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05E02A-9AA9-45EC-B87B-B46F043F3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" y="2724072"/>
            <a:ext cx="12192008" cy="4114801"/>
          </a:xfrm>
          <a:prstGeom prst="rect">
            <a:avLst/>
          </a:prstGeom>
          <a:gradFill>
            <a:gsLst>
              <a:gs pos="3000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91EDBA-E8E0-4575-8147-B7003452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09672" y="1716338"/>
            <a:ext cx="6858003" cy="3422328"/>
          </a:xfrm>
          <a:prstGeom prst="rect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76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EE4473-A122-4E96-8C31-B4C5AAA27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123" y="2706446"/>
            <a:ext cx="12191997" cy="37119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92000">
                <a:schemeClr val="accent1">
                  <a:lumMod val="75000"/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7E17F0C0-D025-4618-BAD6-C280017A9546}"/>
              </a:ext>
            </a:extLst>
          </p:cNvPr>
          <p:cNvSpPr/>
          <p:nvPr/>
        </p:nvSpPr>
        <p:spPr>
          <a:xfrm>
            <a:off x="4727467" y="179971"/>
            <a:ext cx="32431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Аудитория</a:t>
            </a:r>
            <a:endParaRPr lang="ru-RU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1639E1F0-132E-476F-90AC-F81D5A56A0D1}"/>
              </a:ext>
            </a:extLst>
          </p:cNvPr>
          <p:cNvSpPr/>
          <p:nvPr/>
        </p:nvSpPr>
        <p:spPr>
          <a:xfrm>
            <a:off x="478536" y="1354287"/>
            <a:ext cx="3682521" cy="4855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AE2CB44-58DD-46B0-B2E2-B2BB8D18262E}"/>
              </a:ext>
            </a:extLst>
          </p:cNvPr>
          <p:cNvSpPr/>
          <p:nvPr/>
        </p:nvSpPr>
        <p:spPr>
          <a:xfrm>
            <a:off x="4161057" y="1631536"/>
            <a:ext cx="8022778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Платформа DragoSearch создана для людей, которым необходимо создавать и редактировать статьи для различных целей, таких как блоги, журналы, сайты, исследования и другие проекты.</a:t>
            </a:r>
            <a:endParaRPr lang="ru-RU" sz="3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940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DC07B27-4E3C-4BCF-ABDB-6AA72857C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19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3D11BE6-2A04-4DBB-842D-88602B5E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12437"/>
            <a:ext cx="11713464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05E02A-9AA9-45EC-B87B-B46F043F3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" y="2724072"/>
            <a:ext cx="12192008" cy="4114801"/>
          </a:xfrm>
          <a:prstGeom prst="rect">
            <a:avLst/>
          </a:prstGeom>
          <a:gradFill>
            <a:gsLst>
              <a:gs pos="3000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91EDBA-E8E0-4575-8147-B7003452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09672" y="1716338"/>
            <a:ext cx="6858003" cy="3422328"/>
          </a:xfrm>
          <a:prstGeom prst="rect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76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EE4473-A122-4E96-8C31-B4C5AAA27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123" y="2706446"/>
            <a:ext cx="12191997" cy="37119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92000">
                <a:schemeClr val="accent1">
                  <a:lumMod val="75000"/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7E17F0C0-D025-4618-BAD6-C280017A9546}"/>
              </a:ext>
            </a:extLst>
          </p:cNvPr>
          <p:cNvSpPr/>
          <p:nvPr/>
        </p:nvSpPr>
        <p:spPr>
          <a:xfrm>
            <a:off x="2825505" y="179971"/>
            <a:ext cx="70471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Системные требования</a:t>
            </a: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1639E1F0-132E-476F-90AC-F81D5A56A0D1}"/>
              </a:ext>
            </a:extLst>
          </p:cNvPr>
          <p:cNvSpPr/>
          <p:nvPr/>
        </p:nvSpPr>
        <p:spPr>
          <a:xfrm>
            <a:off x="8031365" y="1383658"/>
            <a:ext cx="3682521" cy="4855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AE2CB44-58DD-46B0-B2E2-B2BB8D18262E}"/>
              </a:ext>
            </a:extLst>
          </p:cNvPr>
          <p:cNvSpPr/>
          <p:nvPr/>
        </p:nvSpPr>
        <p:spPr>
          <a:xfrm>
            <a:off x="475410" y="1641259"/>
            <a:ext cx="8022778" cy="22320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OS: Любая OS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Оперативная память: более 1 Гб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Присутствие доступа в интернет</a:t>
            </a:r>
          </a:p>
        </p:txBody>
      </p:sp>
    </p:spTree>
    <p:extLst>
      <p:ext uri="{BB962C8B-B14F-4D97-AF65-F5344CB8AC3E}">
        <p14:creationId xmlns:p14="http://schemas.microsoft.com/office/powerpoint/2010/main" val="274253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DC07B27-4E3C-4BCF-ABDB-6AA72857C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19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3D11BE6-2A04-4DBB-842D-88602B5E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12437"/>
            <a:ext cx="11713464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05E02A-9AA9-45EC-B87B-B46F043F3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" y="2724072"/>
            <a:ext cx="12192008" cy="4114801"/>
          </a:xfrm>
          <a:prstGeom prst="rect">
            <a:avLst/>
          </a:prstGeom>
          <a:gradFill>
            <a:gsLst>
              <a:gs pos="3000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91EDBA-E8E0-4575-8147-B7003452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09672" y="1716338"/>
            <a:ext cx="6858003" cy="3422328"/>
          </a:xfrm>
          <a:prstGeom prst="rect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76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EE4473-A122-4E96-8C31-B4C5AAA27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123" y="2706446"/>
            <a:ext cx="12191997" cy="37119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92000">
                <a:schemeClr val="accent1">
                  <a:lumMod val="75000"/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7E17F0C0-D025-4618-BAD6-C280017A9546}"/>
              </a:ext>
            </a:extLst>
          </p:cNvPr>
          <p:cNvSpPr/>
          <p:nvPr/>
        </p:nvSpPr>
        <p:spPr>
          <a:xfrm>
            <a:off x="1292737" y="2688819"/>
            <a:ext cx="1008506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6208338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88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 -_-</dc:creator>
  <cp:lastModifiedBy>Егор -_-</cp:lastModifiedBy>
  <cp:revision>1</cp:revision>
  <dcterms:created xsi:type="dcterms:W3CDTF">2024-04-24T17:09:06Z</dcterms:created>
  <dcterms:modified xsi:type="dcterms:W3CDTF">2024-04-24T17:22:19Z</dcterms:modified>
</cp:coreProperties>
</file>