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E489-673D-BD20-9F4F-B675033683B5}" v="7" dt="2023-06-12T20:21:22.048"/>
    <p1510:client id="{7A786D52-F2A5-F54D-A02E-5D1DADDB363D}" v="111" dt="2023-06-11T16:07:57.551"/>
    <p1510:client id="{91DAB554-FF5E-4CE2-AB19-0DBC1875C043}" v="1" dt="2023-06-12T21:00:34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Yan" userId="S::an.yan1@ucalgary.ca::0652b9a5-4150-4a5c-9c87-ef47493d3714" providerId="AD" clId="Web-{91DAB554-FF5E-4CE2-AB19-0DBC1875C043}"/>
    <pc:docChg chg="addSld delSld modSld addMainMaster delMainMaster">
      <pc:chgData name="An Yan" userId="S::an.yan1@ucalgary.ca::0652b9a5-4150-4a5c-9c87-ef47493d3714" providerId="AD" clId="Web-{91DAB554-FF5E-4CE2-AB19-0DBC1875C043}" dt="2023-06-11T16:13:55.905" v="216"/>
      <pc:docMkLst>
        <pc:docMk/>
      </pc:docMkLst>
      <pc:sldChg chg="addSp delSp modSp mod setBg modClrScheme addAnim chgLayout">
        <pc:chgData name="An Yan" userId="S::an.yan1@ucalgary.ca::0652b9a5-4150-4a5c-9c87-ef47493d3714" providerId="AD" clId="Web-{91DAB554-FF5E-4CE2-AB19-0DBC1875C043}" dt="2023-06-11T15:44:55.631" v="168" actId="20577"/>
        <pc:sldMkLst>
          <pc:docMk/>
          <pc:sldMk cId="109857222" sldId="256"/>
        </pc:sldMkLst>
        <pc:spChg chg="mo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 Yan" userId="S::an.yan1@ucalgary.ca::0652b9a5-4150-4a5c-9c87-ef47493d3714" providerId="AD" clId="Web-{91DAB554-FF5E-4CE2-AB19-0DBC1875C043}" dt="2023-06-11T15:44:24.725" v="15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 Yan" userId="S::an.yan1@ucalgary.ca::0652b9a5-4150-4a5c-9c87-ef47493d3714" providerId="AD" clId="Web-{91DAB554-FF5E-4CE2-AB19-0DBC1875C043}" dt="2023-06-11T15:44:55.631" v="168" actId="20577"/>
          <ac:spMkLst>
            <pc:docMk/>
            <pc:sldMk cId="109857222" sldId="256"/>
            <ac:spMk id="5" creationId="{E14B2B8C-B846-5D86-A076-12DC38FB6F4D}"/>
          </ac:spMkLst>
        </pc:spChg>
        <pc:spChg chg="add del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9" creationId="{9B45BA4C-9B54-4496-821F-9E0985CA984D}"/>
          </ac:spMkLst>
        </pc:spChg>
        <pc:spChg chg="add del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11" creationId="{85E1BB9D-FAFF-4C3E-9E44-13F8FBABCD62}"/>
          </ac:spMkLst>
        </pc:spChg>
        <pc:spChg chg="add del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13" creationId="{A8DDC302-DBEC-4742-B54B-5E9AAFE96961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18" creationId="{0DBF1ABE-8590-450D-BB49-BDDCCF3EEA9E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0" creationId="{391F8D69-709A-4575-A393-B4C26481AF3B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2" creationId="{C87A50C4-1191-461A-9E09-C8057F2AF01F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4" creationId="{BC87DA9F-8DB2-4D48-8716-A928FBB8A5D2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6" creationId="{195EA065-AC5D-431D-927E-87FF05884866}"/>
          </ac:spMkLst>
        </pc:spChg>
        <pc:spChg chg="add">
          <ac:chgData name="An Yan" userId="S::an.yan1@ucalgary.ca::0652b9a5-4150-4a5c-9c87-ef47493d3714" providerId="AD" clId="Web-{91DAB554-FF5E-4CE2-AB19-0DBC1875C043}" dt="2023-06-11T15:20:39.940" v="4"/>
          <ac:spMkLst>
            <pc:docMk/>
            <pc:sldMk cId="109857222" sldId="256"/>
            <ac:spMk id="28" creationId="{46934B3C-D73F-4CD0-95B1-0244D662D1C7}"/>
          </ac:spMkLst>
        </pc:spChg>
        <pc:picChg chg="add mod ord">
          <ac:chgData name="An Yan" userId="S::an.yan1@ucalgary.ca::0652b9a5-4150-4a5c-9c87-ef47493d3714" providerId="AD" clId="Web-{91DAB554-FF5E-4CE2-AB19-0DBC1875C043}" dt="2023-06-11T15:20:39.940" v="4"/>
          <ac:picMkLst>
            <pc:docMk/>
            <pc:sldMk cId="109857222" sldId="256"/>
            <ac:picMk id="4" creationId="{531C5D12-6052-9262-DB48-D53512D3767A}"/>
          </ac:picMkLst>
        </pc:picChg>
      </pc:sldChg>
      <pc:sldChg chg="addSp delSp modSp new mod setBg">
        <pc:chgData name="An Yan" userId="S::an.yan1@ucalgary.ca::0652b9a5-4150-4a5c-9c87-ef47493d3714" providerId="AD" clId="Web-{91DAB554-FF5E-4CE2-AB19-0DBC1875C043}" dt="2023-06-11T16:02:28.411" v="214" actId="20577"/>
        <pc:sldMkLst>
          <pc:docMk/>
          <pc:sldMk cId="2783942846" sldId="257"/>
        </pc:sldMkLst>
        <pc:spChg chg="mod">
          <ac:chgData name="An Yan" userId="S::an.yan1@ucalgary.ca::0652b9a5-4150-4a5c-9c87-ef47493d3714" providerId="AD" clId="Web-{91DAB554-FF5E-4CE2-AB19-0DBC1875C043}" dt="2023-06-11T16:00:29.441" v="205" actId="20577"/>
          <ac:spMkLst>
            <pc:docMk/>
            <pc:sldMk cId="2783942846" sldId="257"/>
            <ac:spMk id="2" creationId="{A514AA4D-8B94-247A-032F-156BDDFF1730}"/>
          </ac:spMkLst>
        </pc:spChg>
        <pc:spChg chg="mod">
          <ac:chgData name="An Yan" userId="S::an.yan1@ucalgary.ca::0652b9a5-4150-4a5c-9c87-ef47493d3714" providerId="AD" clId="Web-{91DAB554-FF5E-4CE2-AB19-0DBC1875C043}" dt="2023-06-11T16:02:28.411" v="214" actId="20577"/>
          <ac:spMkLst>
            <pc:docMk/>
            <pc:sldMk cId="2783942846" sldId="257"/>
            <ac:spMk id="3" creationId="{9BACFD59-7339-5168-3C8A-6780123A5972}"/>
          </ac:spMkLst>
        </pc:spChg>
        <pc:spChg chg="add del">
          <ac:chgData name="An Yan" userId="S::an.yan1@ucalgary.ca::0652b9a5-4150-4a5c-9c87-ef47493d3714" providerId="AD" clId="Web-{91DAB554-FF5E-4CE2-AB19-0DBC1875C043}" dt="2023-06-11T15:55:47.046" v="178"/>
          <ac:spMkLst>
            <pc:docMk/>
            <pc:sldMk cId="2783942846" sldId="257"/>
            <ac:spMk id="8" creationId="{C51A08AC-F796-409C-AD97-8B476289EC51}"/>
          </ac:spMkLst>
        </pc:spChg>
        <pc:spChg chg="add">
          <ac:chgData name="An Yan" userId="S::an.yan1@ucalgary.ca::0652b9a5-4150-4a5c-9c87-ef47493d3714" providerId="AD" clId="Web-{91DAB554-FF5E-4CE2-AB19-0DBC1875C043}" dt="2023-06-11T15:55:47.046" v="178"/>
          <ac:spMkLst>
            <pc:docMk/>
            <pc:sldMk cId="2783942846" sldId="257"/>
            <ac:spMk id="20" creationId="{8181FC64-B306-4821-98E2-780662EFC486}"/>
          </ac:spMkLst>
        </pc:spChg>
        <pc:spChg chg="add">
          <ac:chgData name="An Yan" userId="S::an.yan1@ucalgary.ca::0652b9a5-4150-4a5c-9c87-ef47493d3714" providerId="AD" clId="Web-{91DAB554-FF5E-4CE2-AB19-0DBC1875C043}" dt="2023-06-11T15:55:47.046" v="178"/>
          <ac:spMkLst>
            <pc:docMk/>
            <pc:sldMk cId="2783942846" sldId="257"/>
            <ac:spMk id="22" creationId="{5871FC61-DD4E-47D4-81FD-8A7E7D12B371}"/>
          </ac:spMkLst>
        </pc:spChg>
        <pc:spChg chg="add">
          <ac:chgData name="An Yan" userId="S::an.yan1@ucalgary.ca::0652b9a5-4150-4a5c-9c87-ef47493d3714" providerId="AD" clId="Web-{91DAB554-FF5E-4CE2-AB19-0DBC1875C043}" dt="2023-06-11T15:55:47.046" v="178"/>
          <ac:spMkLst>
            <pc:docMk/>
            <pc:sldMk cId="2783942846" sldId="257"/>
            <ac:spMk id="24" creationId="{829A1E2C-5AC8-40FC-99E9-832069D39792}"/>
          </ac:spMkLst>
        </pc:spChg>
        <pc:spChg chg="add">
          <ac:chgData name="An Yan" userId="S::an.yan1@ucalgary.ca::0652b9a5-4150-4a5c-9c87-ef47493d3714" providerId="AD" clId="Web-{91DAB554-FF5E-4CE2-AB19-0DBC1875C043}" dt="2023-06-11T15:55:47.046" v="178"/>
          <ac:spMkLst>
            <pc:docMk/>
            <pc:sldMk cId="2783942846" sldId="257"/>
            <ac:spMk id="26" creationId="{55C54A75-E44A-4147-B9D0-FF46CFD31612}"/>
          </ac:spMkLst>
        </pc:spChg>
        <pc:grpChg chg="add del">
          <ac:chgData name="An Yan" userId="S::an.yan1@ucalgary.ca::0652b9a5-4150-4a5c-9c87-ef47493d3714" providerId="AD" clId="Web-{91DAB554-FF5E-4CE2-AB19-0DBC1875C043}" dt="2023-06-11T15:55:47.046" v="178"/>
          <ac:grpSpMkLst>
            <pc:docMk/>
            <pc:sldMk cId="2783942846" sldId="257"/>
            <ac:grpSpMk id="10" creationId="{1E1B312B-4E9A-405C-9CE8-10325438035E}"/>
          </ac:grpSpMkLst>
        </pc:grpChg>
        <pc:picChg chg="add">
          <ac:chgData name="An Yan" userId="S::an.yan1@ucalgary.ca::0652b9a5-4150-4a5c-9c87-ef47493d3714" providerId="AD" clId="Web-{91DAB554-FF5E-4CE2-AB19-0DBC1875C043}" dt="2023-06-11T15:55:47.046" v="178"/>
          <ac:picMkLst>
            <pc:docMk/>
            <pc:sldMk cId="2783942846" sldId="257"/>
            <ac:picMk id="16" creationId="{7F92B8D8-932D-6E70-4475-2B40ADB8C04B}"/>
          </ac:picMkLst>
        </pc:picChg>
      </pc:sldChg>
      <pc:sldChg chg="addSp delSp modSp new del mod setBg">
        <pc:chgData name="An Yan" userId="S::an.yan1@ucalgary.ca::0652b9a5-4150-4a5c-9c87-ef47493d3714" providerId="AD" clId="Web-{91DAB554-FF5E-4CE2-AB19-0DBC1875C043}" dt="2023-06-11T16:02:43.614" v="215"/>
        <pc:sldMkLst>
          <pc:docMk/>
          <pc:sldMk cId="873433536" sldId="258"/>
        </pc:sldMkLst>
        <pc:spChg chg="mod">
          <ac:chgData name="An Yan" userId="S::an.yan1@ucalgary.ca::0652b9a5-4150-4a5c-9c87-ef47493d3714" providerId="AD" clId="Web-{91DAB554-FF5E-4CE2-AB19-0DBC1875C043}" dt="2023-06-11T15:55:17.843" v="177"/>
          <ac:spMkLst>
            <pc:docMk/>
            <pc:sldMk cId="873433536" sldId="258"/>
            <ac:spMk id="2" creationId="{08D0D72F-9589-E8AB-909C-595E7CF1A9A8}"/>
          </ac:spMkLst>
        </pc:spChg>
        <pc:spChg chg="del mod">
          <ac:chgData name="An Yan" userId="S::an.yan1@ucalgary.ca::0652b9a5-4150-4a5c-9c87-ef47493d3714" providerId="AD" clId="Web-{91DAB554-FF5E-4CE2-AB19-0DBC1875C043}" dt="2023-06-11T15:55:17.843" v="177"/>
          <ac:spMkLst>
            <pc:docMk/>
            <pc:sldMk cId="873433536" sldId="258"/>
            <ac:spMk id="3" creationId="{2365D4AB-60EA-FF27-1F8F-24AEDB052362}"/>
          </ac:spMkLst>
        </pc:spChg>
        <pc:spChg chg="add del">
          <ac:chgData name="An Yan" userId="S::an.yan1@ucalgary.ca::0652b9a5-4150-4a5c-9c87-ef47493d3714" providerId="AD" clId="Web-{91DAB554-FF5E-4CE2-AB19-0DBC1875C043}" dt="2023-06-11T15:55:17.843" v="177"/>
          <ac:spMkLst>
            <pc:docMk/>
            <pc:sldMk cId="873433536" sldId="258"/>
            <ac:spMk id="8" creationId="{593B4D24-F4A8-4141-A20A-E0575D199633}"/>
          </ac:spMkLst>
        </pc:spChg>
        <pc:spChg chg="add">
          <ac:chgData name="An Yan" userId="S::an.yan1@ucalgary.ca::0652b9a5-4150-4a5c-9c87-ef47493d3714" providerId="AD" clId="Web-{91DAB554-FF5E-4CE2-AB19-0DBC1875C043}" dt="2023-06-11T15:55:17.843" v="177"/>
          <ac:spMkLst>
            <pc:docMk/>
            <pc:sldMk cId="873433536" sldId="258"/>
            <ac:spMk id="20" creationId="{AC14302F-E955-47D0-A56B-D1D1A6953B51}"/>
          </ac:spMkLst>
        </pc:spChg>
        <pc:grpChg chg="add del">
          <ac:chgData name="An Yan" userId="S::an.yan1@ucalgary.ca::0652b9a5-4150-4a5c-9c87-ef47493d3714" providerId="AD" clId="Web-{91DAB554-FF5E-4CE2-AB19-0DBC1875C043}" dt="2023-06-11T15:55:17.843" v="177"/>
          <ac:grpSpMkLst>
            <pc:docMk/>
            <pc:sldMk cId="873433536" sldId="258"/>
            <ac:grpSpMk id="10" creationId="{6CCEEF8A-4A3A-4B35-AA57-D804767F5AD9}"/>
          </ac:grpSpMkLst>
        </pc:grpChg>
        <pc:grpChg chg="add">
          <ac:chgData name="An Yan" userId="S::an.yan1@ucalgary.ca::0652b9a5-4150-4a5c-9c87-ef47493d3714" providerId="AD" clId="Web-{91DAB554-FF5E-4CE2-AB19-0DBC1875C043}" dt="2023-06-11T15:55:17.843" v="177"/>
          <ac:grpSpMkLst>
            <pc:docMk/>
            <pc:sldMk cId="873433536" sldId="258"/>
            <ac:grpSpMk id="22" creationId="{DC310F6C-D8CB-4984-9F9B-BA18C171928E}"/>
          </ac:grpSpMkLst>
        </pc:grpChg>
        <pc:graphicFrameChg chg="add">
          <ac:chgData name="An Yan" userId="S::an.yan1@ucalgary.ca::0652b9a5-4150-4a5c-9c87-ef47493d3714" providerId="AD" clId="Web-{91DAB554-FF5E-4CE2-AB19-0DBC1875C043}" dt="2023-06-11T15:55:17.843" v="177"/>
          <ac:graphicFrameMkLst>
            <pc:docMk/>
            <pc:sldMk cId="873433536" sldId="258"/>
            <ac:graphicFrameMk id="16" creationId="{32634E80-61FB-E08C-2F07-3E18533C0DC8}"/>
          </ac:graphicFrameMkLst>
        </pc:graphicFrameChg>
      </pc:sldChg>
      <pc:sldChg chg="addSp delSp modSp new mod setBg">
        <pc:chgData name="An Yan" userId="S::an.yan1@ucalgary.ca::0652b9a5-4150-4a5c-9c87-ef47493d3714" providerId="AD" clId="Web-{91DAB554-FF5E-4CE2-AB19-0DBC1875C043}" dt="2023-06-11T15:50:01.526" v="173"/>
        <pc:sldMkLst>
          <pc:docMk/>
          <pc:sldMk cId="678181667" sldId="259"/>
        </pc:sldMkLst>
        <pc:spChg chg="mo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2" creationId="{F2DC60DF-0983-F6A9-1003-5FFE7ADCE976}"/>
          </ac:spMkLst>
        </pc:spChg>
        <pc:spChg chg="mo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3" creationId="{071C5DA7-302F-E833-F4B4-0E1CD3933136}"/>
          </ac:spMkLst>
        </pc:spChg>
        <pc:spChg chg="add del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8" creationId="{593B4D24-F4A8-4141-A20A-E0575D199633}"/>
          </ac:spMkLst>
        </pc:spChg>
        <pc:spChg chg="add del">
          <ac:chgData name="An Yan" userId="S::an.yan1@ucalgary.ca::0652b9a5-4150-4a5c-9c87-ef47493d3714" providerId="AD" clId="Web-{91DAB554-FF5E-4CE2-AB19-0DBC1875C043}" dt="2023-06-11T15:50:01.510" v="172"/>
          <ac:spMkLst>
            <pc:docMk/>
            <pc:sldMk cId="678181667" sldId="259"/>
            <ac:spMk id="19" creationId="{8181FC64-B306-4821-98E2-780662EFC486}"/>
          </ac:spMkLst>
        </pc:spChg>
        <pc:spChg chg="add del">
          <ac:chgData name="An Yan" userId="S::an.yan1@ucalgary.ca::0652b9a5-4150-4a5c-9c87-ef47493d3714" providerId="AD" clId="Web-{91DAB554-FF5E-4CE2-AB19-0DBC1875C043}" dt="2023-06-11T15:50:01.510" v="172"/>
          <ac:spMkLst>
            <pc:docMk/>
            <pc:sldMk cId="678181667" sldId="259"/>
            <ac:spMk id="21" creationId="{5871FC61-DD4E-47D4-81FD-8A7E7D12B371}"/>
          </ac:spMkLst>
        </pc:spChg>
        <pc:spChg chg="add del">
          <ac:chgData name="An Yan" userId="S::an.yan1@ucalgary.ca::0652b9a5-4150-4a5c-9c87-ef47493d3714" providerId="AD" clId="Web-{91DAB554-FF5E-4CE2-AB19-0DBC1875C043}" dt="2023-06-11T15:50:01.510" v="172"/>
          <ac:spMkLst>
            <pc:docMk/>
            <pc:sldMk cId="678181667" sldId="259"/>
            <ac:spMk id="23" creationId="{8B598134-D292-43E6-9C55-117198046913}"/>
          </ac:spMkLst>
        </pc:spChg>
        <pc:spChg chg="add del">
          <ac:chgData name="An Yan" userId="S::an.yan1@ucalgary.ca::0652b9a5-4150-4a5c-9c87-ef47493d3714" providerId="AD" clId="Web-{91DAB554-FF5E-4CE2-AB19-0DBC1875C043}" dt="2023-06-11T15:50:01.510" v="172"/>
          <ac:spMkLst>
            <pc:docMk/>
            <pc:sldMk cId="678181667" sldId="259"/>
            <ac:spMk id="25" creationId="{829A1E2C-5AC8-40FC-99E9-832069D39792}"/>
          </ac:spMkLst>
        </pc:spChg>
        <pc:spChg chg="ad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27" creationId="{8181FC64-B306-4821-98E2-780662EFC486}"/>
          </ac:spMkLst>
        </pc:spChg>
        <pc:spChg chg="ad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28" creationId="{5871FC61-DD4E-47D4-81FD-8A7E7D12B371}"/>
          </ac:spMkLst>
        </pc:spChg>
        <pc:spChg chg="ad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29" creationId="{829A1E2C-5AC8-40FC-99E9-832069D39792}"/>
          </ac:spMkLst>
        </pc:spChg>
        <pc:spChg chg="add">
          <ac:chgData name="An Yan" userId="S::an.yan1@ucalgary.ca::0652b9a5-4150-4a5c-9c87-ef47493d3714" providerId="AD" clId="Web-{91DAB554-FF5E-4CE2-AB19-0DBC1875C043}" dt="2023-06-11T15:50:01.526" v="173"/>
          <ac:spMkLst>
            <pc:docMk/>
            <pc:sldMk cId="678181667" sldId="259"/>
            <ac:spMk id="30" creationId="{55C54A75-E44A-4147-B9D0-FF46CFD31612}"/>
          </ac:spMkLst>
        </pc:spChg>
        <pc:grpChg chg="add del">
          <ac:chgData name="An Yan" userId="S::an.yan1@ucalgary.ca::0652b9a5-4150-4a5c-9c87-ef47493d3714" providerId="AD" clId="Web-{91DAB554-FF5E-4CE2-AB19-0DBC1875C043}" dt="2023-06-11T15:50:01.526" v="173"/>
          <ac:grpSpMkLst>
            <pc:docMk/>
            <pc:sldMk cId="678181667" sldId="259"/>
            <ac:grpSpMk id="10" creationId="{6CCEEF8A-4A3A-4B35-AA57-D804767F5AD9}"/>
          </ac:grpSpMkLst>
        </pc:grpChg>
        <pc:picChg chg="add mod ord">
          <ac:chgData name="An Yan" userId="S::an.yan1@ucalgary.ca::0652b9a5-4150-4a5c-9c87-ef47493d3714" providerId="AD" clId="Web-{91DAB554-FF5E-4CE2-AB19-0DBC1875C043}" dt="2023-06-11T15:50:01.526" v="173"/>
          <ac:picMkLst>
            <pc:docMk/>
            <pc:sldMk cId="678181667" sldId="259"/>
            <ac:picMk id="4" creationId="{01E4227F-1629-F6A6-05CB-DDE43C86EE92}"/>
          </ac:picMkLst>
        </pc:picChg>
      </pc:sldChg>
      <pc:sldChg chg="addSp delSp modSp new mod setBg">
        <pc:chgData name="An Yan" userId="S::an.yan1@ucalgary.ca::0652b9a5-4150-4a5c-9c87-ef47493d3714" providerId="AD" clId="Web-{91DAB554-FF5E-4CE2-AB19-0DBC1875C043}" dt="2023-06-11T15:56:34.109" v="184"/>
        <pc:sldMkLst>
          <pc:docMk/>
          <pc:sldMk cId="2594047074" sldId="260"/>
        </pc:sldMkLst>
        <pc:spChg chg="mo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2" creationId="{A027FD76-80EC-681D-9159-CAF21E722327}"/>
          </ac:spMkLst>
        </pc:spChg>
        <pc:spChg chg="mo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3" creationId="{D1E67340-CB6C-7FD0-1095-AE290F4522F3}"/>
          </ac:spMkLst>
        </pc:spChg>
        <pc:spChg chg="add del">
          <ac:chgData name="An Yan" userId="S::an.yan1@ucalgary.ca::0652b9a5-4150-4a5c-9c87-ef47493d3714" providerId="AD" clId="Web-{91DAB554-FF5E-4CE2-AB19-0DBC1875C043}" dt="2023-06-11T15:56:05.765" v="179"/>
          <ac:spMkLst>
            <pc:docMk/>
            <pc:sldMk cId="2594047074" sldId="260"/>
            <ac:spMk id="8" creationId="{593B4D24-F4A8-4141-A20A-E0575D199633}"/>
          </ac:spMkLst>
        </pc:spChg>
        <pc:spChg chg="add del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20" creationId="{8181FC64-B306-4821-98E2-780662EFC486}"/>
          </ac:spMkLst>
        </pc:spChg>
        <pc:spChg chg="add del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22" creationId="{5871FC61-DD4E-47D4-81FD-8A7E7D12B371}"/>
          </ac:spMkLst>
        </pc:spChg>
        <pc:spChg chg="add del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24" creationId="{829A1E2C-5AC8-40FC-99E9-832069D39792}"/>
          </ac:spMkLst>
        </pc:spChg>
        <pc:spChg chg="add del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26" creationId="{55C54A75-E44A-4147-B9D0-FF46CFD31612}"/>
          </ac:spMkLst>
        </pc:spChg>
        <pc:spChg chg="ad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31" creationId="{593B4D24-F4A8-4141-A20A-E0575D199633}"/>
          </ac:spMkLst>
        </pc:spChg>
        <pc:spChg chg="ad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33" creationId="{55A741C2-AB82-4BF5-9324-5D0B56A3D0F7}"/>
          </ac:spMkLst>
        </pc:spChg>
        <pc:spChg chg="ad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35" creationId="{DCD46807-BF17-4E5D-90A8-A062604C00C6}"/>
          </ac:spMkLst>
        </pc:spChg>
        <pc:spChg chg="add">
          <ac:chgData name="An Yan" userId="S::an.yan1@ucalgary.ca::0652b9a5-4150-4a5c-9c87-ef47493d3714" providerId="AD" clId="Web-{91DAB554-FF5E-4CE2-AB19-0DBC1875C043}" dt="2023-06-11T15:56:34.109" v="184"/>
          <ac:spMkLst>
            <pc:docMk/>
            <pc:sldMk cId="2594047074" sldId="260"/>
            <ac:spMk id="37" creationId="{823926DB-76C8-474A-B5FB-F43C59E33FC5}"/>
          </ac:spMkLst>
        </pc:spChg>
        <pc:grpChg chg="add del">
          <ac:chgData name="An Yan" userId="S::an.yan1@ucalgary.ca::0652b9a5-4150-4a5c-9c87-ef47493d3714" providerId="AD" clId="Web-{91DAB554-FF5E-4CE2-AB19-0DBC1875C043}" dt="2023-06-11T15:56:05.765" v="179"/>
          <ac:grpSpMkLst>
            <pc:docMk/>
            <pc:sldMk cId="2594047074" sldId="260"/>
            <ac:grpSpMk id="10" creationId="{6CCEEF8A-4A3A-4B35-AA57-D804767F5AD9}"/>
          </ac:grpSpMkLst>
        </pc:grpChg>
        <pc:picChg chg="add mod ord">
          <ac:chgData name="An Yan" userId="S::an.yan1@ucalgary.ca::0652b9a5-4150-4a5c-9c87-ef47493d3714" providerId="AD" clId="Web-{91DAB554-FF5E-4CE2-AB19-0DBC1875C043}" dt="2023-06-11T15:56:34.109" v="184"/>
          <ac:picMkLst>
            <pc:docMk/>
            <pc:sldMk cId="2594047074" sldId="260"/>
            <ac:picMk id="16" creationId="{8451FF6B-1D6E-6FD5-0029-E2EFB7CBF3B2}"/>
          </ac:picMkLst>
        </pc:picChg>
      </pc:sldChg>
      <pc:sldChg chg="addSp delSp modSp new mod setBg">
        <pc:chgData name="An Yan" userId="S::an.yan1@ucalgary.ca::0652b9a5-4150-4a5c-9c87-ef47493d3714" providerId="AD" clId="Web-{91DAB554-FF5E-4CE2-AB19-0DBC1875C043}" dt="2023-06-11T16:13:55.905" v="216"/>
        <pc:sldMkLst>
          <pc:docMk/>
          <pc:sldMk cId="2938467278" sldId="261"/>
        </pc:sldMkLst>
        <pc:spChg chg="mod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2" creationId="{6A90AB84-74FE-CE57-0DCC-EF47F03E99B4}"/>
          </ac:spMkLst>
        </pc:spChg>
        <pc:spChg chg="del mod">
          <ac:chgData name="An Yan" userId="S::an.yan1@ucalgary.ca::0652b9a5-4150-4a5c-9c87-ef47493d3714" providerId="AD" clId="Web-{91DAB554-FF5E-4CE2-AB19-0DBC1875C043}" dt="2023-06-11T15:54:40.514" v="176"/>
          <ac:spMkLst>
            <pc:docMk/>
            <pc:sldMk cId="2938467278" sldId="261"/>
            <ac:spMk id="3" creationId="{EF7A9664-4097-EBDA-61A1-3A8D2CCBA9D0}"/>
          </ac:spMkLst>
        </pc:spChg>
        <pc:spChg chg="add del">
          <ac:chgData name="An Yan" userId="S::an.yan1@ucalgary.ca::0652b9a5-4150-4a5c-9c87-ef47493d3714" providerId="AD" clId="Web-{91DAB554-FF5E-4CE2-AB19-0DBC1875C043}" dt="2023-06-11T15:54:40.514" v="176"/>
          <ac:spMkLst>
            <pc:docMk/>
            <pc:sldMk cId="2938467278" sldId="261"/>
            <ac:spMk id="8" creationId="{C51A08AC-F796-409C-AD97-8B476289EC51}"/>
          </ac:spMkLst>
        </pc:spChg>
        <pc:spChg chg="add del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20" creationId="{47FC6A8B-34F9-40FB-AA2D-E34168F52850}"/>
          </ac:spMkLst>
        </pc:spChg>
        <pc:spChg chg="add del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22" creationId="{1EC86DB4-572A-4F71-AF8A-2395B4CA779F}"/>
          </ac:spMkLst>
        </pc:spChg>
        <pc:spChg chg="add del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24" creationId="{71BA53A4-C4B7-4189-9FC1-6350B1AB5DFE}"/>
          </ac:spMkLst>
        </pc:spChg>
        <pc:spChg chg="add del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26" creationId="{5558AD6E-B070-4640-AA07-87E208983ED8}"/>
          </ac:spMkLst>
        </pc:spChg>
        <pc:spChg chg="add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31" creationId="{5554C89C-373F-47FC-BB73-6842E569C38F}"/>
          </ac:spMkLst>
        </pc:spChg>
        <pc:spChg chg="add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33" creationId="{FF100C7F-5272-46AB-9FC7-E66059915A86}"/>
          </ac:spMkLst>
        </pc:spChg>
        <pc:spChg chg="add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35" creationId="{B4FEA6D5-DF59-4E15-B19F-159D0588B095}"/>
          </ac:spMkLst>
        </pc:spChg>
        <pc:spChg chg="add">
          <ac:chgData name="An Yan" userId="S::an.yan1@ucalgary.ca::0652b9a5-4150-4a5c-9c87-ef47493d3714" providerId="AD" clId="Web-{91DAB554-FF5E-4CE2-AB19-0DBC1875C043}" dt="2023-06-11T16:13:55.905" v="216"/>
          <ac:spMkLst>
            <pc:docMk/>
            <pc:sldMk cId="2938467278" sldId="261"/>
            <ac:spMk id="37" creationId="{36C8C9E5-F937-44A5-A519-EA719F03E75E}"/>
          </ac:spMkLst>
        </pc:spChg>
        <pc:grpChg chg="add del">
          <ac:chgData name="An Yan" userId="S::an.yan1@ucalgary.ca::0652b9a5-4150-4a5c-9c87-ef47493d3714" providerId="AD" clId="Web-{91DAB554-FF5E-4CE2-AB19-0DBC1875C043}" dt="2023-06-11T15:54:40.514" v="176"/>
          <ac:grpSpMkLst>
            <pc:docMk/>
            <pc:sldMk cId="2938467278" sldId="261"/>
            <ac:grpSpMk id="10" creationId="{1E1B312B-4E9A-405C-9CE8-10325438035E}"/>
          </ac:grpSpMkLst>
        </pc:grpChg>
        <pc:graphicFrameChg chg="add mod modGraphic">
          <ac:chgData name="An Yan" userId="S::an.yan1@ucalgary.ca::0652b9a5-4150-4a5c-9c87-ef47493d3714" providerId="AD" clId="Web-{91DAB554-FF5E-4CE2-AB19-0DBC1875C043}" dt="2023-06-11T16:13:55.905" v="216"/>
          <ac:graphicFrameMkLst>
            <pc:docMk/>
            <pc:sldMk cId="2938467278" sldId="261"/>
            <ac:graphicFrameMk id="16" creationId="{929DE3A1-D952-2E1B-3609-4E7A9D063F73}"/>
          </ac:graphicFrameMkLst>
        </pc:graphicFrameChg>
      </pc:sldChg>
      <pc:sldChg chg="addSp modSp new mod setBg">
        <pc:chgData name="An Yan" userId="S::an.yan1@ucalgary.ca::0652b9a5-4150-4a5c-9c87-ef47493d3714" providerId="AD" clId="Web-{91DAB554-FF5E-4CE2-AB19-0DBC1875C043}" dt="2023-06-11T15:56:44.578" v="185"/>
        <pc:sldMkLst>
          <pc:docMk/>
          <pc:sldMk cId="1997480674" sldId="262"/>
        </pc:sldMkLst>
        <pc:spChg chg="mo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2" creationId="{D46B16F1-2723-404A-B429-E46311B50FFE}"/>
          </ac:spMkLst>
        </pc:spChg>
        <pc:spChg chg="mo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3" creationId="{D92893B9-6EC1-2344-5B6E-E6F4BA2FE2E3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8" creationId="{22F24225-0E3A-40A5-A927-CEFC144381AA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10" creationId="{5B02B8FB-EF36-4677-B5B5-E9B989F25EBC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12" creationId="{BE30D5C6-EC5C-4D78-8689-1B6822BFF71A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14" creationId="{12A73499-12A4-4080-B0DE-351867697F87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16" creationId="{60A52FE6-BB17-4BE4-BFA1-8896FD7CFABA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18" creationId="{A7BBF837-70DD-4FFD-A87C-FAD1F5D8AB4C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20" creationId="{CE5EB792-CB0B-44C0-9561-24A263D874DA}"/>
          </ac:spMkLst>
        </pc:spChg>
        <pc:spChg chg="add">
          <ac:chgData name="An Yan" userId="S::an.yan1@ucalgary.ca::0652b9a5-4150-4a5c-9c87-ef47493d3714" providerId="AD" clId="Web-{91DAB554-FF5E-4CE2-AB19-0DBC1875C043}" dt="2023-06-11T15:56:44.578" v="185"/>
          <ac:spMkLst>
            <pc:docMk/>
            <pc:sldMk cId="1997480674" sldId="262"/>
            <ac:spMk id="22" creationId="{C0FB4A96-0FD5-4642-8CE2-57623A3A42D4}"/>
          </ac:spMkLst>
        </pc:spChg>
      </pc:sldChg>
      <pc:sldChg chg="addSp delSp modSp new mod setBg">
        <pc:chgData name="An Yan" userId="S::an.yan1@ucalgary.ca::0652b9a5-4150-4a5c-9c87-ef47493d3714" providerId="AD" clId="Web-{91DAB554-FF5E-4CE2-AB19-0DBC1875C043}" dt="2023-06-11T15:56:20.750" v="183"/>
        <pc:sldMkLst>
          <pc:docMk/>
          <pc:sldMk cId="257154029" sldId="263"/>
        </pc:sldMkLst>
        <pc:spChg chg="mo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2" creationId="{5F087020-3929-4547-F9B4-DCCBB72F801D}"/>
          </ac:spMkLst>
        </pc:spChg>
        <pc:spChg chg="mo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3" creationId="{ADDDE2BA-6BA3-41C8-23DF-401CA8209BC8}"/>
          </ac:spMkLst>
        </pc:spChg>
        <pc:spChg chg="add del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8" creationId="{593B4D24-F4A8-4141-A20A-E0575D199633}"/>
          </ac:spMkLst>
        </pc:spChg>
        <pc:spChg chg="ad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20" creationId="{8181FC64-B306-4821-98E2-780662EFC486}"/>
          </ac:spMkLst>
        </pc:spChg>
        <pc:spChg chg="ad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22" creationId="{5871FC61-DD4E-47D4-81FD-8A7E7D12B371}"/>
          </ac:spMkLst>
        </pc:spChg>
        <pc:spChg chg="ad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24" creationId="{829A1E2C-5AC8-40FC-99E9-832069D39792}"/>
          </ac:spMkLst>
        </pc:spChg>
        <pc:spChg chg="add">
          <ac:chgData name="An Yan" userId="S::an.yan1@ucalgary.ca::0652b9a5-4150-4a5c-9c87-ef47493d3714" providerId="AD" clId="Web-{91DAB554-FF5E-4CE2-AB19-0DBC1875C043}" dt="2023-06-11T15:56:20.750" v="183"/>
          <ac:spMkLst>
            <pc:docMk/>
            <pc:sldMk cId="257154029" sldId="263"/>
            <ac:spMk id="26" creationId="{55C54A75-E44A-4147-B9D0-FF46CFD31612}"/>
          </ac:spMkLst>
        </pc:spChg>
        <pc:grpChg chg="add del">
          <ac:chgData name="An Yan" userId="S::an.yan1@ucalgary.ca::0652b9a5-4150-4a5c-9c87-ef47493d3714" providerId="AD" clId="Web-{91DAB554-FF5E-4CE2-AB19-0DBC1875C043}" dt="2023-06-11T15:56:20.750" v="183"/>
          <ac:grpSpMkLst>
            <pc:docMk/>
            <pc:sldMk cId="257154029" sldId="263"/>
            <ac:grpSpMk id="10" creationId="{6CCEEF8A-4A3A-4B35-AA57-D804767F5AD9}"/>
          </ac:grpSpMkLst>
        </pc:grpChg>
        <pc:picChg chg="add">
          <ac:chgData name="An Yan" userId="S::an.yan1@ucalgary.ca::0652b9a5-4150-4a5c-9c87-ef47493d3714" providerId="AD" clId="Web-{91DAB554-FF5E-4CE2-AB19-0DBC1875C043}" dt="2023-06-11T15:56:20.750" v="183"/>
          <ac:picMkLst>
            <pc:docMk/>
            <pc:sldMk cId="257154029" sldId="263"/>
            <ac:picMk id="16" creationId="{F9E8D428-13CA-0569-E3C7-5369E906FAB5}"/>
          </ac:picMkLst>
        </pc:picChg>
      </pc:sldChg>
      <pc:sldMasterChg chg="del delSldLayout">
        <pc:chgData name="An Yan" userId="S::an.yan1@ucalgary.ca::0652b9a5-4150-4a5c-9c87-ef47493d3714" providerId="AD" clId="Web-{91DAB554-FF5E-4CE2-AB19-0DBC1875C043}" dt="2023-06-11T15:19:59.314" v="2"/>
        <pc:sldMasterMkLst>
          <pc:docMk/>
          <pc:sldMasterMk cId="2460954070" sldId="2147483660"/>
        </pc:sldMasterMkLst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 Yan" userId="S::an.yan1@ucalgary.ca::0652b9a5-4150-4a5c-9c87-ef47493d3714" providerId="AD" clId="Web-{91DAB554-FF5E-4CE2-AB19-0DBC1875C043}" dt="2023-06-11T15:19:59.31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n Yan" userId="S::an.yan1@ucalgary.ca::0652b9a5-4150-4a5c-9c87-ef47493d3714" providerId="AD" clId="Web-{91DAB554-FF5E-4CE2-AB19-0DBC1875C043}" dt="2023-06-11T15:20:39.940" v="4"/>
        <pc:sldMasterMkLst>
          <pc:docMk/>
          <pc:sldMasterMk cId="3485827074" sldId="2147483672"/>
        </pc:sldMasterMkLst>
        <pc:sldLayoutChg chg="add del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1840209996" sldId="2147483673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3153267683" sldId="2147483674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2347309217" sldId="2147483675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1630043675" sldId="2147483676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1100729688" sldId="2147483677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4003966780" sldId="2147483678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3328286224" sldId="2147483679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3079725130" sldId="2147483680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249712677" sldId="2147483681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1469073436" sldId="2147483682"/>
          </pc:sldLayoutMkLst>
        </pc:sldLayoutChg>
        <pc:sldLayoutChg chg="add del replI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485827074" sldId="2147483672"/>
            <pc:sldLayoutMk cId="3967843980" sldId="2147483683"/>
          </pc:sldLayoutMkLst>
        </pc:sldLayoutChg>
      </pc:sldMasterChg>
      <pc:sldMasterChg chg="add addSldLayout">
        <pc:chgData name="An Yan" userId="S::an.yan1@ucalgary.ca::0652b9a5-4150-4a5c-9c87-ef47493d3714" providerId="AD" clId="Web-{91DAB554-FF5E-4CE2-AB19-0DBC1875C043}" dt="2023-06-11T15:20:39.940" v="4"/>
        <pc:sldMasterMkLst>
          <pc:docMk/>
          <pc:sldMasterMk cId="3143046279" sldId="2147483720"/>
        </pc:sldMasterMkLst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346022113" sldId="2147483709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2485018523" sldId="2147483710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92680926" sldId="2147483711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420064062" sldId="2147483712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683359915" sldId="2147483713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935299843" sldId="2147483714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554900700" sldId="2147483715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4042409652" sldId="2147483716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496817980" sldId="2147483717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1411349318" sldId="2147483718"/>
          </pc:sldLayoutMkLst>
        </pc:sldLayoutChg>
        <pc:sldLayoutChg chg="add">
          <pc:chgData name="An Yan" userId="S::an.yan1@ucalgary.ca::0652b9a5-4150-4a5c-9c87-ef47493d3714" providerId="AD" clId="Web-{91DAB554-FF5E-4CE2-AB19-0DBC1875C043}" dt="2023-06-11T15:20:39.940" v="4"/>
          <pc:sldLayoutMkLst>
            <pc:docMk/>
            <pc:sldMasterMk cId="3143046279" sldId="2147483720"/>
            <pc:sldLayoutMk cId="545001343" sldId="2147483719"/>
          </pc:sldLayoutMkLst>
        </pc:sldLayoutChg>
      </pc:sldMasterChg>
    </pc:docChg>
  </pc:docChgLst>
  <pc:docChgLst>
    <pc:chgData name="Hao Su" userId="58f849f4-5635-49ec-b984-94bad8554e46" providerId="ADAL" clId="{7A786D52-F2A5-F54D-A02E-5D1DADDB363D}"/>
    <pc:docChg chg="custSel modSld">
      <pc:chgData name="Hao Su" userId="58f849f4-5635-49ec-b984-94bad8554e46" providerId="ADAL" clId="{7A786D52-F2A5-F54D-A02E-5D1DADDB363D}" dt="2023-06-12T19:43:36.074" v="115" actId="20577"/>
      <pc:docMkLst>
        <pc:docMk/>
      </pc:docMkLst>
      <pc:sldChg chg="modSp mod">
        <pc:chgData name="Hao Su" userId="58f849f4-5635-49ec-b984-94bad8554e46" providerId="ADAL" clId="{7A786D52-F2A5-F54D-A02E-5D1DADDB363D}" dt="2023-06-11T15:20:14.449" v="10" actId="20577"/>
        <pc:sldMkLst>
          <pc:docMk/>
          <pc:sldMk cId="109857222" sldId="256"/>
        </pc:sldMkLst>
        <pc:spChg chg="mod">
          <ac:chgData name="Hao Su" userId="58f849f4-5635-49ec-b984-94bad8554e46" providerId="ADAL" clId="{7A786D52-F2A5-F54D-A02E-5D1DADDB363D}" dt="2023-06-11T15:20:14.449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Hao Su" userId="58f849f4-5635-49ec-b984-94bad8554e46" providerId="ADAL" clId="{7A786D52-F2A5-F54D-A02E-5D1DADDB363D}" dt="2023-06-12T19:43:36.074" v="115" actId="20577"/>
        <pc:sldMkLst>
          <pc:docMk/>
          <pc:sldMk cId="2594047074" sldId="260"/>
        </pc:sldMkLst>
        <pc:spChg chg="mod">
          <ac:chgData name="Hao Su" userId="58f849f4-5635-49ec-b984-94bad8554e46" providerId="ADAL" clId="{7A786D52-F2A5-F54D-A02E-5D1DADDB363D}" dt="2023-06-12T19:43:36.074" v="115" actId="20577"/>
          <ac:spMkLst>
            <pc:docMk/>
            <pc:sldMk cId="2594047074" sldId="260"/>
            <ac:spMk id="3" creationId="{D1E67340-CB6C-7FD0-1095-AE290F4522F3}"/>
          </ac:spMkLst>
        </pc:spChg>
      </pc:sldChg>
      <pc:sldChg chg="modSp mod">
        <pc:chgData name="Hao Su" userId="58f849f4-5635-49ec-b984-94bad8554e46" providerId="ADAL" clId="{7A786D52-F2A5-F54D-A02E-5D1DADDB363D}" dt="2023-06-11T15:47:33.991" v="103"/>
        <pc:sldMkLst>
          <pc:docMk/>
          <pc:sldMk cId="257154029" sldId="263"/>
        </pc:sldMkLst>
        <pc:spChg chg="mod">
          <ac:chgData name="Hao Su" userId="58f849f4-5635-49ec-b984-94bad8554e46" providerId="ADAL" clId="{7A786D52-F2A5-F54D-A02E-5D1DADDB363D}" dt="2023-06-11T15:47:33.991" v="103"/>
          <ac:spMkLst>
            <pc:docMk/>
            <pc:sldMk cId="257154029" sldId="263"/>
            <ac:spMk id="3" creationId="{ADDDE2BA-6BA3-41C8-23DF-401CA8209BC8}"/>
          </ac:spMkLst>
        </pc:spChg>
      </pc:sldChg>
    </pc:docChg>
  </pc:docChgLst>
  <pc:docChgLst>
    <pc:chgData name="An Yan" userId="S::an.yan1@ucalgary.ca::0652b9a5-4150-4a5c-9c87-ef47493d3714" providerId="AD" clId="Web-{015CE489-673D-BD20-9F4F-B675033683B5}"/>
    <pc:docChg chg="modSld">
      <pc:chgData name="An Yan" userId="S::an.yan1@ucalgary.ca::0652b9a5-4150-4a5c-9c87-ef47493d3714" providerId="AD" clId="Web-{015CE489-673D-BD20-9F4F-B675033683B5}" dt="2023-06-12T20:21:19.095" v="5" actId="20577"/>
      <pc:docMkLst>
        <pc:docMk/>
      </pc:docMkLst>
      <pc:sldChg chg="modSp">
        <pc:chgData name="An Yan" userId="S::an.yan1@ucalgary.ca::0652b9a5-4150-4a5c-9c87-ef47493d3714" providerId="AD" clId="Web-{015CE489-673D-BD20-9F4F-B675033683B5}" dt="2023-06-12T20:21:19.095" v="5" actId="20577"/>
        <pc:sldMkLst>
          <pc:docMk/>
          <pc:sldMk cId="678181667" sldId="259"/>
        </pc:sldMkLst>
        <pc:spChg chg="mod">
          <ac:chgData name="An Yan" userId="S::an.yan1@ucalgary.ca::0652b9a5-4150-4a5c-9c87-ef47493d3714" providerId="AD" clId="Web-{015CE489-673D-BD20-9F4F-B675033683B5}" dt="2023-06-12T20:21:19.095" v="5" actId="20577"/>
          <ac:spMkLst>
            <pc:docMk/>
            <pc:sldMk cId="678181667" sldId="259"/>
            <ac:spMk id="2" creationId="{F2DC60DF-0983-F6A9-1003-5FFE7ADCE97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C0E90-AAA1-4E88-AB30-05C007021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F05ED3-C0FB-4222-B4D4-194CBDE4A8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evaluation using precision, recall, and F1 score metrics</a:t>
          </a:r>
        </a:p>
      </dgm:t>
    </dgm:pt>
    <dgm:pt modelId="{ED1DF17B-CEB9-41A1-9611-0DCBFF85152F}" type="parTrans" cxnId="{6E603A0F-EC7B-44A4-AFB5-C5073DFD9FC5}">
      <dgm:prSet/>
      <dgm:spPr/>
      <dgm:t>
        <a:bodyPr/>
        <a:lstStyle/>
        <a:p>
          <a:endParaRPr lang="en-US"/>
        </a:p>
      </dgm:t>
    </dgm:pt>
    <dgm:pt modelId="{D8524058-4AE2-4ECF-A951-03E259D1F064}" type="sibTrans" cxnId="{6E603A0F-EC7B-44A4-AFB5-C5073DFD9FC5}">
      <dgm:prSet/>
      <dgm:spPr/>
      <dgm:t>
        <a:bodyPr/>
        <a:lstStyle/>
        <a:p>
          <a:endParaRPr lang="en-US"/>
        </a:p>
      </dgm:t>
    </dgm:pt>
    <dgm:pt modelId="{ABC0FB42-AC21-40EA-8469-31D815A6A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Utilizing confusion matrix to visualize model performance across activity classes</a:t>
          </a:r>
        </a:p>
      </dgm:t>
    </dgm:pt>
    <dgm:pt modelId="{A24D3E91-18EE-47D8-9561-CFA7288A8579}" type="parTrans" cxnId="{0E184877-2793-448B-AE62-4236F4DD1EA8}">
      <dgm:prSet/>
      <dgm:spPr/>
      <dgm:t>
        <a:bodyPr/>
        <a:lstStyle/>
        <a:p>
          <a:endParaRPr lang="en-US"/>
        </a:p>
      </dgm:t>
    </dgm:pt>
    <dgm:pt modelId="{AA649F09-8650-4127-A05E-51C627A149DD}" type="sibTrans" cxnId="{0E184877-2793-448B-AE62-4236F4DD1EA8}">
      <dgm:prSet/>
      <dgm:spPr/>
      <dgm:t>
        <a:bodyPr/>
        <a:lstStyle/>
        <a:p>
          <a:endParaRPr lang="en-US"/>
        </a:p>
      </dgm:t>
    </dgm:pt>
    <dgm:pt modelId="{E41C9B3D-9896-4DE3-98FD-AFFC34926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Frame-by-frame analysis to assess real-time activity recognition</a:t>
          </a:r>
        </a:p>
      </dgm:t>
    </dgm:pt>
    <dgm:pt modelId="{28FC31CF-1D74-4963-9C95-C0E6B0C7BCC5}" type="parTrans" cxnId="{CFCE1F68-382C-4912-825F-11306B4AB55D}">
      <dgm:prSet/>
      <dgm:spPr/>
      <dgm:t>
        <a:bodyPr/>
        <a:lstStyle/>
        <a:p>
          <a:endParaRPr lang="en-US"/>
        </a:p>
      </dgm:t>
    </dgm:pt>
    <dgm:pt modelId="{B0A48C7E-633E-4F35-9263-DA4CB6942D42}" type="sibTrans" cxnId="{CFCE1F68-382C-4912-825F-11306B4AB55D}">
      <dgm:prSet/>
      <dgm:spPr/>
      <dgm:t>
        <a:bodyPr/>
        <a:lstStyle/>
        <a:p>
          <a:endParaRPr lang="en-US"/>
        </a:p>
      </dgm:t>
    </dgm:pt>
    <dgm:pt modelId="{27E76DC9-0839-4733-B8A5-79CE16DF9E4F}" type="pres">
      <dgm:prSet presAssocID="{23CC0E90-AAA1-4E88-AB30-05C0070219A0}" presName="root" presStyleCnt="0">
        <dgm:presLayoutVars>
          <dgm:dir/>
          <dgm:resizeHandles val="exact"/>
        </dgm:presLayoutVars>
      </dgm:prSet>
      <dgm:spPr/>
    </dgm:pt>
    <dgm:pt modelId="{080B982F-F0AE-40AB-A2CC-2DF990ADF5C8}" type="pres">
      <dgm:prSet presAssocID="{05F05ED3-C0FB-4222-B4D4-194CBDE4A87A}" presName="compNode" presStyleCnt="0"/>
      <dgm:spPr/>
    </dgm:pt>
    <dgm:pt modelId="{F97F169D-659A-4891-AB6A-EE7A23F263FA}" type="pres">
      <dgm:prSet presAssocID="{05F05ED3-C0FB-4222-B4D4-194CBDE4A87A}" presName="bgRect" presStyleLbl="bgShp" presStyleIdx="0" presStyleCnt="3"/>
      <dgm:spPr/>
    </dgm:pt>
    <dgm:pt modelId="{F01E1E04-522C-4469-A22B-6C3DF79C09F6}" type="pres">
      <dgm:prSet presAssocID="{05F05ED3-C0FB-4222-B4D4-194CBDE4A8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597E973-8787-4023-9DDE-B159DDA23745}" type="pres">
      <dgm:prSet presAssocID="{05F05ED3-C0FB-4222-B4D4-194CBDE4A87A}" presName="spaceRect" presStyleCnt="0"/>
      <dgm:spPr/>
    </dgm:pt>
    <dgm:pt modelId="{FF24F870-9B35-49E9-AFF4-6965B2C501B4}" type="pres">
      <dgm:prSet presAssocID="{05F05ED3-C0FB-4222-B4D4-194CBDE4A87A}" presName="parTx" presStyleLbl="revTx" presStyleIdx="0" presStyleCnt="3">
        <dgm:presLayoutVars>
          <dgm:chMax val="0"/>
          <dgm:chPref val="0"/>
        </dgm:presLayoutVars>
      </dgm:prSet>
      <dgm:spPr/>
    </dgm:pt>
    <dgm:pt modelId="{D5DECD80-F602-4974-8352-954FB601E080}" type="pres">
      <dgm:prSet presAssocID="{D8524058-4AE2-4ECF-A951-03E259D1F064}" presName="sibTrans" presStyleCnt="0"/>
      <dgm:spPr/>
    </dgm:pt>
    <dgm:pt modelId="{166386D9-77A1-4F78-A81E-5BCF98204F22}" type="pres">
      <dgm:prSet presAssocID="{ABC0FB42-AC21-40EA-8469-31D815A6ACC5}" presName="compNode" presStyleCnt="0"/>
      <dgm:spPr/>
    </dgm:pt>
    <dgm:pt modelId="{31F58EE2-DA7D-4F32-89B0-18E85B1EED90}" type="pres">
      <dgm:prSet presAssocID="{ABC0FB42-AC21-40EA-8469-31D815A6ACC5}" presName="bgRect" presStyleLbl="bgShp" presStyleIdx="1" presStyleCnt="3"/>
      <dgm:spPr/>
    </dgm:pt>
    <dgm:pt modelId="{20567346-3ACB-47FA-A0B5-3F12D08B6FE7}" type="pres">
      <dgm:prSet presAssocID="{ABC0FB42-AC21-40EA-8469-31D815A6AC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4A3B68-5858-4BF9-A549-FF3AE1E33175}" type="pres">
      <dgm:prSet presAssocID="{ABC0FB42-AC21-40EA-8469-31D815A6ACC5}" presName="spaceRect" presStyleCnt="0"/>
      <dgm:spPr/>
    </dgm:pt>
    <dgm:pt modelId="{8D934AE6-BAB5-4A9E-AE1C-012BE51FA30A}" type="pres">
      <dgm:prSet presAssocID="{ABC0FB42-AC21-40EA-8469-31D815A6ACC5}" presName="parTx" presStyleLbl="revTx" presStyleIdx="1" presStyleCnt="3">
        <dgm:presLayoutVars>
          <dgm:chMax val="0"/>
          <dgm:chPref val="0"/>
        </dgm:presLayoutVars>
      </dgm:prSet>
      <dgm:spPr/>
    </dgm:pt>
    <dgm:pt modelId="{E829C5BE-5581-4924-9284-0C1A3901787A}" type="pres">
      <dgm:prSet presAssocID="{AA649F09-8650-4127-A05E-51C627A149DD}" presName="sibTrans" presStyleCnt="0"/>
      <dgm:spPr/>
    </dgm:pt>
    <dgm:pt modelId="{E615BF3A-94B8-4355-995A-90E1B7125957}" type="pres">
      <dgm:prSet presAssocID="{E41C9B3D-9896-4DE3-98FD-AFFC349260E0}" presName="compNode" presStyleCnt="0"/>
      <dgm:spPr/>
    </dgm:pt>
    <dgm:pt modelId="{A759FA81-357D-4A93-88AF-854051B11852}" type="pres">
      <dgm:prSet presAssocID="{E41C9B3D-9896-4DE3-98FD-AFFC349260E0}" presName="bgRect" presStyleLbl="bgShp" presStyleIdx="2" presStyleCnt="3"/>
      <dgm:spPr/>
    </dgm:pt>
    <dgm:pt modelId="{FCB9BF07-0971-4DC3-B37F-0D810EED2F1C}" type="pres">
      <dgm:prSet presAssocID="{E41C9B3D-9896-4DE3-98FD-AFFC349260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509A018-9410-47A2-8DDC-428956DB7CAA}" type="pres">
      <dgm:prSet presAssocID="{E41C9B3D-9896-4DE3-98FD-AFFC349260E0}" presName="spaceRect" presStyleCnt="0"/>
      <dgm:spPr/>
    </dgm:pt>
    <dgm:pt modelId="{2228E18E-2B7B-4D48-8C15-3130CA0961EA}" type="pres">
      <dgm:prSet presAssocID="{E41C9B3D-9896-4DE3-98FD-AFFC349260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603A0F-EC7B-44A4-AFB5-C5073DFD9FC5}" srcId="{23CC0E90-AAA1-4E88-AB30-05C0070219A0}" destId="{05F05ED3-C0FB-4222-B4D4-194CBDE4A87A}" srcOrd="0" destOrd="0" parTransId="{ED1DF17B-CEB9-41A1-9611-0DCBFF85152F}" sibTransId="{D8524058-4AE2-4ECF-A951-03E259D1F064}"/>
    <dgm:cxn modelId="{1BD00119-2232-4133-A76E-E1899C7A78CD}" type="presOf" srcId="{E41C9B3D-9896-4DE3-98FD-AFFC349260E0}" destId="{2228E18E-2B7B-4D48-8C15-3130CA0961EA}" srcOrd="0" destOrd="0" presId="urn:microsoft.com/office/officeart/2018/2/layout/IconVerticalSolidList"/>
    <dgm:cxn modelId="{CFCE1F68-382C-4912-825F-11306B4AB55D}" srcId="{23CC0E90-AAA1-4E88-AB30-05C0070219A0}" destId="{E41C9B3D-9896-4DE3-98FD-AFFC349260E0}" srcOrd="2" destOrd="0" parTransId="{28FC31CF-1D74-4963-9C95-C0E6B0C7BCC5}" sibTransId="{B0A48C7E-633E-4F35-9263-DA4CB6942D42}"/>
    <dgm:cxn modelId="{0E184877-2793-448B-AE62-4236F4DD1EA8}" srcId="{23CC0E90-AAA1-4E88-AB30-05C0070219A0}" destId="{ABC0FB42-AC21-40EA-8469-31D815A6ACC5}" srcOrd="1" destOrd="0" parTransId="{A24D3E91-18EE-47D8-9561-CFA7288A8579}" sibTransId="{AA649F09-8650-4127-A05E-51C627A149DD}"/>
    <dgm:cxn modelId="{C826518F-3F36-4735-8046-500986169893}" type="presOf" srcId="{23CC0E90-AAA1-4E88-AB30-05C0070219A0}" destId="{27E76DC9-0839-4733-B8A5-79CE16DF9E4F}" srcOrd="0" destOrd="0" presId="urn:microsoft.com/office/officeart/2018/2/layout/IconVerticalSolidList"/>
    <dgm:cxn modelId="{A86E49AB-EB76-4C64-8A8F-8A584230DDF9}" type="presOf" srcId="{ABC0FB42-AC21-40EA-8469-31D815A6ACC5}" destId="{8D934AE6-BAB5-4A9E-AE1C-012BE51FA30A}" srcOrd="0" destOrd="0" presId="urn:microsoft.com/office/officeart/2018/2/layout/IconVerticalSolidList"/>
    <dgm:cxn modelId="{84B79BF2-06CD-4D2E-BF10-E5F89FD10E89}" type="presOf" srcId="{05F05ED3-C0FB-4222-B4D4-194CBDE4A87A}" destId="{FF24F870-9B35-49E9-AFF4-6965B2C501B4}" srcOrd="0" destOrd="0" presId="urn:microsoft.com/office/officeart/2018/2/layout/IconVerticalSolidList"/>
    <dgm:cxn modelId="{BE33AA48-5C04-4C8B-AA9B-686931B78619}" type="presParOf" srcId="{27E76DC9-0839-4733-B8A5-79CE16DF9E4F}" destId="{080B982F-F0AE-40AB-A2CC-2DF990ADF5C8}" srcOrd="0" destOrd="0" presId="urn:microsoft.com/office/officeart/2018/2/layout/IconVerticalSolidList"/>
    <dgm:cxn modelId="{939FA072-0B9E-4A17-8D83-69564682B2CE}" type="presParOf" srcId="{080B982F-F0AE-40AB-A2CC-2DF990ADF5C8}" destId="{F97F169D-659A-4891-AB6A-EE7A23F263FA}" srcOrd="0" destOrd="0" presId="urn:microsoft.com/office/officeart/2018/2/layout/IconVerticalSolidList"/>
    <dgm:cxn modelId="{00B1A2C4-6621-4002-B782-AB2BCBB09D74}" type="presParOf" srcId="{080B982F-F0AE-40AB-A2CC-2DF990ADF5C8}" destId="{F01E1E04-522C-4469-A22B-6C3DF79C09F6}" srcOrd="1" destOrd="0" presId="urn:microsoft.com/office/officeart/2018/2/layout/IconVerticalSolidList"/>
    <dgm:cxn modelId="{335EE56D-3915-4FF8-ADDA-0C4ACC91933C}" type="presParOf" srcId="{080B982F-F0AE-40AB-A2CC-2DF990ADF5C8}" destId="{A597E973-8787-4023-9DDE-B159DDA23745}" srcOrd="2" destOrd="0" presId="urn:microsoft.com/office/officeart/2018/2/layout/IconVerticalSolidList"/>
    <dgm:cxn modelId="{88AC1496-C301-4DFD-B686-1E80B7D4CE9C}" type="presParOf" srcId="{080B982F-F0AE-40AB-A2CC-2DF990ADF5C8}" destId="{FF24F870-9B35-49E9-AFF4-6965B2C501B4}" srcOrd="3" destOrd="0" presId="urn:microsoft.com/office/officeart/2018/2/layout/IconVerticalSolidList"/>
    <dgm:cxn modelId="{3F68EEF2-C8B7-40D2-BB2B-68CD5591144B}" type="presParOf" srcId="{27E76DC9-0839-4733-B8A5-79CE16DF9E4F}" destId="{D5DECD80-F602-4974-8352-954FB601E080}" srcOrd="1" destOrd="0" presId="urn:microsoft.com/office/officeart/2018/2/layout/IconVerticalSolidList"/>
    <dgm:cxn modelId="{05F415B5-D4B6-4DB3-8581-740BE148FAC3}" type="presParOf" srcId="{27E76DC9-0839-4733-B8A5-79CE16DF9E4F}" destId="{166386D9-77A1-4F78-A81E-5BCF98204F22}" srcOrd="2" destOrd="0" presId="urn:microsoft.com/office/officeart/2018/2/layout/IconVerticalSolidList"/>
    <dgm:cxn modelId="{74542878-34AF-4565-96DE-C79D98352D08}" type="presParOf" srcId="{166386D9-77A1-4F78-A81E-5BCF98204F22}" destId="{31F58EE2-DA7D-4F32-89B0-18E85B1EED90}" srcOrd="0" destOrd="0" presId="urn:microsoft.com/office/officeart/2018/2/layout/IconVerticalSolidList"/>
    <dgm:cxn modelId="{735E45E8-95A7-409B-8FF4-6C9FAE69CAA0}" type="presParOf" srcId="{166386D9-77A1-4F78-A81E-5BCF98204F22}" destId="{20567346-3ACB-47FA-A0B5-3F12D08B6FE7}" srcOrd="1" destOrd="0" presId="urn:microsoft.com/office/officeart/2018/2/layout/IconVerticalSolidList"/>
    <dgm:cxn modelId="{FCE1153A-C518-4F86-9275-50E7E247A976}" type="presParOf" srcId="{166386D9-77A1-4F78-A81E-5BCF98204F22}" destId="{404A3B68-5858-4BF9-A549-FF3AE1E33175}" srcOrd="2" destOrd="0" presId="urn:microsoft.com/office/officeart/2018/2/layout/IconVerticalSolidList"/>
    <dgm:cxn modelId="{4B01C213-FBB0-443E-9591-E4E6DF51B856}" type="presParOf" srcId="{166386D9-77A1-4F78-A81E-5BCF98204F22}" destId="{8D934AE6-BAB5-4A9E-AE1C-012BE51FA30A}" srcOrd="3" destOrd="0" presId="urn:microsoft.com/office/officeart/2018/2/layout/IconVerticalSolidList"/>
    <dgm:cxn modelId="{D321A5C1-94D9-4DFA-ADAE-9B203A3505EA}" type="presParOf" srcId="{27E76DC9-0839-4733-B8A5-79CE16DF9E4F}" destId="{E829C5BE-5581-4924-9284-0C1A3901787A}" srcOrd="3" destOrd="0" presId="urn:microsoft.com/office/officeart/2018/2/layout/IconVerticalSolidList"/>
    <dgm:cxn modelId="{1DAF3845-D95A-421E-A98F-67101894F9B3}" type="presParOf" srcId="{27E76DC9-0839-4733-B8A5-79CE16DF9E4F}" destId="{E615BF3A-94B8-4355-995A-90E1B7125957}" srcOrd="4" destOrd="0" presId="urn:microsoft.com/office/officeart/2018/2/layout/IconVerticalSolidList"/>
    <dgm:cxn modelId="{08F5C62C-01B1-4918-8C4B-B83DD90DF00A}" type="presParOf" srcId="{E615BF3A-94B8-4355-995A-90E1B7125957}" destId="{A759FA81-357D-4A93-88AF-854051B11852}" srcOrd="0" destOrd="0" presId="urn:microsoft.com/office/officeart/2018/2/layout/IconVerticalSolidList"/>
    <dgm:cxn modelId="{848B527C-DA17-4C70-A40D-FCD048E9BC9C}" type="presParOf" srcId="{E615BF3A-94B8-4355-995A-90E1B7125957}" destId="{FCB9BF07-0971-4DC3-B37F-0D810EED2F1C}" srcOrd="1" destOrd="0" presId="urn:microsoft.com/office/officeart/2018/2/layout/IconVerticalSolidList"/>
    <dgm:cxn modelId="{008D234D-1E25-4D1F-A242-746971394A06}" type="presParOf" srcId="{E615BF3A-94B8-4355-995A-90E1B7125957}" destId="{6509A018-9410-47A2-8DDC-428956DB7CAA}" srcOrd="2" destOrd="0" presId="urn:microsoft.com/office/officeart/2018/2/layout/IconVerticalSolidList"/>
    <dgm:cxn modelId="{8FEC3DCC-06EA-4075-AEB7-39C66F4DCD9A}" type="presParOf" srcId="{E615BF3A-94B8-4355-995A-90E1B7125957}" destId="{2228E18E-2B7B-4D48-8C15-3130CA096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F169D-659A-4891-AB6A-EE7A23F263FA}">
      <dsp:nvSpPr>
        <dsp:cNvPr id="0" name=""/>
        <dsp:cNvSpPr/>
      </dsp:nvSpPr>
      <dsp:spPr>
        <a:xfrm>
          <a:off x="0" y="594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E1E04-522C-4469-A22B-6C3DF79C09F6}">
      <dsp:nvSpPr>
        <dsp:cNvPr id="0" name=""/>
        <dsp:cNvSpPr/>
      </dsp:nvSpPr>
      <dsp:spPr>
        <a:xfrm>
          <a:off x="420568" y="313413"/>
          <a:ext cx="764670" cy="764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F870-9B35-49E9-AFF4-6965B2C501B4}">
      <dsp:nvSpPr>
        <dsp:cNvPr id="0" name=""/>
        <dsp:cNvSpPr/>
      </dsp:nvSpPr>
      <dsp:spPr>
        <a:xfrm>
          <a:off x="1605808" y="594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evaluation using precision, recall, and F1 score metrics</a:t>
          </a:r>
        </a:p>
      </dsp:txBody>
      <dsp:txXfrm>
        <a:off x="1605808" y="594"/>
        <a:ext cx="4499717" cy="1390310"/>
      </dsp:txXfrm>
    </dsp:sp>
    <dsp:sp modelId="{31F58EE2-DA7D-4F32-89B0-18E85B1EED90}">
      <dsp:nvSpPr>
        <dsp:cNvPr id="0" name=""/>
        <dsp:cNvSpPr/>
      </dsp:nvSpPr>
      <dsp:spPr>
        <a:xfrm>
          <a:off x="0" y="1738481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67346-3ACB-47FA-A0B5-3F12D08B6FE7}">
      <dsp:nvSpPr>
        <dsp:cNvPr id="0" name=""/>
        <dsp:cNvSpPr/>
      </dsp:nvSpPr>
      <dsp:spPr>
        <a:xfrm>
          <a:off x="420568" y="2051301"/>
          <a:ext cx="764670" cy="764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34AE6-BAB5-4A9E-AE1C-012BE51FA30A}">
      <dsp:nvSpPr>
        <dsp:cNvPr id="0" name=""/>
        <dsp:cNvSpPr/>
      </dsp:nvSpPr>
      <dsp:spPr>
        <a:xfrm>
          <a:off x="1605808" y="1738481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Utilizing confusion matrix to visualize model performance across activity classes</a:t>
          </a:r>
        </a:p>
      </dsp:txBody>
      <dsp:txXfrm>
        <a:off x="1605808" y="1738481"/>
        <a:ext cx="4499717" cy="1390310"/>
      </dsp:txXfrm>
    </dsp:sp>
    <dsp:sp modelId="{A759FA81-357D-4A93-88AF-854051B11852}">
      <dsp:nvSpPr>
        <dsp:cNvPr id="0" name=""/>
        <dsp:cNvSpPr/>
      </dsp:nvSpPr>
      <dsp:spPr>
        <a:xfrm>
          <a:off x="0" y="3476369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BF07-0971-4DC3-B37F-0D810EED2F1C}">
      <dsp:nvSpPr>
        <dsp:cNvPr id="0" name=""/>
        <dsp:cNvSpPr/>
      </dsp:nvSpPr>
      <dsp:spPr>
        <a:xfrm>
          <a:off x="420568" y="3789189"/>
          <a:ext cx="764670" cy="764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E18E-2B7B-4D48-8C15-3130CA0961EA}">
      <dsp:nvSpPr>
        <dsp:cNvPr id="0" name=""/>
        <dsp:cNvSpPr/>
      </dsp:nvSpPr>
      <dsp:spPr>
        <a:xfrm>
          <a:off x="1605808" y="3476369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Frame-by-frame analysis to assess real-time activity recognition</a:t>
          </a:r>
        </a:p>
      </dsp:txBody>
      <dsp:txXfrm>
        <a:off x="1605808" y="3476369"/>
        <a:ext cx="4499717" cy="139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6/12/2023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90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C5D12-6052-9262-DB48-D53512D37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1" r="-1" b="737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000">
                <a:ea typeface="Calibri Light"/>
                <a:cs typeface="Calibri Light"/>
              </a:rPr>
              <a:t>Real-time Human Activity Recognition (HAR) System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>
                <a:ea typeface="Meiryo"/>
              </a:rPr>
              <a:t>DATA695</a:t>
            </a:r>
          </a:p>
          <a:p>
            <a:pPr algn="ctr"/>
            <a:r>
              <a:rPr lang="en-US">
                <a:ea typeface="Meiryo"/>
              </a:rPr>
              <a:t>Research Internship in Data Science and Analytics</a:t>
            </a:r>
            <a:endParaRPr lang="en-US"/>
          </a:p>
          <a:p>
            <a:pPr algn="ctr"/>
            <a:endParaRPr lang="en-US">
              <a:ea typeface="Meiryo"/>
            </a:endParaRPr>
          </a:p>
          <a:p>
            <a:pPr algn="ctr"/>
            <a:endParaRPr lang="en-US"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2B8C-B846-5D86-A076-12DC38FB6F4D}"/>
              </a:ext>
            </a:extLst>
          </p:cNvPr>
          <p:cNvSpPr txBox="1"/>
          <p:nvPr/>
        </p:nvSpPr>
        <p:spPr>
          <a:xfrm>
            <a:off x="4637049" y="5575609"/>
            <a:ext cx="3196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Meiryo"/>
              </a:rPr>
              <a:t>Hao Su   An Yan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4AA4D-8B94-247A-032F-156BDDF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FD59-7339-5168-3C8A-6780123A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Real-time human activity classification using deep learning techniques</a:t>
            </a:r>
            <a:endParaRPr lang="en-US" sz="1400">
              <a:latin typeface="Arial"/>
              <a:ea typeface="Meiryo"/>
              <a:cs typeface="Arial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Importance of accurate human activity recognition in various fields</a:t>
            </a:r>
            <a:endParaRPr lang="en-US" sz="1400">
              <a:latin typeface="Arial"/>
              <a:cs typeface="Arial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Potential applications: surveillance systems, human-computer interaction, sports analysis</a:t>
            </a:r>
            <a:endParaRPr lang="en-US" sz="1400">
              <a:latin typeface="Arial"/>
              <a:ea typeface="Meiryo"/>
              <a:cs typeface="Arial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Real-time classification of complex human activities is challenging</a:t>
            </a:r>
            <a:endParaRPr lang="en-US" sz="1400">
              <a:latin typeface="Arial"/>
              <a:ea typeface="Meiryo"/>
              <a:cs typeface="Arial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Need for a robust and efficient solution for activity classification</a:t>
            </a:r>
            <a:endParaRPr lang="en-US" sz="1400">
              <a:solidFill>
                <a:srgbClr val="374151"/>
              </a:solidFill>
              <a:latin typeface="Arial"/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  <a:p>
            <a:endParaRPr lang="en-US">
              <a:ea typeface="Meiryo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7F92B8D8-932D-6E70-4475-2B40ADB8C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6" r="18734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94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C60DF-0983-F6A9-1003-5FFE7ADC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Datasource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5DA7-302F-E833-F4B4-0E1CD393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ea typeface="+mn-lt"/>
                <a:cs typeface="+mn-lt"/>
              </a:rPr>
              <a:t>Utilizing the UCF101 dataset for action recognition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ea typeface="+mn-lt"/>
                <a:cs typeface="+mn-lt"/>
              </a:rPr>
              <a:t>13,320 labeled videos across 101 action categories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ea typeface="+mn-lt"/>
                <a:cs typeface="+mn-lt"/>
              </a:rPr>
              <a:t>Grouped into Human-Object Interaction, Body-Motion Only, Human-Human Interaction, Playing Musical Instruments, and Sports</a:t>
            </a:r>
            <a:endParaRPr lang="en-US">
              <a:latin typeface="Arial"/>
            </a:endParaRPr>
          </a:p>
          <a:p>
            <a:endParaRPr lang="en-US">
              <a:ea typeface="Meiryo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1E4227F-1629-F6A6-05CB-DDE43C86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7" r="16346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8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 descr="Blue blocks and networks technology background">
            <a:extLst>
              <a:ext uri="{FF2B5EF4-FFF2-40B4-BE49-F238E27FC236}">
                <a16:creationId xmlns:a16="http://schemas.microsoft.com/office/drawing/2014/main" id="{8451FF6B-1D6E-6FD5-0029-E2EFB7CB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7FD76-80EC-681D-9159-CAF21E72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Methodology</a:t>
            </a:r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7340-CB6C-7FD0-1095-AE290F45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 fontScale="92500" lnSpcReduction="10000"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Combination of Convolutional Neural Network (CNN) and Long Short-Term Memory (LSTM) Network</a:t>
            </a:r>
            <a:endParaRPr lang="en-US" sz="150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CNN for spatial feature extraction from video frames</a:t>
            </a:r>
            <a:endParaRPr lang="en-US" sz="150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LSTM networks for capturing temporal dependencies</a:t>
            </a:r>
            <a:endParaRPr lang="en-US" sz="150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Exploring the use of 3D Convolutional Neural Networks (Conv3D) to incorporate the time dimension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Deploying the trained model to a cloud service to implement an API for interaction with the model.</a:t>
            </a:r>
          </a:p>
        </p:txBody>
      </p:sp>
    </p:spTree>
    <p:extLst>
      <p:ext uri="{BB962C8B-B14F-4D97-AF65-F5344CB8AC3E}">
        <p14:creationId xmlns:p14="http://schemas.microsoft.com/office/powerpoint/2010/main" val="259404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7020-3929-4547-F9B4-DCCBB72F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E2BA-6BA3-41C8-23DF-401CA820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700">
                <a:latin typeface="Arial"/>
                <a:ea typeface="+mn-lt"/>
                <a:cs typeface="+mn-lt"/>
              </a:rPr>
              <a:t>Python as the main programming language</a:t>
            </a:r>
            <a:endParaRPr lang="en-US" sz="170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700">
                <a:latin typeface="Arial"/>
                <a:ea typeface="+mn-lt"/>
                <a:cs typeface="+mn-lt"/>
              </a:rPr>
              <a:t>TensorFlow for defining and training neural networks</a:t>
            </a:r>
            <a:endParaRPr lang="en-US" sz="170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700">
                <a:latin typeface="Arial"/>
                <a:ea typeface="+mn-lt"/>
                <a:cs typeface="+mn-lt"/>
              </a:rPr>
              <a:t>OpenCV for real-time video processing and activity prediction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700">
                <a:latin typeface="Arial"/>
                <a:ea typeface="+mn-lt"/>
                <a:cs typeface="+mn-lt"/>
              </a:rPr>
              <a:t>AWS or Google Cloud for scalability, ease of access, and integration with other applications or services</a:t>
            </a:r>
            <a:endParaRPr lang="en-US" sz="1700"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700">
              <a:ea typeface="Meiryo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F9E8D428-13CA-0569-E3C7-5369E906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44251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1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0AB84-74FE-CE57-0DCC-EF47F03E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>
                <a:ea typeface="Meiryo"/>
              </a:rPr>
              <a:t>Analysis</a:t>
            </a:r>
            <a:endParaRPr lang="en-US" err="1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9DE3A1-D952-2E1B-3609-4E7A9D063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33298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4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B16F1-2723-404A-B429-E46311B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>
                <a:ea typeface="Meiryo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3B9-6EC1-2344-5B6E-E6F4BA2F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UCF Center for Research in Computer Vision. (n.d.). </a:t>
            </a:r>
          </a:p>
          <a:p>
            <a:r>
              <a:rPr lang="en-US">
                <a:ea typeface="+mn-lt"/>
                <a:cs typeface="+mn-lt"/>
              </a:rPr>
              <a:t>UCF101 - Action Recognition Data Set. UCF CENTER FOR REDEARCH IN COMPUTER VISION. https://www.crcv.ucf.edu/data/UCF101.php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9974806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SketchLinesVTI</vt:lpstr>
      <vt:lpstr>Real-time Human Activity Recognition (HAR) System</vt:lpstr>
      <vt:lpstr>Introduction</vt:lpstr>
      <vt:lpstr>Datasource</vt:lpstr>
      <vt:lpstr>Methodology</vt:lpstr>
      <vt:lpstr>Tools</vt:lpstr>
      <vt:lpstr>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2023-06-11T15:16:33Z</dcterms:created>
  <dcterms:modified xsi:type="dcterms:W3CDTF">2023-06-12T21:01:18Z</dcterms:modified>
</cp:coreProperties>
</file>