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A7C"/>
    <a:srgbClr val="85E3F2"/>
    <a:srgbClr val="19104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324" y="-10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0BFD-4859-4D06-8F94-39D969F5EE46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F63E-541B-4D4A-86B4-F22425978D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0BFD-4859-4D06-8F94-39D969F5EE46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F63E-541B-4D4A-86B4-F22425978D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0BFD-4859-4D06-8F94-39D969F5EE46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F63E-541B-4D4A-86B4-F22425978D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0BFD-4859-4D06-8F94-39D969F5EE46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F63E-541B-4D4A-86B4-F22425978D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0BFD-4859-4D06-8F94-39D969F5EE46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F63E-541B-4D4A-86B4-F22425978D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0BFD-4859-4D06-8F94-39D969F5EE46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F63E-541B-4D4A-86B4-F22425978D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0BFD-4859-4D06-8F94-39D969F5EE46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F63E-541B-4D4A-86B4-F22425978D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0BFD-4859-4D06-8F94-39D969F5EE46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F63E-541B-4D4A-86B4-F22425978D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0BFD-4859-4D06-8F94-39D969F5EE46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F63E-541B-4D4A-86B4-F22425978D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0BFD-4859-4D06-8F94-39D969F5EE46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F63E-541B-4D4A-86B4-F22425978D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0BFD-4859-4D06-8F94-39D969F5EE46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F63E-541B-4D4A-86B4-F22425978D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04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0BFD-4859-4D06-8F94-39D969F5EE46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F63E-541B-4D4A-86B4-F22425978D9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eoterum/prompts-recipe-to-create-a-ebook" TargetMode="External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s\jedi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0968"/>
            <a:ext cx="6858000" cy="8101002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428604" y="738158"/>
            <a:ext cx="2714644" cy="700086"/>
          </a:xfrm>
          <a:prstGeom prst="rect">
            <a:avLst/>
          </a:prstGeom>
          <a:solidFill>
            <a:srgbClr val="1A2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5600" b="1" dirty="0" smtClean="0">
                <a:solidFill>
                  <a:schemeClr val="bg1"/>
                </a:solidFill>
                <a:effectLst>
                  <a:outerShdw blurRad="63500" dist="63500" dir="5760000" sx="102000" sy="102000" algn="ctr" rotWithShape="0">
                    <a:srgbClr val="85E3F2">
                      <a:alpha val="80000"/>
                    </a:srgbClr>
                  </a:outerShdw>
                </a:effectLst>
              </a:rPr>
              <a:t>CSS JEDI</a:t>
            </a:r>
            <a:endParaRPr lang="pt-BR" sz="5600" b="1" dirty="0">
              <a:solidFill>
                <a:schemeClr val="bg1"/>
              </a:solidFill>
              <a:effectLst>
                <a:outerShdw blurRad="63500" dist="63500" dir="5760000" sx="102000" sy="102000" algn="ctr" rotWithShape="0">
                  <a:srgbClr val="85E3F2">
                    <a:alpha val="80000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8604" y="1452538"/>
            <a:ext cx="5429288" cy="700086"/>
          </a:xfrm>
          <a:prstGeom prst="rect">
            <a:avLst/>
          </a:prstGeom>
          <a:solidFill>
            <a:srgbClr val="1A2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63500" dist="63500" dir="5760000" sx="102000" sy="102000" algn="ctr" rotWithShape="0">
                    <a:srgbClr val="85E3F2">
                      <a:alpha val="80000"/>
                    </a:srgbClr>
                  </a:outerShdw>
                </a:effectLst>
              </a:rPr>
              <a:t>A Força dos Seletores</a:t>
            </a:r>
            <a:endParaRPr lang="pt-BR" sz="3600" b="1" dirty="0">
              <a:solidFill>
                <a:schemeClr val="bg1"/>
              </a:solidFill>
              <a:effectLst>
                <a:outerShdw blurRad="63500" dist="63500" dir="5760000" sx="102000" sy="102000" algn="ctr" rotWithShape="0">
                  <a:srgbClr val="85E3F2">
                    <a:alpha val="80000"/>
                  </a:srgbClr>
                </a:outerShdw>
              </a:effectLst>
            </a:endParaRPr>
          </a:p>
        </p:txBody>
      </p:sp>
      <p:pic>
        <p:nvPicPr>
          <p:cNvPr id="1028" name="Picture 4" descr="D:\Downloads\38c55767aa0fceca545976a7717cd01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8" y="6096008"/>
            <a:ext cx="2756774" cy="2500330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1214422" y="8810652"/>
            <a:ext cx="4500594" cy="700086"/>
          </a:xfrm>
          <a:prstGeom prst="rect">
            <a:avLst/>
          </a:prstGeom>
          <a:solidFill>
            <a:srgbClr val="1A2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5600" b="1" dirty="0" smtClean="0">
                <a:solidFill>
                  <a:schemeClr val="bg1"/>
                </a:solidFill>
                <a:effectLst>
                  <a:outerShdw blurRad="63500" dist="63500" dir="5760000" sx="102000" sy="102000" algn="ctr" rotWithShape="0">
                    <a:srgbClr val="85E3F2">
                      <a:alpha val="80000"/>
                    </a:srgbClr>
                  </a:outerShdw>
                </a:effectLst>
              </a:rPr>
              <a:t>Leonardo Silva</a:t>
            </a:r>
            <a:endParaRPr lang="pt-BR" sz="5600" b="1" dirty="0">
              <a:solidFill>
                <a:schemeClr val="bg1"/>
              </a:solidFill>
              <a:effectLst>
                <a:outerShdw blurRad="63500" dist="63500" dir="5760000" sx="102000" sy="102000" algn="ctr" rotWithShape="0">
                  <a:srgbClr val="85E3F2">
                    <a:alpha val="8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380968"/>
            <a:ext cx="6500834" cy="841525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latin typeface="Impact" pitchFamily="34" charset="0"/>
              </a:rPr>
              <a:t>8</a:t>
            </a:r>
            <a:r>
              <a:rPr lang="pt-BR" sz="3600" dirty="0" smtClean="0">
                <a:latin typeface="Impact" pitchFamily="34" charset="0"/>
              </a:rPr>
              <a:t>. Seletor de Irmão Adjacente</a:t>
            </a:r>
            <a:endParaRPr lang="pt-BR" sz="4000" dirty="0">
              <a:latin typeface="Impact" pitchFamily="34" charset="0"/>
            </a:endParaRPr>
          </a:p>
        </p:txBody>
      </p:sp>
      <p:pic>
        <p:nvPicPr>
          <p:cNvPr id="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68342" y="216379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5926" y="9224433"/>
            <a:ext cx="3240405" cy="681567"/>
          </a:xfrm>
        </p:spPr>
        <p:txBody>
          <a:bodyPr/>
          <a:lstStyle/>
          <a:p>
            <a:r>
              <a:rPr lang="pt-BR" dirty="0" smtClean="0"/>
              <a:t>GUIA DE SELETORES </a:t>
            </a:r>
            <a:r>
              <a:rPr lang="pt-BR" dirty="0"/>
              <a:t>CSS PARA JEDIS 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LEONARDO SILVA</a:t>
            </a:r>
            <a:endParaRPr lang="pt-BR" dirty="0"/>
          </a:p>
        </p:txBody>
      </p:sp>
      <p:pic>
        <p:nvPicPr>
          <p:cNvPr id="3074" name="Picture 2" descr="C:\Users\Leo\Pictures\cssjedi\Seletor de Elemento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00042" y="2809860"/>
            <a:ext cx="5786478" cy="3876224"/>
          </a:xfrm>
          <a:prstGeom prst="rect">
            <a:avLst/>
          </a:prstGeom>
          <a:noFill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28604" y="1666852"/>
            <a:ext cx="6000792" cy="1214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400" dirty="0" smtClean="0"/>
              <a:t>O seletor de irmão adjacente aplica estilos a elementos que são imediatamente precedidos por um elemento específico.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8604" y="6810388"/>
            <a:ext cx="6000792" cy="841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400" b="1" dirty="0" smtClean="0"/>
              <a:t>Explicação:</a:t>
            </a:r>
            <a:r>
              <a:rPr lang="pt-BR" sz="2400" dirty="0" smtClean="0"/>
              <a:t> Apenas o parágrafo (‘&lt;p&gt;’) que vem imediatamente após o ‘&lt;h1&gt;’ terá uma borda preta.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380968"/>
            <a:ext cx="6500834" cy="841525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latin typeface="Impact" pitchFamily="34" charset="0"/>
              </a:rPr>
              <a:t>9. Seletor de Pseudo-classe</a:t>
            </a:r>
            <a:endParaRPr lang="pt-BR" sz="4000" dirty="0">
              <a:latin typeface="Impact" pitchFamily="34" charset="0"/>
            </a:endParaRPr>
          </a:p>
        </p:txBody>
      </p:sp>
      <p:pic>
        <p:nvPicPr>
          <p:cNvPr id="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68342" y="216379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5926" y="9224433"/>
            <a:ext cx="3240405" cy="681567"/>
          </a:xfrm>
        </p:spPr>
        <p:txBody>
          <a:bodyPr/>
          <a:lstStyle/>
          <a:p>
            <a:r>
              <a:rPr lang="pt-BR" dirty="0" smtClean="0"/>
              <a:t>GUIA DE SELETORES </a:t>
            </a:r>
            <a:r>
              <a:rPr lang="pt-BR" dirty="0"/>
              <a:t>CSS PARA JEDIS 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LEONARDO SILVA</a:t>
            </a:r>
            <a:endParaRPr lang="pt-BR" dirty="0"/>
          </a:p>
        </p:txBody>
      </p:sp>
      <p:pic>
        <p:nvPicPr>
          <p:cNvPr id="3074" name="Picture 2" descr="C:\Users\Leo\Pictures\cssjedi\Seletor de Elemento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00042" y="2539797"/>
            <a:ext cx="5846734" cy="3540522"/>
          </a:xfrm>
          <a:prstGeom prst="rect">
            <a:avLst/>
          </a:prstGeom>
          <a:noFill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28604" y="1666852"/>
            <a:ext cx="6000792" cy="84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BR" sz="2400" dirty="0" smtClean="0"/>
              <a:t>O seletor de pseudo-classe aplica estilos a elementos em um estado específico.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8604" y="6096008"/>
            <a:ext cx="6000792" cy="84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pt-BR" sz="2400" b="1" dirty="0" smtClean="0"/>
              <a:t>Explicação:</a:t>
            </a:r>
            <a:r>
              <a:rPr lang="pt-BR" sz="2400" dirty="0" smtClean="0"/>
              <a:t> Quando o usuário passar o mouse sobre o link, a cor do texto mudará para laranja.</a:t>
            </a:r>
            <a:endParaRPr kumimoji="0" lang="pt-B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380968"/>
            <a:ext cx="6500834" cy="841525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latin typeface="Impact" pitchFamily="34" charset="0"/>
              </a:rPr>
              <a:t>10. Seletor de Pseudo-elemento</a:t>
            </a:r>
            <a:endParaRPr lang="pt-BR" sz="4000" dirty="0">
              <a:latin typeface="Impact" pitchFamily="34" charset="0"/>
            </a:endParaRPr>
          </a:p>
        </p:txBody>
      </p:sp>
      <p:pic>
        <p:nvPicPr>
          <p:cNvPr id="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68342" y="216379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5926" y="9224433"/>
            <a:ext cx="3240405" cy="681567"/>
          </a:xfrm>
        </p:spPr>
        <p:txBody>
          <a:bodyPr/>
          <a:lstStyle/>
          <a:p>
            <a:r>
              <a:rPr lang="pt-BR" dirty="0" smtClean="0"/>
              <a:t>GUIA DE SELETORES </a:t>
            </a:r>
            <a:r>
              <a:rPr lang="pt-BR" dirty="0"/>
              <a:t>CSS PARA JEDIS 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LEONARDO SILVA</a:t>
            </a:r>
            <a:endParaRPr lang="pt-BR" dirty="0"/>
          </a:p>
        </p:txBody>
      </p:sp>
      <p:pic>
        <p:nvPicPr>
          <p:cNvPr id="3074" name="Picture 2" descr="C:\Users\Leo\Pictures\cssjedi\Seletor de Elemento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04080" y="2452670"/>
            <a:ext cx="5838658" cy="3714776"/>
          </a:xfrm>
          <a:prstGeom prst="rect">
            <a:avLst/>
          </a:prstGeom>
          <a:noFill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28604" y="1666852"/>
            <a:ext cx="6000792" cy="84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BR" sz="2400" dirty="0" smtClean="0"/>
              <a:t>O seletor de pseudo-elemento aplica estilos a partes específicas de um elemento.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8604" y="6238884"/>
            <a:ext cx="6000792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400" b="1" dirty="0" smtClean="0"/>
              <a:t>Explicação:</a:t>
            </a:r>
            <a:r>
              <a:rPr lang="pt-BR" sz="2400" dirty="0" smtClean="0"/>
              <a:t> A primeira letra do parágrafo (‘&lt;p&gt;’) será duas vezes maior e terá a cor vermelha.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380968"/>
            <a:ext cx="6143668" cy="841525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Impact" pitchFamily="34" charset="0"/>
              </a:rPr>
              <a:t>Conclusão</a:t>
            </a:r>
            <a:endParaRPr lang="pt-BR" sz="4000" dirty="0">
              <a:latin typeface="Impact" pitchFamily="34" charset="0"/>
            </a:endParaRPr>
          </a:p>
        </p:txBody>
      </p:sp>
      <p:pic>
        <p:nvPicPr>
          <p:cNvPr id="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68342" y="216379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5926" y="9224433"/>
            <a:ext cx="3240405" cy="681567"/>
          </a:xfrm>
        </p:spPr>
        <p:txBody>
          <a:bodyPr/>
          <a:lstStyle/>
          <a:p>
            <a:r>
              <a:rPr lang="pt-BR" dirty="0" smtClean="0"/>
              <a:t>GUIA DE SELETORES </a:t>
            </a:r>
            <a:r>
              <a:rPr lang="pt-BR" dirty="0"/>
              <a:t>CSS PARA JEDIS 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LEONARDO SILVA</a:t>
            </a:r>
            <a:endParaRPr lang="pt-BR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28604" y="2024042"/>
            <a:ext cx="6000792" cy="2500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just">
              <a:spcBef>
                <a:spcPct val="0"/>
              </a:spcBef>
            </a:pPr>
            <a:r>
              <a:rPr lang="pt-BR" sz="2400" dirty="0" smtClean="0"/>
              <a:t>Este guia apresentou os principais seletores CSS com exemplos práticos. Compreender e usar esses seletores é fundamental para aplicar estilos de maneira eficiente e eficaz em suas páginas web. Experimente combinar diferentes seletores para criar estilos mais complexos e personalizados!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68342" y="216379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380968"/>
            <a:ext cx="6143668" cy="841525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Impact" pitchFamily="34" charset="0"/>
              </a:rPr>
              <a:t>Obrigado por ler até aqui</a:t>
            </a:r>
            <a:endParaRPr lang="pt-BR" sz="4000" dirty="0">
              <a:latin typeface="Impact" pitchFamily="34" charset="0"/>
            </a:endParaRPr>
          </a:p>
        </p:txBody>
      </p:sp>
      <p:sp>
        <p:nvSpPr>
          <p:cNvPr id="7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5926" y="9224433"/>
            <a:ext cx="3240405" cy="681567"/>
          </a:xfrm>
        </p:spPr>
        <p:txBody>
          <a:bodyPr/>
          <a:lstStyle/>
          <a:p>
            <a:r>
              <a:rPr lang="pt-BR" dirty="0" smtClean="0"/>
              <a:t>GUIA DE SELETORES </a:t>
            </a:r>
            <a:r>
              <a:rPr lang="pt-BR" dirty="0"/>
              <a:t>CSS PARA JEDIS 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LEONARDO SILVA</a:t>
            </a:r>
            <a:endParaRPr lang="pt-BR" dirty="0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285728" y="1881166"/>
            <a:ext cx="6286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pic>
        <p:nvPicPr>
          <p:cNvPr id="8" name="Picture 2" descr="GitHub Logos and Usage · GitHub">
            <a:extLst>
              <a:ext uri="{FF2B5EF4-FFF2-40B4-BE49-F238E27FC236}">
                <a16:creationId xmlns:a16="http://schemas.microsoft.com/office/drawing/2014/main" xmlns="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0306" y="438149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85728" y="5953132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8"/>
              </a:rPr>
              <a:t>https://github.com/Leoterum/prompts-recipe-to-create-a-ebook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80968"/>
            <a:ext cx="6858000" cy="841525"/>
          </a:xfrm>
        </p:spPr>
        <p:txBody>
          <a:bodyPr>
            <a:normAutofit fontScale="90000"/>
          </a:bodyPr>
          <a:lstStyle/>
          <a:p>
            <a:r>
              <a:rPr lang="pt-BR" sz="4000" dirty="0" smtClean="0">
                <a:latin typeface="Impact" pitchFamily="34" charset="0"/>
              </a:rPr>
              <a:t>Guia Essencial dos Seletores CSS</a:t>
            </a:r>
            <a:endParaRPr lang="pt-BR" sz="4000" dirty="0">
              <a:latin typeface="Impact" pitchFamily="34" charset="0"/>
            </a:endParaRPr>
          </a:p>
        </p:txBody>
      </p:sp>
      <p:pic>
        <p:nvPicPr>
          <p:cNvPr id="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68342" y="216379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Downloads\38c55767aa0fceca545976a7717cd01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54" y="5667380"/>
            <a:ext cx="2495536" cy="2775385"/>
          </a:xfrm>
          <a:prstGeom prst="rect">
            <a:avLst/>
          </a:prstGeom>
          <a:noFill/>
        </p:spPr>
      </p:pic>
      <p:sp>
        <p:nvSpPr>
          <p:cNvPr id="8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357166" y="1881166"/>
            <a:ext cx="61436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CSS, ou </a:t>
            </a:r>
            <a:r>
              <a:rPr lang="pt-BR" sz="2400" dirty="0" err="1" smtClean="0"/>
              <a:t>Cascading</a:t>
            </a:r>
            <a:r>
              <a:rPr lang="pt-BR" sz="2400" dirty="0" smtClean="0"/>
              <a:t> Style </a:t>
            </a:r>
            <a:r>
              <a:rPr lang="pt-BR" sz="2400" dirty="0" err="1" smtClean="0"/>
              <a:t>Sheets</a:t>
            </a:r>
            <a:r>
              <a:rPr lang="pt-BR" sz="2400" dirty="0" smtClean="0"/>
              <a:t>, é a linguagem usada para descrever a apresentação de um documento escrito em HTML ou XML. Um dos elementos fundamentais do CSS são os seletores. Eles permitem que você aplique estilos a elementos específicos na página. Neste guia, vamos explorar os principais seletores CSS com exemplos práticos e de fácil compreensão.</a:t>
            </a:r>
            <a:endParaRPr lang="pt-BR" sz="2400" dirty="0"/>
          </a:p>
        </p:txBody>
      </p:sp>
      <p:sp>
        <p:nvSpPr>
          <p:cNvPr id="9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5926" y="9224433"/>
            <a:ext cx="3240405" cy="681567"/>
          </a:xfrm>
        </p:spPr>
        <p:txBody>
          <a:bodyPr/>
          <a:lstStyle/>
          <a:p>
            <a:r>
              <a:rPr lang="pt-BR" dirty="0" smtClean="0"/>
              <a:t>GUIA DE SELETORES </a:t>
            </a:r>
            <a:r>
              <a:rPr lang="pt-BR" dirty="0"/>
              <a:t>CSS PARA JEDIS 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LEONARDO SILVA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380968"/>
            <a:ext cx="6500834" cy="841525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latin typeface="Impact" pitchFamily="34" charset="0"/>
              </a:rPr>
              <a:t>1. Seletor de Elemento</a:t>
            </a:r>
            <a:endParaRPr lang="pt-BR" sz="4000" dirty="0">
              <a:latin typeface="Impact" pitchFamily="34" charset="0"/>
            </a:endParaRPr>
          </a:p>
        </p:txBody>
      </p:sp>
      <p:pic>
        <p:nvPicPr>
          <p:cNvPr id="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68342" y="216379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5926" y="9224433"/>
            <a:ext cx="3240405" cy="681567"/>
          </a:xfrm>
        </p:spPr>
        <p:txBody>
          <a:bodyPr/>
          <a:lstStyle/>
          <a:p>
            <a:r>
              <a:rPr lang="pt-BR" dirty="0" smtClean="0"/>
              <a:t>GUIA DE SELETORES </a:t>
            </a:r>
            <a:r>
              <a:rPr lang="pt-BR" dirty="0"/>
              <a:t>CSS PARA JEDIS 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LEONARDO SILVA</a:t>
            </a:r>
            <a:endParaRPr lang="pt-BR" dirty="0"/>
          </a:p>
        </p:txBody>
      </p:sp>
      <p:pic>
        <p:nvPicPr>
          <p:cNvPr id="3074" name="Picture 2" descr="C:\Users\Leo\Pictures\cssjedi\Seletor de Element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42" y="2452670"/>
            <a:ext cx="5846734" cy="3714776"/>
          </a:xfrm>
          <a:prstGeom prst="rect">
            <a:avLst/>
          </a:prstGeom>
          <a:noFill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28604" y="1666852"/>
            <a:ext cx="6000792" cy="84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BR" sz="2400" dirty="0" smtClean="0"/>
              <a:t>O seletor de elemento aplica estilos a todos os elementos HTML de um tipo específico.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8604" y="6238884"/>
            <a:ext cx="6000792" cy="84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BR" sz="2400" b="1" dirty="0" smtClean="0"/>
              <a:t>Explicação:</a:t>
            </a:r>
            <a:r>
              <a:rPr lang="pt-BR" sz="2400" dirty="0" smtClean="0"/>
              <a:t> Todos os elementos ‘&lt;p&gt;’ terão o texto na cor azul.</a:t>
            </a:r>
            <a:endParaRPr kumimoji="0" lang="pt-B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380968"/>
            <a:ext cx="6500834" cy="841525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latin typeface="Impact" pitchFamily="34" charset="0"/>
              </a:rPr>
              <a:t>2</a:t>
            </a:r>
            <a:r>
              <a:rPr lang="pt-BR" sz="3600" dirty="0" smtClean="0">
                <a:latin typeface="Impact" pitchFamily="34" charset="0"/>
              </a:rPr>
              <a:t>. Seletor de Classe</a:t>
            </a:r>
            <a:endParaRPr lang="pt-BR" sz="4000" dirty="0">
              <a:latin typeface="Impact" pitchFamily="34" charset="0"/>
            </a:endParaRPr>
          </a:p>
        </p:txBody>
      </p:sp>
      <p:pic>
        <p:nvPicPr>
          <p:cNvPr id="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68342" y="216379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5926" y="9224433"/>
            <a:ext cx="3240405" cy="681567"/>
          </a:xfrm>
        </p:spPr>
        <p:txBody>
          <a:bodyPr/>
          <a:lstStyle/>
          <a:p>
            <a:r>
              <a:rPr lang="pt-BR" dirty="0" smtClean="0"/>
              <a:t>GUIA DE SELETORES </a:t>
            </a:r>
            <a:r>
              <a:rPr lang="pt-BR" dirty="0"/>
              <a:t>CSS PARA JEDIS 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LEONARDO SILVA</a:t>
            </a:r>
            <a:endParaRPr lang="pt-BR" dirty="0"/>
          </a:p>
        </p:txBody>
      </p:sp>
      <p:pic>
        <p:nvPicPr>
          <p:cNvPr id="3074" name="Picture 2" descr="C:\Users\Leo\Pictures\cssjedi\Seletor de Elemento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37008" y="2881298"/>
            <a:ext cx="5719146" cy="3857652"/>
          </a:xfrm>
          <a:prstGeom prst="rect">
            <a:avLst/>
          </a:prstGeom>
          <a:noFill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28604" y="1809728"/>
            <a:ext cx="600079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400" dirty="0" smtClean="0"/>
              <a:t>O seletor de classe permite aplicar estilos a elementos que possuem um atributo </a:t>
            </a:r>
            <a:r>
              <a:rPr lang="pt-BR" sz="2400" dirty="0" err="1" smtClean="0"/>
              <a:t>class</a:t>
            </a:r>
            <a:r>
              <a:rPr lang="pt-BR" sz="2400" dirty="0" smtClean="0"/>
              <a:t> específico.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8604" y="6810388"/>
            <a:ext cx="6000792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400" b="1" dirty="0" smtClean="0"/>
              <a:t>Explicação:</a:t>
            </a:r>
            <a:r>
              <a:rPr lang="pt-BR" sz="2400" dirty="0" smtClean="0"/>
              <a:t> Apenas os elementos ‘&lt;p&gt;’ com a classe destaque terão o texto em negrito e vermelho.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380968"/>
            <a:ext cx="6500834" cy="841525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latin typeface="Impact" pitchFamily="34" charset="0"/>
              </a:rPr>
              <a:t>3</a:t>
            </a:r>
            <a:r>
              <a:rPr lang="pt-BR" sz="3600" dirty="0" smtClean="0">
                <a:latin typeface="Impact" pitchFamily="34" charset="0"/>
              </a:rPr>
              <a:t>. Seletor de ID</a:t>
            </a:r>
            <a:endParaRPr lang="pt-BR" sz="4000" dirty="0">
              <a:latin typeface="Impact" pitchFamily="34" charset="0"/>
            </a:endParaRPr>
          </a:p>
        </p:txBody>
      </p:sp>
      <p:pic>
        <p:nvPicPr>
          <p:cNvPr id="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68342" y="216379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5926" y="9224433"/>
            <a:ext cx="3240405" cy="681567"/>
          </a:xfrm>
        </p:spPr>
        <p:txBody>
          <a:bodyPr/>
          <a:lstStyle/>
          <a:p>
            <a:r>
              <a:rPr lang="pt-BR" dirty="0" smtClean="0"/>
              <a:t>GUIA DE SELETORES </a:t>
            </a:r>
            <a:r>
              <a:rPr lang="pt-BR" dirty="0"/>
              <a:t>CSS PARA JEDIS 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LEONARDO SILVA</a:t>
            </a:r>
            <a:endParaRPr lang="pt-BR" dirty="0"/>
          </a:p>
        </p:txBody>
      </p:sp>
      <p:pic>
        <p:nvPicPr>
          <p:cNvPr id="3074" name="Picture 2" descr="C:\Users\Leo\Pictures\cssjedi\Seletor de Elemento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45419" y="2952736"/>
            <a:ext cx="5955980" cy="4000528"/>
          </a:xfrm>
          <a:prstGeom prst="rect">
            <a:avLst/>
          </a:prstGeom>
          <a:noFill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28604" y="1809728"/>
            <a:ext cx="6000792" cy="1055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400" dirty="0" smtClean="0"/>
              <a:t>O seletor de ID aplica estilos a um único elemento que possui um atributo id específico. </a:t>
            </a:r>
            <a:r>
              <a:rPr lang="pt-BR" sz="2400" dirty="0" err="1" smtClean="0"/>
              <a:t>IDs</a:t>
            </a:r>
            <a:r>
              <a:rPr lang="pt-BR" sz="2400" dirty="0" smtClean="0"/>
              <a:t> devem ser únicos dentro de uma página.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8604" y="6953264"/>
            <a:ext cx="6000792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400" b="1" dirty="0" smtClean="0"/>
              <a:t>Explicação:</a:t>
            </a:r>
            <a:r>
              <a:rPr lang="pt-BR" sz="2400" dirty="0" smtClean="0"/>
              <a:t> Apenas o elemento ‘&lt;h1&gt;’ com o ID ‘</a:t>
            </a:r>
            <a:r>
              <a:rPr lang="pt-BR" sz="2400" dirty="0" err="1" smtClean="0"/>
              <a:t>cabecalho</a:t>
            </a:r>
            <a:r>
              <a:rPr lang="pt-BR" sz="2400" dirty="0" smtClean="0"/>
              <a:t>’ terá o fundo amarelo e 10px de </a:t>
            </a:r>
            <a:r>
              <a:rPr lang="pt-BR" sz="2400" dirty="0" err="1" smtClean="0"/>
              <a:t>padding</a:t>
            </a:r>
            <a:r>
              <a:rPr lang="pt-BR" sz="2400" dirty="0" smtClean="0"/>
              <a:t>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380968"/>
            <a:ext cx="6500834" cy="841525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latin typeface="Impact" pitchFamily="34" charset="0"/>
              </a:rPr>
              <a:t>4</a:t>
            </a:r>
            <a:r>
              <a:rPr lang="pt-BR" sz="3600" dirty="0" smtClean="0">
                <a:latin typeface="Impact" pitchFamily="34" charset="0"/>
              </a:rPr>
              <a:t>. Seletor Universal</a:t>
            </a:r>
            <a:endParaRPr lang="pt-BR" sz="4000" dirty="0">
              <a:latin typeface="Impact" pitchFamily="34" charset="0"/>
            </a:endParaRPr>
          </a:p>
        </p:txBody>
      </p:sp>
      <p:pic>
        <p:nvPicPr>
          <p:cNvPr id="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68342" y="216379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5926" y="9224433"/>
            <a:ext cx="3240405" cy="681567"/>
          </a:xfrm>
        </p:spPr>
        <p:txBody>
          <a:bodyPr/>
          <a:lstStyle/>
          <a:p>
            <a:r>
              <a:rPr lang="pt-BR" dirty="0" smtClean="0"/>
              <a:t>GUIA DE SELETORES </a:t>
            </a:r>
            <a:r>
              <a:rPr lang="pt-BR" dirty="0"/>
              <a:t>CSS PARA JEDIS 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LEONARDO SILVA</a:t>
            </a:r>
            <a:endParaRPr lang="pt-BR" dirty="0"/>
          </a:p>
        </p:txBody>
      </p:sp>
      <p:pic>
        <p:nvPicPr>
          <p:cNvPr id="3074" name="Picture 2" descr="C:\Users\Leo\Pictures\cssjedi\Seletor de Elemento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47708" y="2452670"/>
            <a:ext cx="5951402" cy="4000528"/>
          </a:xfrm>
          <a:prstGeom prst="rect">
            <a:avLst/>
          </a:prstGeom>
          <a:noFill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28604" y="1666852"/>
            <a:ext cx="6000792" cy="84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BR" sz="2400" dirty="0" smtClean="0"/>
              <a:t>O seletor universal aplica estilos a todos os elementos da página.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8604" y="6453198"/>
            <a:ext cx="6000792" cy="84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BR" sz="2400" b="1" dirty="0" smtClean="0"/>
              <a:t>Explicação:</a:t>
            </a:r>
            <a:r>
              <a:rPr lang="pt-BR" sz="2400" dirty="0" smtClean="0"/>
              <a:t> Todos os elementos terão margem e </a:t>
            </a:r>
            <a:r>
              <a:rPr lang="pt-BR" sz="2400" dirty="0" err="1" smtClean="0"/>
              <a:t>padding</a:t>
            </a:r>
            <a:r>
              <a:rPr lang="pt-BR" sz="2400" dirty="0" smtClean="0"/>
              <a:t> zero.</a:t>
            </a:r>
            <a:endParaRPr kumimoji="0" lang="pt-B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380968"/>
            <a:ext cx="6500834" cy="841525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latin typeface="Impact" pitchFamily="34" charset="0"/>
              </a:rPr>
              <a:t>5. Seletor de Atributo</a:t>
            </a:r>
            <a:endParaRPr lang="pt-BR" sz="4000" dirty="0">
              <a:latin typeface="Impact" pitchFamily="34" charset="0"/>
            </a:endParaRPr>
          </a:p>
        </p:txBody>
      </p:sp>
      <p:pic>
        <p:nvPicPr>
          <p:cNvPr id="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68342" y="216379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5926" y="9224433"/>
            <a:ext cx="3240405" cy="681567"/>
          </a:xfrm>
        </p:spPr>
        <p:txBody>
          <a:bodyPr/>
          <a:lstStyle/>
          <a:p>
            <a:r>
              <a:rPr lang="pt-BR" dirty="0" smtClean="0"/>
              <a:t>GUIA DE SELETORES </a:t>
            </a:r>
            <a:r>
              <a:rPr lang="pt-BR" dirty="0"/>
              <a:t>CSS PARA JEDIS 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LEONARDO SILVA</a:t>
            </a:r>
            <a:endParaRPr lang="pt-BR" dirty="0"/>
          </a:p>
        </p:txBody>
      </p:sp>
      <p:pic>
        <p:nvPicPr>
          <p:cNvPr id="3074" name="Picture 2" descr="C:\Users\Leo\Pictures\cssjedi\Seletor de Elemento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00042" y="2748176"/>
            <a:ext cx="5846734" cy="3695267"/>
          </a:xfrm>
          <a:prstGeom prst="rect">
            <a:avLst/>
          </a:prstGeom>
          <a:noFill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28604" y="1666852"/>
            <a:ext cx="6000792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400" dirty="0" smtClean="0"/>
              <a:t>O seletor de atributo aplica estilos a elementos que possuem um atributo específico com um valor definido.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8604" y="6453198"/>
            <a:ext cx="6000792" cy="84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pt-BR" sz="2400" b="1" dirty="0" smtClean="0"/>
              <a:t>Explicação:</a:t>
            </a:r>
            <a:r>
              <a:rPr lang="pt-BR" sz="2400" dirty="0" smtClean="0"/>
              <a:t> Apenas os links (‘&lt;a&gt;’) que abrem em uma nova aba (com ‘</a:t>
            </a:r>
            <a:r>
              <a:rPr lang="pt-BR" sz="2400" dirty="0" err="1" smtClean="0"/>
              <a:t>target</a:t>
            </a:r>
            <a:r>
              <a:rPr lang="pt-BR" sz="2400" dirty="0" smtClean="0"/>
              <a:t>="_</a:t>
            </a:r>
            <a:r>
              <a:rPr lang="pt-BR" sz="2400" dirty="0" err="1" smtClean="0"/>
              <a:t>blank</a:t>
            </a:r>
            <a:r>
              <a:rPr lang="pt-BR" sz="2400" dirty="0" smtClean="0"/>
              <a:t>“ ‘) terão a cor verde.</a:t>
            </a:r>
            <a:endParaRPr kumimoji="0" lang="pt-B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380968"/>
            <a:ext cx="6500834" cy="841525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latin typeface="Impact" pitchFamily="34" charset="0"/>
              </a:rPr>
              <a:t>6</a:t>
            </a:r>
            <a:r>
              <a:rPr lang="pt-BR" sz="3600" dirty="0" smtClean="0">
                <a:latin typeface="Impact" pitchFamily="34" charset="0"/>
              </a:rPr>
              <a:t>. Seletor de Descendente</a:t>
            </a:r>
            <a:endParaRPr lang="pt-BR" sz="4000" dirty="0">
              <a:latin typeface="Impact" pitchFamily="34" charset="0"/>
            </a:endParaRPr>
          </a:p>
        </p:txBody>
      </p:sp>
      <p:pic>
        <p:nvPicPr>
          <p:cNvPr id="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68342" y="216379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5926" y="9224433"/>
            <a:ext cx="3240405" cy="681567"/>
          </a:xfrm>
        </p:spPr>
        <p:txBody>
          <a:bodyPr/>
          <a:lstStyle/>
          <a:p>
            <a:r>
              <a:rPr lang="pt-BR" dirty="0" smtClean="0"/>
              <a:t>GUIA DE SELETORES </a:t>
            </a:r>
            <a:r>
              <a:rPr lang="pt-BR" dirty="0"/>
              <a:t>CSS PARA JEDIS 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LEONARDO SILVA</a:t>
            </a:r>
            <a:endParaRPr lang="pt-BR" dirty="0"/>
          </a:p>
        </p:txBody>
      </p:sp>
      <p:pic>
        <p:nvPicPr>
          <p:cNvPr id="3074" name="Picture 2" descr="C:\Users\Leo\Pictures\cssjedi\Seletor de Elemento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83258" y="2738422"/>
            <a:ext cx="5874700" cy="4161584"/>
          </a:xfrm>
          <a:prstGeom prst="rect">
            <a:avLst/>
          </a:prstGeom>
          <a:noFill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28604" y="1666852"/>
            <a:ext cx="6000792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400" dirty="0" smtClean="0"/>
              <a:t>O seletor de descendente aplica estilos a elementos que são descendentes de um outro elemento.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8604" y="6881826"/>
            <a:ext cx="6000792" cy="84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BR" sz="2400" b="1" dirty="0" smtClean="0"/>
              <a:t>Explicação:</a:t>
            </a:r>
            <a:r>
              <a:rPr lang="pt-BR" sz="2400" dirty="0" smtClean="0"/>
              <a:t> Apenas os parágrafos (‘&lt;p&gt;’) dentro de um ‘&lt;div&gt;’ terão o texto roxo.</a:t>
            </a:r>
            <a:endParaRPr kumimoji="0" lang="pt-B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66" y="380968"/>
            <a:ext cx="6500834" cy="841525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latin typeface="Impact" pitchFamily="34" charset="0"/>
              </a:rPr>
              <a:t>7</a:t>
            </a:r>
            <a:r>
              <a:rPr lang="pt-BR" sz="3600" dirty="0" smtClean="0">
                <a:latin typeface="Impact" pitchFamily="34" charset="0"/>
              </a:rPr>
              <a:t>. Seletor de Filho</a:t>
            </a:r>
            <a:endParaRPr lang="pt-BR" sz="4000" dirty="0">
              <a:latin typeface="Impact" pitchFamily="34" charset="0"/>
            </a:endParaRPr>
          </a:p>
        </p:txBody>
      </p:sp>
      <p:pic>
        <p:nvPicPr>
          <p:cNvPr id="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68342" y="216379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5926" y="9224433"/>
            <a:ext cx="3240405" cy="681567"/>
          </a:xfrm>
        </p:spPr>
        <p:txBody>
          <a:bodyPr/>
          <a:lstStyle/>
          <a:p>
            <a:r>
              <a:rPr lang="pt-BR" dirty="0" smtClean="0"/>
              <a:t>GUIA DE SELETORES </a:t>
            </a:r>
            <a:r>
              <a:rPr lang="pt-BR" dirty="0"/>
              <a:t>CSS PARA JEDIS 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LEONARDO SILVA</a:t>
            </a:r>
            <a:endParaRPr lang="pt-BR" dirty="0"/>
          </a:p>
        </p:txBody>
      </p:sp>
      <p:pic>
        <p:nvPicPr>
          <p:cNvPr id="3074" name="Picture 2" descr="C:\Users\Leo\Pictures\cssjedi\Seletor de Elemento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54776" y="2452670"/>
            <a:ext cx="5767629" cy="4857784"/>
          </a:xfrm>
          <a:prstGeom prst="rect">
            <a:avLst/>
          </a:prstGeom>
          <a:noFill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28604" y="1666852"/>
            <a:ext cx="6000792" cy="84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BR" sz="2400" dirty="0" smtClean="0"/>
              <a:t>O seletor de filho aplica estilos a elementos que são filhos diretos de um outro elemento.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8604" y="7310454"/>
            <a:ext cx="6000792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pt-BR" sz="2400" b="1" dirty="0" smtClean="0"/>
              <a:t>Explicação:</a:t>
            </a:r>
            <a:r>
              <a:rPr lang="pt-BR" sz="2400" dirty="0" smtClean="0"/>
              <a:t> Apenas os itens (‘&lt;li&gt;’) que são filhos diretos de listas não ordenadas (‘&lt;</a:t>
            </a:r>
            <a:r>
              <a:rPr lang="pt-BR" sz="2400" dirty="0" err="1" smtClean="0"/>
              <a:t>ul</a:t>
            </a:r>
            <a:r>
              <a:rPr lang="pt-BR" sz="2400" dirty="0" smtClean="0"/>
              <a:t>&gt;’) terão marcadores quadrados.</a:t>
            </a:r>
            <a:endParaRPr kumimoji="0" lang="pt-B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658</Words>
  <Application>Microsoft Office PowerPoint</Application>
  <PresentationFormat>Papel A4 (210 x 297 mm)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Slide 1</vt:lpstr>
      <vt:lpstr>Guia Essencial dos Seletores CSS</vt:lpstr>
      <vt:lpstr>1. Seletor de Elemento</vt:lpstr>
      <vt:lpstr>2. Seletor de Classe</vt:lpstr>
      <vt:lpstr>3. Seletor de ID</vt:lpstr>
      <vt:lpstr>4. Seletor Universal</vt:lpstr>
      <vt:lpstr>5. Seletor de Atributo</vt:lpstr>
      <vt:lpstr>6. Seletor de Descendente</vt:lpstr>
      <vt:lpstr>7. Seletor de Filho</vt:lpstr>
      <vt:lpstr>8. Seletor de Irmão Adjacente</vt:lpstr>
      <vt:lpstr>9. Seletor de Pseudo-classe</vt:lpstr>
      <vt:lpstr>10. Seletor de Pseudo-elemento</vt:lpstr>
      <vt:lpstr>Conclusão</vt:lpstr>
      <vt:lpstr>Obrigado por ler até aqui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</dc:creator>
  <cp:lastModifiedBy>Leo</cp:lastModifiedBy>
  <cp:revision>15</cp:revision>
  <dcterms:created xsi:type="dcterms:W3CDTF">2024-07-23T20:33:40Z</dcterms:created>
  <dcterms:modified xsi:type="dcterms:W3CDTF">2024-07-23T22:59:31Z</dcterms:modified>
</cp:coreProperties>
</file>