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9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4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26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6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6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4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92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3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A9AA-357B-40B2-82E5-9052A1C91F2C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D619-A2FA-4775-AD05-74F46877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2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47" y="116632"/>
            <a:ext cx="3530661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>
            <a:hlinkClick r:id="rId3" action="ppaction://hlinksldjump"/>
          </p:cNvPr>
          <p:cNvSpPr/>
          <p:nvPr/>
        </p:nvSpPr>
        <p:spPr>
          <a:xfrm>
            <a:off x="5364088" y="4005064"/>
            <a:ext cx="576064" cy="5760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588224" y="3008469"/>
            <a:ext cx="1800200" cy="996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Abre o aplicativo ou site (se site abre o </a:t>
            </a:r>
            <a:r>
              <a:rPr lang="pt-BR" sz="1400" dirty="0" err="1" smtClean="0">
                <a:solidFill>
                  <a:srgbClr val="C00000"/>
                </a:solidFill>
              </a:rPr>
              <a:t>Chrome</a:t>
            </a:r>
            <a:r>
              <a:rPr lang="pt-BR" sz="1400" dirty="0" smtClean="0">
                <a:solidFill>
                  <a:srgbClr val="C00000"/>
                </a:solidFill>
              </a:rPr>
              <a:t> e carrega o endereço)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flipH="1">
            <a:off x="5940152" y="3506767"/>
            <a:ext cx="648072" cy="49829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23" y="116631"/>
            <a:ext cx="3487320" cy="662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>
            <a:hlinkClick r:id="rId3" action="ppaction://hlinksldjump" tooltip="Tela Inicial"/>
          </p:cNvPr>
          <p:cNvSpPr/>
          <p:nvPr/>
        </p:nvSpPr>
        <p:spPr>
          <a:xfrm>
            <a:off x="4571582" y="2348880"/>
            <a:ext cx="1296561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93485" y="1556793"/>
            <a:ext cx="1800200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Vai para página de reenvio de senha para o </a:t>
            </a:r>
            <a:r>
              <a:rPr lang="pt-BR" sz="1400" dirty="0" err="1" smtClean="0">
                <a:solidFill>
                  <a:srgbClr val="C00000"/>
                </a:solidFill>
              </a:rPr>
              <a:t>email</a:t>
            </a:r>
            <a:r>
              <a:rPr lang="pt-BR" sz="1400" dirty="0" smtClean="0">
                <a:solidFill>
                  <a:srgbClr val="C00000"/>
                </a:solidFill>
              </a:rPr>
              <a:t> cadastrado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7" name="Conector de seta reta 6"/>
          <p:cNvCxnSpPr>
            <a:stCxn id="6" idx="1"/>
          </p:cNvCxnSpPr>
          <p:nvPr/>
        </p:nvCxnSpPr>
        <p:spPr>
          <a:xfrm flipH="1">
            <a:off x="5868143" y="1952837"/>
            <a:ext cx="1325342" cy="5400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hlinkClick r:id="rId4" action="ppaction://hlinksldjump"/>
          </p:cNvPr>
          <p:cNvSpPr/>
          <p:nvPr/>
        </p:nvSpPr>
        <p:spPr>
          <a:xfrm>
            <a:off x="4050193" y="2691406"/>
            <a:ext cx="1025863" cy="377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20272" y="2636912"/>
            <a:ext cx="1800200" cy="7920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Se </a:t>
            </a:r>
            <a:r>
              <a:rPr lang="pt-BR" sz="1400" dirty="0" err="1" smtClean="0">
                <a:solidFill>
                  <a:srgbClr val="C00000"/>
                </a:solidFill>
              </a:rPr>
              <a:t>email</a:t>
            </a:r>
            <a:r>
              <a:rPr lang="pt-BR" sz="1400" dirty="0" smtClean="0">
                <a:solidFill>
                  <a:srgbClr val="C00000"/>
                </a:solidFill>
              </a:rPr>
              <a:t> e senha corretos vai para página inicial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11" name="Conector de seta reta 10"/>
          <p:cNvCxnSpPr>
            <a:stCxn id="10" idx="1"/>
          </p:cNvCxnSpPr>
          <p:nvPr/>
        </p:nvCxnSpPr>
        <p:spPr>
          <a:xfrm flipH="1" flipV="1">
            <a:off x="5076056" y="2880182"/>
            <a:ext cx="1944216" cy="1527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hlinkClick r:id="rId5" action="ppaction://hlinksldjump"/>
          </p:cNvPr>
          <p:cNvSpPr/>
          <p:nvPr/>
        </p:nvSpPr>
        <p:spPr>
          <a:xfrm>
            <a:off x="3906177" y="5211687"/>
            <a:ext cx="1457911" cy="377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020272" y="5400463"/>
            <a:ext cx="1800200" cy="6208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Vai para página de cadastro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16" name="Conector de seta reta 15"/>
          <p:cNvCxnSpPr>
            <a:stCxn id="15" idx="1"/>
          </p:cNvCxnSpPr>
          <p:nvPr/>
        </p:nvCxnSpPr>
        <p:spPr>
          <a:xfrm flipH="1" flipV="1">
            <a:off x="5364088" y="5589240"/>
            <a:ext cx="1656184" cy="1216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00" y="116632"/>
            <a:ext cx="3535929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08" y="4725144"/>
            <a:ext cx="294831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>
            <a:hlinkClick r:id="rId4" action="ppaction://hlinksldjump"/>
          </p:cNvPr>
          <p:cNvSpPr/>
          <p:nvPr/>
        </p:nvSpPr>
        <p:spPr>
          <a:xfrm>
            <a:off x="2240385" y="1395262"/>
            <a:ext cx="2574035" cy="377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154328" y="404665"/>
            <a:ext cx="1800200" cy="733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Vai para página de cadastro de produto no modo Novo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" name="Conector de seta reta 7"/>
          <p:cNvCxnSpPr>
            <a:stCxn id="7" idx="1"/>
          </p:cNvCxnSpPr>
          <p:nvPr/>
        </p:nvCxnSpPr>
        <p:spPr>
          <a:xfrm flipH="1">
            <a:off x="4814420" y="771516"/>
            <a:ext cx="1339908" cy="81252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4781062" y="1880411"/>
            <a:ext cx="512931" cy="5463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758636" y="1258538"/>
            <a:ext cx="1800200" cy="73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Vai para página de pesquisa filtrando pela palavra digitada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13" name="Conector de seta reta 12"/>
          <p:cNvCxnSpPr>
            <a:stCxn id="12" idx="1"/>
            <a:endCxn id="11" idx="3"/>
          </p:cNvCxnSpPr>
          <p:nvPr/>
        </p:nvCxnSpPr>
        <p:spPr>
          <a:xfrm flipH="1">
            <a:off x="5293993" y="1625586"/>
            <a:ext cx="1464643" cy="5280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424295" y="2316382"/>
            <a:ext cx="1800200" cy="631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Espaço para os patrocinadores :-)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19" name="Conector de seta reta 18"/>
          <p:cNvCxnSpPr>
            <a:stCxn id="18" idx="1"/>
          </p:cNvCxnSpPr>
          <p:nvPr/>
        </p:nvCxnSpPr>
        <p:spPr>
          <a:xfrm flipH="1">
            <a:off x="5037527" y="2631909"/>
            <a:ext cx="1386768" cy="14901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8" idx="1"/>
          </p:cNvCxnSpPr>
          <p:nvPr/>
        </p:nvCxnSpPr>
        <p:spPr>
          <a:xfrm flipH="1">
            <a:off x="5164909" y="2631909"/>
            <a:ext cx="1259386" cy="7970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hlinkClick r:id="rId5" action="ppaction://hlinksldjump"/>
          </p:cNvPr>
          <p:cNvSpPr/>
          <p:nvPr/>
        </p:nvSpPr>
        <p:spPr>
          <a:xfrm>
            <a:off x="4520740" y="4351249"/>
            <a:ext cx="681430" cy="332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750525" y="3574302"/>
            <a:ext cx="1440160" cy="943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Vai para página de pesquisa listando todos os produtos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29" name="Conector de seta reta 28"/>
          <p:cNvCxnSpPr>
            <a:stCxn id="28" idx="1"/>
            <a:endCxn id="27" idx="0"/>
          </p:cNvCxnSpPr>
          <p:nvPr/>
        </p:nvCxnSpPr>
        <p:spPr>
          <a:xfrm flipH="1">
            <a:off x="4861455" y="4045858"/>
            <a:ext cx="889070" cy="3053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7236296" y="3026763"/>
            <a:ext cx="1800200" cy="13764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Exibe os 10 produtos com prazo de vencimento da garantia mais próximos, com rolagem horizontal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42" name="Conector de seta reta 41"/>
          <p:cNvCxnSpPr>
            <a:stCxn id="33" idx="2"/>
          </p:cNvCxnSpPr>
          <p:nvPr/>
        </p:nvCxnSpPr>
        <p:spPr>
          <a:xfrm flipH="1">
            <a:off x="7236296" y="4403209"/>
            <a:ext cx="900100" cy="7291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hlinkClick r:id="rId4" action="ppaction://hlinksldjump"/>
          </p:cNvPr>
          <p:cNvSpPr/>
          <p:nvPr/>
        </p:nvSpPr>
        <p:spPr>
          <a:xfrm>
            <a:off x="2240385" y="4653136"/>
            <a:ext cx="747439" cy="10496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07504" y="3377151"/>
            <a:ext cx="1631525" cy="895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Abre a página de cadastro de produto no modo Edição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48" name="Conector de seta reta 47"/>
          <p:cNvCxnSpPr>
            <a:stCxn id="47" idx="2"/>
            <a:endCxn id="46" idx="1"/>
          </p:cNvCxnSpPr>
          <p:nvPr/>
        </p:nvCxnSpPr>
        <p:spPr>
          <a:xfrm>
            <a:off x="923267" y="4272211"/>
            <a:ext cx="1317118" cy="9057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64" y="116631"/>
            <a:ext cx="3513672" cy="662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888" y="4257823"/>
            <a:ext cx="2224954" cy="248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>
            <a:hlinkClick r:id="rId4" action="ppaction://hlinksldjump"/>
          </p:cNvPr>
          <p:cNvSpPr/>
          <p:nvPr/>
        </p:nvSpPr>
        <p:spPr>
          <a:xfrm>
            <a:off x="2374496" y="1395262"/>
            <a:ext cx="2574035" cy="377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288438" y="404665"/>
            <a:ext cx="2343459" cy="5760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Vai para página de cadastro de produto no modo Novo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7" name="Conector de seta reta 6"/>
          <p:cNvCxnSpPr>
            <a:stCxn id="6" idx="1"/>
          </p:cNvCxnSpPr>
          <p:nvPr/>
        </p:nvCxnSpPr>
        <p:spPr>
          <a:xfrm flipH="1">
            <a:off x="4948532" y="692697"/>
            <a:ext cx="1339906" cy="8913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978601" y="1069194"/>
            <a:ext cx="2413528" cy="514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Recarrega página de pesquisa filtrando pela palavra digitada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13" name="Conector de seta reta 12"/>
          <p:cNvCxnSpPr>
            <a:stCxn id="12" idx="1"/>
          </p:cNvCxnSpPr>
          <p:nvPr/>
        </p:nvCxnSpPr>
        <p:spPr>
          <a:xfrm flipH="1">
            <a:off x="4791202" y="1326333"/>
            <a:ext cx="1187399" cy="66250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406944" y="1772815"/>
            <a:ext cx="2413528" cy="514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Muda a ordem de exibição dos resultados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24" name="Conector de seta reta 23"/>
          <p:cNvCxnSpPr>
            <a:stCxn id="23" idx="1"/>
          </p:cNvCxnSpPr>
          <p:nvPr/>
        </p:nvCxnSpPr>
        <p:spPr>
          <a:xfrm flipH="1">
            <a:off x="5407707" y="2029954"/>
            <a:ext cx="999237" cy="161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881420" y="2450169"/>
            <a:ext cx="1800200" cy="1192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Exibe  os produtos cadastrados por ordem de vencimento da garantia em dias, com rolagem vertical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28" name="Conector de seta reta 27"/>
          <p:cNvCxnSpPr>
            <a:stCxn id="27" idx="2"/>
          </p:cNvCxnSpPr>
          <p:nvPr/>
        </p:nvCxnSpPr>
        <p:spPr>
          <a:xfrm flipH="1">
            <a:off x="7460167" y="3642449"/>
            <a:ext cx="321353" cy="86667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hlinkClick r:id="rId4" action="ppaction://hlinksldjump"/>
          </p:cNvPr>
          <p:cNvSpPr/>
          <p:nvPr/>
        </p:nvSpPr>
        <p:spPr>
          <a:xfrm>
            <a:off x="2374496" y="2450169"/>
            <a:ext cx="2848753" cy="8348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760282"/>
            <a:ext cx="1631525" cy="895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Abre a página de cadastro de produto no modo Edição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32" name="Conector de seta reta 31"/>
          <p:cNvCxnSpPr>
            <a:stCxn id="31" idx="2"/>
            <a:endCxn id="30" idx="1"/>
          </p:cNvCxnSpPr>
          <p:nvPr/>
        </p:nvCxnSpPr>
        <p:spPr>
          <a:xfrm>
            <a:off x="995275" y="2655342"/>
            <a:ext cx="1379221" cy="2122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43" y="116631"/>
            <a:ext cx="3513672" cy="662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049769" y="3573016"/>
            <a:ext cx="1800200" cy="895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Cancela o cadastro ou edição do produto e volta para tela anterior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" name="Conector de seta reta 7"/>
          <p:cNvCxnSpPr>
            <a:stCxn id="7" idx="1"/>
          </p:cNvCxnSpPr>
          <p:nvPr/>
        </p:nvCxnSpPr>
        <p:spPr>
          <a:xfrm flipH="1">
            <a:off x="5940152" y="4020546"/>
            <a:ext cx="1109617" cy="128066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056193" y="1592796"/>
            <a:ext cx="1800200" cy="12961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Abre câmera para </a:t>
            </a:r>
            <a:r>
              <a:rPr lang="pt-BR" sz="1400" dirty="0" err="1" smtClean="0">
                <a:solidFill>
                  <a:srgbClr val="C00000"/>
                </a:solidFill>
              </a:rPr>
              <a:t>escanear</a:t>
            </a:r>
            <a:r>
              <a:rPr lang="pt-BR" sz="1400" dirty="0" smtClean="0">
                <a:solidFill>
                  <a:srgbClr val="C00000"/>
                </a:solidFill>
              </a:rPr>
              <a:t> código de barras do produto e transfere o código para o campo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12" name="Conector de seta reta 11"/>
          <p:cNvCxnSpPr>
            <a:stCxn id="11" idx="1"/>
          </p:cNvCxnSpPr>
          <p:nvPr/>
        </p:nvCxnSpPr>
        <p:spPr>
          <a:xfrm flipH="1">
            <a:off x="5946577" y="2240868"/>
            <a:ext cx="1109616" cy="39604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876256" y="5998228"/>
            <a:ext cx="1800200" cy="5924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Exclui o produto cadastrado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17" name="Conector de seta reta 16"/>
          <p:cNvCxnSpPr>
            <a:stCxn id="16" idx="1"/>
          </p:cNvCxnSpPr>
          <p:nvPr/>
        </p:nvCxnSpPr>
        <p:spPr>
          <a:xfrm flipH="1" flipV="1">
            <a:off x="4716016" y="5729802"/>
            <a:ext cx="2160240" cy="5646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23528" y="1592319"/>
            <a:ext cx="1800200" cy="104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Permite a digitação  para produtos novos ou alteração para editar produtos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23" name="Conector de seta reta 22"/>
          <p:cNvCxnSpPr>
            <a:stCxn id="22" idx="3"/>
          </p:cNvCxnSpPr>
          <p:nvPr/>
        </p:nvCxnSpPr>
        <p:spPr>
          <a:xfrm>
            <a:off x="2123728" y="2114377"/>
            <a:ext cx="69101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22040" y="2976430"/>
            <a:ext cx="1800200" cy="104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Ao clicar nas imagens abre função para  upload ou download de fotos do produto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28" name="Conector de seta reta 27"/>
          <p:cNvCxnSpPr>
            <a:stCxn id="27" idx="3"/>
          </p:cNvCxnSpPr>
          <p:nvPr/>
        </p:nvCxnSpPr>
        <p:spPr>
          <a:xfrm flipV="1">
            <a:off x="2122240" y="3428999"/>
            <a:ext cx="1009600" cy="6948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31" idx="3"/>
          </p:cNvCxnSpPr>
          <p:nvPr/>
        </p:nvCxnSpPr>
        <p:spPr>
          <a:xfrm>
            <a:off x="1979712" y="5136204"/>
            <a:ext cx="1132950" cy="38103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79512" y="4542605"/>
            <a:ext cx="1800200" cy="1187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Cadastra o novo produto no BD ou salva as alterações no produto que está sendo editado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37" name="Retângulo 36">
            <a:hlinkClick r:id="rId3" action="ppaction://hlinksldjump"/>
          </p:cNvPr>
          <p:cNvSpPr/>
          <p:nvPr/>
        </p:nvSpPr>
        <p:spPr>
          <a:xfrm>
            <a:off x="3131840" y="5303267"/>
            <a:ext cx="1152128" cy="4285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hlinkClick r:id="rId3" action="ppaction://hlinksldjump"/>
          </p:cNvPr>
          <p:cNvSpPr/>
          <p:nvPr/>
        </p:nvSpPr>
        <p:spPr>
          <a:xfrm>
            <a:off x="4863724" y="5304662"/>
            <a:ext cx="1152128" cy="4285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159400"/>
            <a:ext cx="3478145" cy="658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23528" y="1853347"/>
            <a:ext cx="1800200" cy="5220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Permite digitar os dados para cadastro do usuário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5" name="Conector de seta reta 4"/>
          <p:cNvCxnSpPr>
            <a:stCxn id="4" idx="3"/>
          </p:cNvCxnSpPr>
          <p:nvPr/>
        </p:nvCxnSpPr>
        <p:spPr>
          <a:xfrm>
            <a:off x="2123728" y="2114376"/>
            <a:ext cx="69101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049769" y="3573016"/>
            <a:ext cx="1800200" cy="895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Cancela o cadastro e volta para tela anterior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/>
          <p:cNvCxnSpPr>
            <a:stCxn id="8" idx="1"/>
          </p:cNvCxnSpPr>
          <p:nvPr/>
        </p:nvCxnSpPr>
        <p:spPr>
          <a:xfrm flipH="1">
            <a:off x="5940152" y="4020546"/>
            <a:ext cx="1109617" cy="128066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11" idx="3"/>
          </p:cNvCxnSpPr>
          <p:nvPr/>
        </p:nvCxnSpPr>
        <p:spPr>
          <a:xfrm>
            <a:off x="1979712" y="5029920"/>
            <a:ext cx="1132950" cy="4873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79512" y="4542605"/>
            <a:ext cx="1800200" cy="974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Cadastra o novo usuário no BD. Se o usuário já existir não deixa cadastrar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3" name="Retângulo 12">
            <a:hlinkClick r:id="rId3" action="ppaction://hlinksldjump"/>
          </p:cNvPr>
          <p:cNvSpPr/>
          <p:nvPr/>
        </p:nvSpPr>
        <p:spPr>
          <a:xfrm>
            <a:off x="3131840" y="5301209"/>
            <a:ext cx="1152128" cy="4285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hlinkClick r:id="rId3" action="ppaction://hlinksldjump"/>
          </p:cNvPr>
          <p:cNvSpPr/>
          <p:nvPr/>
        </p:nvSpPr>
        <p:spPr>
          <a:xfrm>
            <a:off x="4863724" y="5302604"/>
            <a:ext cx="1152128" cy="4285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0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85" y="116632"/>
            <a:ext cx="3496592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>
            <a:hlinkClick r:id="rId3" action="ppaction://hlinksldjump" tooltip="Tela Inicial"/>
          </p:cNvPr>
          <p:cNvSpPr/>
          <p:nvPr/>
        </p:nvSpPr>
        <p:spPr>
          <a:xfrm>
            <a:off x="3131840" y="5301209"/>
            <a:ext cx="1152128" cy="4285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hlinkClick r:id="rId3" action="ppaction://hlinksldjump" tooltip="Tela Inicial"/>
          </p:cNvPr>
          <p:cNvSpPr/>
          <p:nvPr/>
        </p:nvSpPr>
        <p:spPr>
          <a:xfrm>
            <a:off x="4863724" y="5302604"/>
            <a:ext cx="1152128" cy="4285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049769" y="3573016"/>
            <a:ext cx="1800200" cy="895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Volta para tela anterior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7" name="Conector de seta reta 6"/>
          <p:cNvCxnSpPr>
            <a:stCxn id="6" idx="1"/>
          </p:cNvCxnSpPr>
          <p:nvPr/>
        </p:nvCxnSpPr>
        <p:spPr>
          <a:xfrm flipH="1">
            <a:off x="5940152" y="4020546"/>
            <a:ext cx="1109617" cy="128066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9" idx="2"/>
          </p:cNvCxnSpPr>
          <p:nvPr/>
        </p:nvCxnSpPr>
        <p:spPr>
          <a:xfrm>
            <a:off x="1079612" y="5302604"/>
            <a:ext cx="2033050" cy="21463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79512" y="4542605"/>
            <a:ext cx="1800200" cy="759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Se o </a:t>
            </a:r>
            <a:r>
              <a:rPr lang="pt-BR" sz="1400" dirty="0" err="1" smtClean="0">
                <a:solidFill>
                  <a:srgbClr val="C00000"/>
                </a:solidFill>
              </a:rPr>
              <a:t>email</a:t>
            </a:r>
            <a:r>
              <a:rPr lang="pt-BR" sz="1400" dirty="0" smtClean="0">
                <a:solidFill>
                  <a:srgbClr val="C00000"/>
                </a:solidFill>
              </a:rPr>
              <a:t> existir envia a senha cadastrada</a:t>
            </a:r>
            <a:endParaRPr lang="pt-B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267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Costa</dc:creator>
  <cp:lastModifiedBy>Fabio Costa</cp:lastModifiedBy>
  <cp:revision>28</cp:revision>
  <dcterms:created xsi:type="dcterms:W3CDTF">2021-10-16T14:27:29Z</dcterms:created>
  <dcterms:modified xsi:type="dcterms:W3CDTF">2021-10-16T17:12:50Z</dcterms:modified>
</cp:coreProperties>
</file>