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9DA8B3-3EB7-4067-99C8-CE0FCBCDD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5E2B58-1E0A-47FE-AB6F-E1CF1147D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38EAE7-9B15-4A79-A9F7-BBCBC5F9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9D5-DFC5-49D4-9B53-4454FC49454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396810-A455-4ED4-AA29-62AD18CA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70ADD6-AC0A-4A95-B637-32076E45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D0CB-EC98-4AE2-892E-710982CF9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22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03BBF-ED0C-4901-93A1-E2CFD7C6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CD593C-983F-44DA-8BF8-704AD8C1A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B7C5F7-9E28-4845-95DC-774A28C9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9D5-DFC5-49D4-9B53-4454FC49454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A7287C-A776-4567-9053-6695FBFC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04D89D-4DF8-4F94-B07B-0A6237D5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D0CB-EC98-4AE2-892E-710982CF9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14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254644-C001-4625-8BF7-A0018CE4D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66626B-9F1D-47D9-8E82-A160E0A1B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255705-4C86-4DBD-8E85-E8C010AE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9D5-DFC5-49D4-9B53-4454FC49454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5DE40C-4605-43AB-8C33-D40B6C30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65FD04-1E5F-4488-A251-A374189A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D0CB-EC98-4AE2-892E-710982CF9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72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DF26F-81B5-4CBA-ACDD-45D2CF54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27B77C-327A-471A-B50D-4F42DE5E0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802897-5212-4163-A22B-E2D044CF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9D5-DFC5-49D4-9B53-4454FC49454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5B0CFD-84A5-45F5-B4B0-280CDEE4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328EE9-1BDB-4AED-8666-3EDC9E35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D0CB-EC98-4AE2-892E-710982CF9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05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855B8-03E9-4FBE-9393-6ED2A179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27FA61-F035-4C82-B639-C98586D30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CBC1A2-CEAB-4D91-9359-05147A4E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9D5-DFC5-49D4-9B53-4454FC49454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04B40-3F7F-4C74-A300-669476C7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6DDB3F-5851-4359-9FEA-5C4C79AB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D0CB-EC98-4AE2-892E-710982CF9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51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0D698-FAE7-47DB-8AD5-EF334CDA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A78DFB-BB82-4EFB-83D7-050DAB863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D4F01C-2775-48B9-9163-E7B6435CC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E23A74-E5D0-409C-B5DC-F18E6939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9D5-DFC5-49D4-9B53-4454FC49454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5B31CB-2CD6-4D88-B0AF-4EACCCE4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914016-FBC6-4E9B-AF9D-5B8201ED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D0CB-EC98-4AE2-892E-710982CF9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4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2D9D89-E8A9-4BB4-B22C-21EC939B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10659F-CE10-4FC5-A368-9522C943F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E82E42-7154-45A6-8C2F-1B6585E5B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E02F91-5B0F-452B-891A-445A44736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C587EF-D921-4FC5-81F8-527F9463E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A35E4F-2BDE-40C6-B612-1822C877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9D5-DFC5-49D4-9B53-4454FC49454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75B119-8D4D-4068-A759-B855F314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EB8284-5F62-43CD-A8DB-5D20EBCF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D0CB-EC98-4AE2-892E-710982CF9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87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073884-9B28-42E2-9C1D-89976437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C0EA54E-4BAD-41B9-944A-B454AA42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9D5-DFC5-49D4-9B53-4454FC49454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0F4E58-41CF-49D8-89A6-D96C8D7E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3CED7E-E9C0-4872-A9B7-9E79CE84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D0CB-EC98-4AE2-892E-710982CF9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54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F7A5A1-01D9-4861-8B9C-12F92BA8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9D5-DFC5-49D4-9B53-4454FC49454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2F8D69F-6B97-4E54-9CA5-D6DCA4E8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03E852-7D33-4D01-8B16-A4EFECE5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D0CB-EC98-4AE2-892E-710982CF9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35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6BDE4-191E-4104-A02A-73BBEEF6B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14C382-7B78-416F-90F4-B8664EB89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BEB96A-8B9E-4D8D-9745-B8BEE6E63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1BE8E5-9B3E-40F2-907F-7759DB95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9D5-DFC5-49D4-9B53-4454FC49454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9B106F-6601-4416-81BC-55026C3B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CD4A68-39E2-4AC3-AE78-97B5BDA6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D0CB-EC98-4AE2-892E-710982CF9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2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A7485-DF08-4033-B516-1C7348E0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4A10A4-2AD4-46B1-BC15-94522A907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21EF86-1B6B-4BB9-9C73-E6EFCF8C6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2497A0-A6E4-43CC-9619-A3E404C9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9D5-DFC5-49D4-9B53-4454FC49454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3D72A8-74A0-466F-B80A-CE2F40B8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AEC409-70D1-4F98-B693-CFBC20AC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D0CB-EC98-4AE2-892E-710982CF9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65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DB8E39-3991-4DB6-98A4-3B8A780E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D80EA6-80B8-4506-B0FB-8106A3732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C04A67-7E38-4513-99A5-3B969F4EC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B09D5-DFC5-49D4-9B53-4454FC49454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409AD1-C710-4E5B-89E8-27C1F1F9E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17F86D-FAB1-402A-86EB-49F0A0AA1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D0CB-EC98-4AE2-892E-710982CF9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98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489C2E4-9DA5-43B3-B7D0-DB8BF08E1D73}"/>
              </a:ext>
            </a:extLst>
          </p:cNvPr>
          <p:cNvCxnSpPr>
            <a:cxnSpLocks/>
          </p:cNvCxnSpPr>
          <p:nvPr/>
        </p:nvCxnSpPr>
        <p:spPr>
          <a:xfrm>
            <a:off x="2281805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BE2D588-2A68-4D0C-9645-1F8BF50784CA}"/>
              </a:ext>
            </a:extLst>
          </p:cNvPr>
          <p:cNvCxnSpPr>
            <a:cxnSpLocks/>
          </p:cNvCxnSpPr>
          <p:nvPr/>
        </p:nvCxnSpPr>
        <p:spPr>
          <a:xfrm>
            <a:off x="0" y="1719743"/>
            <a:ext cx="228180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16FF458-1C5A-42C0-81AC-FB62742E8E5E}"/>
              </a:ext>
            </a:extLst>
          </p:cNvPr>
          <p:cNvSpPr txBox="1"/>
          <p:nvPr/>
        </p:nvSpPr>
        <p:spPr>
          <a:xfrm>
            <a:off x="389991" y="1350411"/>
            <a:ext cx="150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Client - Airbus</a:t>
            </a:r>
          </a:p>
        </p:txBody>
      </p:sp>
      <p:pic>
        <p:nvPicPr>
          <p:cNvPr id="1026" name="Picture 2" descr="Logo - Brand Elements">
            <a:extLst>
              <a:ext uri="{FF2B5EF4-FFF2-40B4-BE49-F238E27FC236}">
                <a16:creationId xmlns:a16="http://schemas.microsoft.com/office/drawing/2014/main" id="{37E73A4D-B185-4FD4-B54F-0D0A422B7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41" y="329925"/>
            <a:ext cx="1879523" cy="92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B5FE8E0-AF54-4810-9260-E43C72C7EA2B}"/>
              </a:ext>
            </a:extLst>
          </p:cNvPr>
          <p:cNvSpPr txBox="1"/>
          <p:nvPr/>
        </p:nvSpPr>
        <p:spPr>
          <a:xfrm>
            <a:off x="136501" y="1998349"/>
            <a:ext cx="20188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Application de gestion de la logistique des pièces d’avions sur plusieurs site à l’échelle internationale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F477FF8-8F72-4EA2-A463-E950BD0C3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40" y="1109115"/>
            <a:ext cx="9651564" cy="463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6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489C2E4-9DA5-43B3-B7D0-DB8BF08E1D73}"/>
              </a:ext>
            </a:extLst>
          </p:cNvPr>
          <p:cNvCxnSpPr>
            <a:cxnSpLocks/>
          </p:cNvCxnSpPr>
          <p:nvPr/>
        </p:nvCxnSpPr>
        <p:spPr>
          <a:xfrm>
            <a:off x="2281805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BE2D588-2A68-4D0C-9645-1F8BF50784CA}"/>
              </a:ext>
            </a:extLst>
          </p:cNvPr>
          <p:cNvCxnSpPr>
            <a:cxnSpLocks/>
          </p:cNvCxnSpPr>
          <p:nvPr/>
        </p:nvCxnSpPr>
        <p:spPr>
          <a:xfrm>
            <a:off x="0" y="1719743"/>
            <a:ext cx="228180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16FF458-1C5A-42C0-81AC-FB62742E8E5E}"/>
              </a:ext>
            </a:extLst>
          </p:cNvPr>
          <p:cNvSpPr txBox="1"/>
          <p:nvPr/>
        </p:nvSpPr>
        <p:spPr>
          <a:xfrm>
            <a:off x="389991" y="1350411"/>
            <a:ext cx="16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Client - Pioneer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B5FE8E0-AF54-4810-9260-E43C72C7EA2B}"/>
              </a:ext>
            </a:extLst>
          </p:cNvPr>
          <p:cNvSpPr txBox="1"/>
          <p:nvPr/>
        </p:nvSpPr>
        <p:spPr>
          <a:xfrm>
            <a:off x="136501" y="1998349"/>
            <a:ext cx="2018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Application de gestion des différents types d’espèces pour l’agriculture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D49BAAA-31D5-44C8-90EE-8BB6FD056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350" y="980905"/>
            <a:ext cx="9516149" cy="48961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AF15AB0-11A1-4ECC-9BBD-18FF2CE52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77" y="101683"/>
            <a:ext cx="13144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1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489C2E4-9DA5-43B3-B7D0-DB8BF08E1D73}"/>
              </a:ext>
            </a:extLst>
          </p:cNvPr>
          <p:cNvCxnSpPr>
            <a:cxnSpLocks/>
          </p:cNvCxnSpPr>
          <p:nvPr/>
        </p:nvCxnSpPr>
        <p:spPr>
          <a:xfrm>
            <a:off x="2281805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BE2D588-2A68-4D0C-9645-1F8BF50784CA}"/>
              </a:ext>
            </a:extLst>
          </p:cNvPr>
          <p:cNvCxnSpPr>
            <a:cxnSpLocks/>
          </p:cNvCxnSpPr>
          <p:nvPr/>
        </p:nvCxnSpPr>
        <p:spPr>
          <a:xfrm>
            <a:off x="0" y="1719743"/>
            <a:ext cx="228180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16FF458-1C5A-42C0-81AC-FB62742E8E5E}"/>
              </a:ext>
            </a:extLst>
          </p:cNvPr>
          <p:cNvSpPr txBox="1"/>
          <p:nvPr/>
        </p:nvSpPr>
        <p:spPr>
          <a:xfrm>
            <a:off x="389991" y="1350411"/>
            <a:ext cx="172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Client - Désirade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B5FE8E0-AF54-4810-9260-E43C72C7EA2B}"/>
              </a:ext>
            </a:extLst>
          </p:cNvPr>
          <p:cNvSpPr txBox="1"/>
          <p:nvPr/>
        </p:nvSpPr>
        <p:spPr>
          <a:xfrm>
            <a:off x="136501" y="1998349"/>
            <a:ext cx="2018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Application de gestion des ressources humaines et de planification</a:t>
            </a:r>
          </a:p>
        </p:txBody>
      </p:sp>
      <p:pic>
        <p:nvPicPr>
          <p:cNvPr id="3074" name="Picture 2" descr="Désirade | LinkedIn">
            <a:extLst>
              <a:ext uri="{FF2B5EF4-FFF2-40B4-BE49-F238E27FC236}">
                <a16:creationId xmlns:a16="http://schemas.microsoft.com/office/drawing/2014/main" id="{0424F12B-D8DA-46DC-B4CC-FF8EE4927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09" y="77824"/>
            <a:ext cx="1272586" cy="127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F3D5CE9-F2C7-4F4E-B630-D239774F9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662" y="529444"/>
            <a:ext cx="9205343" cy="579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0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489C2E4-9DA5-43B3-B7D0-DB8BF08E1D73}"/>
              </a:ext>
            </a:extLst>
          </p:cNvPr>
          <p:cNvCxnSpPr>
            <a:cxnSpLocks/>
          </p:cNvCxnSpPr>
          <p:nvPr/>
        </p:nvCxnSpPr>
        <p:spPr>
          <a:xfrm>
            <a:off x="2281805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BE2D588-2A68-4D0C-9645-1F8BF50784CA}"/>
              </a:ext>
            </a:extLst>
          </p:cNvPr>
          <p:cNvCxnSpPr>
            <a:cxnSpLocks/>
          </p:cNvCxnSpPr>
          <p:nvPr/>
        </p:nvCxnSpPr>
        <p:spPr>
          <a:xfrm>
            <a:off x="0" y="1719743"/>
            <a:ext cx="228180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16FF458-1C5A-42C0-81AC-FB62742E8E5E}"/>
              </a:ext>
            </a:extLst>
          </p:cNvPr>
          <p:cNvSpPr txBox="1"/>
          <p:nvPr/>
        </p:nvSpPr>
        <p:spPr>
          <a:xfrm>
            <a:off x="389991" y="1350411"/>
            <a:ext cx="175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Client - Syngenta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B5FE8E0-AF54-4810-9260-E43C72C7EA2B}"/>
              </a:ext>
            </a:extLst>
          </p:cNvPr>
          <p:cNvSpPr txBox="1"/>
          <p:nvPr/>
        </p:nvSpPr>
        <p:spPr>
          <a:xfrm>
            <a:off x="136501" y="1998349"/>
            <a:ext cx="2018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i="0" dirty="0">
                <a:solidFill>
                  <a:srgbClr val="EEEEEE"/>
                </a:solidFill>
                <a:effectLst/>
                <a:latin typeface="Moderat"/>
              </a:rPr>
              <a:t>Application de gestion des potentiels de ventes pour l'agriculture</a:t>
            </a:r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4102" name="Picture 6" descr="Syngenta logo with copyright - Full color - Optomachines">
            <a:extLst>
              <a:ext uri="{FF2B5EF4-FFF2-40B4-BE49-F238E27FC236}">
                <a16:creationId xmlns:a16="http://schemas.microsoft.com/office/drawing/2014/main" id="{FB3CB8B8-05A5-4AF5-842E-CADE70E66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81" y="318587"/>
            <a:ext cx="1785044" cy="89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0861D1A-B2C2-4B67-8868-14E2D3CF2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41" y="978582"/>
            <a:ext cx="9189068" cy="490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7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489C2E4-9DA5-43B3-B7D0-DB8BF08E1D73}"/>
              </a:ext>
            </a:extLst>
          </p:cNvPr>
          <p:cNvCxnSpPr>
            <a:cxnSpLocks/>
          </p:cNvCxnSpPr>
          <p:nvPr/>
        </p:nvCxnSpPr>
        <p:spPr>
          <a:xfrm>
            <a:off x="2281805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BE2D588-2A68-4D0C-9645-1F8BF50784CA}"/>
              </a:ext>
            </a:extLst>
          </p:cNvPr>
          <p:cNvCxnSpPr>
            <a:cxnSpLocks/>
          </p:cNvCxnSpPr>
          <p:nvPr/>
        </p:nvCxnSpPr>
        <p:spPr>
          <a:xfrm>
            <a:off x="0" y="1719743"/>
            <a:ext cx="228180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16FF458-1C5A-42C0-81AC-FB62742E8E5E}"/>
              </a:ext>
            </a:extLst>
          </p:cNvPr>
          <p:cNvSpPr txBox="1"/>
          <p:nvPr/>
        </p:nvSpPr>
        <p:spPr>
          <a:xfrm>
            <a:off x="389991" y="1350411"/>
            <a:ext cx="16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Client - Pioneer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B5FE8E0-AF54-4810-9260-E43C72C7EA2B}"/>
              </a:ext>
            </a:extLst>
          </p:cNvPr>
          <p:cNvSpPr txBox="1"/>
          <p:nvPr/>
        </p:nvSpPr>
        <p:spPr>
          <a:xfrm>
            <a:off x="136501" y="1998349"/>
            <a:ext cx="2018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i="0" dirty="0">
                <a:solidFill>
                  <a:srgbClr val="EEEEEE"/>
                </a:solidFill>
                <a:effectLst/>
                <a:latin typeface="Moderat"/>
              </a:rPr>
              <a:t>Application de gestion de la logistique des quais de stationnement</a:t>
            </a:r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6FC4D32-2EBA-4753-A24E-847634399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77" y="101683"/>
            <a:ext cx="1314450" cy="11715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2F74115-1485-412D-95CF-A931092FD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160" y="911470"/>
            <a:ext cx="9313507" cy="503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8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489C2E4-9DA5-43B3-B7D0-DB8BF08E1D73}"/>
              </a:ext>
            </a:extLst>
          </p:cNvPr>
          <p:cNvCxnSpPr>
            <a:cxnSpLocks/>
          </p:cNvCxnSpPr>
          <p:nvPr/>
        </p:nvCxnSpPr>
        <p:spPr>
          <a:xfrm>
            <a:off x="2281805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BE2D588-2A68-4D0C-9645-1F8BF50784CA}"/>
              </a:ext>
            </a:extLst>
          </p:cNvPr>
          <p:cNvCxnSpPr>
            <a:cxnSpLocks/>
          </p:cNvCxnSpPr>
          <p:nvPr/>
        </p:nvCxnSpPr>
        <p:spPr>
          <a:xfrm>
            <a:off x="0" y="1719743"/>
            <a:ext cx="228180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16FF458-1C5A-42C0-81AC-FB62742E8E5E}"/>
              </a:ext>
            </a:extLst>
          </p:cNvPr>
          <p:cNvSpPr txBox="1"/>
          <p:nvPr/>
        </p:nvSpPr>
        <p:spPr>
          <a:xfrm>
            <a:off x="389991" y="1350411"/>
            <a:ext cx="175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Client - Syngenta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B5FE8E0-AF54-4810-9260-E43C72C7EA2B}"/>
              </a:ext>
            </a:extLst>
          </p:cNvPr>
          <p:cNvSpPr txBox="1"/>
          <p:nvPr/>
        </p:nvSpPr>
        <p:spPr>
          <a:xfrm>
            <a:off x="136501" y="1998349"/>
            <a:ext cx="2018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i="0" dirty="0">
                <a:solidFill>
                  <a:srgbClr val="EEEEEE"/>
                </a:solidFill>
                <a:effectLst/>
                <a:latin typeface="Moderat"/>
              </a:rPr>
              <a:t>Application de gestion de semences pour l'agriculture</a:t>
            </a:r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511C2D-D7DA-49F6-90CD-0C5A3BD56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40" y="1184818"/>
            <a:ext cx="9646839" cy="4488363"/>
          </a:xfrm>
          <a:prstGeom prst="rect">
            <a:avLst/>
          </a:prstGeom>
        </p:spPr>
      </p:pic>
      <p:pic>
        <p:nvPicPr>
          <p:cNvPr id="10" name="Picture 6" descr="Syngenta logo with copyright - Full color - Optomachines">
            <a:extLst>
              <a:ext uri="{FF2B5EF4-FFF2-40B4-BE49-F238E27FC236}">
                <a16:creationId xmlns:a16="http://schemas.microsoft.com/office/drawing/2014/main" id="{F8A5F8AC-9202-492C-B0A7-FC5971462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81" y="318587"/>
            <a:ext cx="1785044" cy="89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2953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77</Words>
  <Application>Microsoft Office PowerPoint</Application>
  <PresentationFormat>Grand écran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Moderat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Ghali El Ouarzazi</dc:creator>
  <cp:lastModifiedBy>Ghali El Ouarzazi</cp:lastModifiedBy>
  <cp:revision>3</cp:revision>
  <dcterms:created xsi:type="dcterms:W3CDTF">2021-05-12T13:54:28Z</dcterms:created>
  <dcterms:modified xsi:type="dcterms:W3CDTF">2021-05-12T14:25:48Z</dcterms:modified>
</cp:coreProperties>
</file>