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8" r:id="rId3"/>
    <p:sldId id="259" r:id="rId4"/>
    <p:sldId id="261" r:id="rId5"/>
    <p:sldId id="260" r:id="rId6"/>
    <p:sldId id="263" r:id="rId7"/>
    <p:sldId id="264" r:id="rId8"/>
    <p:sldId id="266" r:id="rId9"/>
    <p:sldId id="267" r:id="rId10"/>
    <p:sldId id="265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C3563-6E1F-4ECB-9B91-1E9BFCD9BEED}" v="769" dt="2024-12-16T12:07:05.3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Helle Formatvorlage 2 - Akz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74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 Weiser" userId="c918c32a-d721-4b83-8779-91c3675aba90" providerId="ADAL" clId="{A44C3563-6E1F-4ECB-9B91-1E9BFCD9BEED}"/>
    <pc:docChg chg="undo custSel addSld delSld modSld sldOrd modMainMaster">
      <pc:chgData name="Leon Weiser" userId="c918c32a-d721-4b83-8779-91c3675aba90" providerId="ADAL" clId="{A44C3563-6E1F-4ECB-9B91-1E9BFCD9BEED}" dt="2024-12-16T12:20:19.761" v="14867" actId="20577"/>
      <pc:docMkLst>
        <pc:docMk/>
      </pc:docMkLst>
      <pc:sldChg chg="addSp modSp mod">
        <pc:chgData name="Leon Weiser" userId="c918c32a-d721-4b83-8779-91c3675aba90" providerId="ADAL" clId="{A44C3563-6E1F-4ECB-9B91-1E9BFCD9BEED}" dt="2024-12-16T12:01:42.654" v="14497" actId="20577"/>
        <pc:sldMkLst>
          <pc:docMk/>
          <pc:sldMk cId="3222940159" sldId="256"/>
        </pc:sldMkLst>
        <pc:spChg chg="mod">
          <ac:chgData name="Leon Weiser" userId="c918c32a-d721-4b83-8779-91c3675aba90" providerId="ADAL" clId="{A44C3563-6E1F-4ECB-9B91-1E9BFCD9BEED}" dt="2024-12-15T22:36:17.163" v="14324" actId="207"/>
          <ac:spMkLst>
            <pc:docMk/>
            <pc:sldMk cId="3222940159" sldId="256"/>
            <ac:spMk id="2" creationId="{D88CCB18-C201-DB17-3793-F628FA86DF36}"/>
          </ac:spMkLst>
        </pc:spChg>
        <pc:spChg chg="mod">
          <ac:chgData name="Leon Weiser" userId="c918c32a-d721-4b83-8779-91c3675aba90" providerId="ADAL" clId="{A44C3563-6E1F-4ECB-9B91-1E9BFCD9BEED}" dt="2024-12-15T22:36:24.823" v="14326" actId="207"/>
          <ac:spMkLst>
            <pc:docMk/>
            <pc:sldMk cId="3222940159" sldId="256"/>
            <ac:spMk id="3" creationId="{ECA68962-2D48-7B88-B402-44028759B952}"/>
          </ac:spMkLst>
        </pc:spChg>
        <pc:spChg chg="add mod">
          <ac:chgData name="Leon Weiser" userId="c918c32a-d721-4b83-8779-91c3675aba90" providerId="ADAL" clId="{A44C3563-6E1F-4ECB-9B91-1E9BFCD9BEED}" dt="2024-12-16T11:56:27.751" v="14363" actId="1076"/>
          <ac:spMkLst>
            <pc:docMk/>
            <pc:sldMk cId="3222940159" sldId="256"/>
            <ac:spMk id="6" creationId="{DC0EE7BF-CD01-8FEA-D772-C2C3CEF4AF9B}"/>
          </ac:spMkLst>
        </pc:spChg>
        <pc:spChg chg="add mod">
          <ac:chgData name="Leon Weiser" userId="c918c32a-d721-4b83-8779-91c3675aba90" providerId="ADAL" clId="{A44C3563-6E1F-4ECB-9B91-1E9BFCD9BEED}" dt="2024-12-16T12:01:42.654" v="14497" actId="20577"/>
          <ac:spMkLst>
            <pc:docMk/>
            <pc:sldMk cId="3222940159" sldId="256"/>
            <ac:spMk id="7" creationId="{15B2958C-9BD4-CE9B-E690-5FDB73CFB08E}"/>
          </ac:spMkLst>
        </pc:spChg>
        <pc:spChg chg="add mod ord">
          <ac:chgData name="Leon Weiser" userId="c918c32a-d721-4b83-8779-91c3675aba90" providerId="ADAL" clId="{A44C3563-6E1F-4ECB-9B91-1E9BFCD9BEED}" dt="2024-12-16T11:58:07.993" v="14451" actId="14100"/>
          <ac:spMkLst>
            <pc:docMk/>
            <pc:sldMk cId="3222940159" sldId="256"/>
            <ac:spMk id="9" creationId="{964F78F0-E936-95E4-DFE7-F8D8F9900AB9}"/>
          </ac:spMkLst>
        </pc:spChg>
        <pc:picChg chg="add mod ord">
          <ac:chgData name="Leon Weiser" userId="c918c32a-d721-4b83-8779-91c3675aba90" providerId="ADAL" clId="{A44C3563-6E1F-4ECB-9B91-1E9BFCD9BEED}" dt="2024-12-16T11:58:24.692" v="14456" actId="1076"/>
          <ac:picMkLst>
            <pc:docMk/>
            <pc:sldMk cId="3222940159" sldId="256"/>
            <ac:picMk id="8" creationId="{1BA35BEE-FD1F-C0AB-C7E2-E6CA032F8221}"/>
          </ac:picMkLst>
        </pc:picChg>
      </pc:sldChg>
      <pc:sldChg chg="addSp delSp modSp del mod">
        <pc:chgData name="Leon Weiser" userId="c918c32a-d721-4b83-8779-91c3675aba90" providerId="ADAL" clId="{A44C3563-6E1F-4ECB-9B91-1E9BFCD9BEED}" dt="2024-12-15T14:42:24.324" v="12761" actId="47"/>
        <pc:sldMkLst>
          <pc:docMk/>
          <pc:sldMk cId="1960795329" sldId="257"/>
        </pc:sldMkLst>
      </pc:sldChg>
      <pc:sldChg chg="addSp delSp modSp mod">
        <pc:chgData name="Leon Weiser" userId="c918c32a-d721-4b83-8779-91c3675aba90" providerId="ADAL" clId="{A44C3563-6E1F-4ECB-9B91-1E9BFCD9BEED}" dt="2024-12-15T22:38:40.722" v="14334" actId="14100"/>
        <pc:sldMkLst>
          <pc:docMk/>
          <pc:sldMk cId="2084257023" sldId="258"/>
        </pc:sldMkLst>
        <pc:spChg chg="mod">
          <ac:chgData name="Leon Weiser" userId="c918c32a-d721-4b83-8779-91c3675aba90" providerId="ADAL" clId="{A44C3563-6E1F-4ECB-9B91-1E9BFCD9BEED}" dt="2024-12-15T22:38:40.722" v="14334" actId="14100"/>
          <ac:spMkLst>
            <pc:docMk/>
            <pc:sldMk cId="2084257023" sldId="258"/>
            <ac:spMk id="2" creationId="{3D3A25CB-AD0F-6391-E1B3-6CA1BDF9763C}"/>
          </ac:spMkLst>
        </pc:spChg>
        <pc:spChg chg="mod">
          <ac:chgData name="Leon Weiser" userId="c918c32a-d721-4b83-8779-91c3675aba90" providerId="ADAL" clId="{A44C3563-6E1F-4ECB-9B91-1E9BFCD9BEED}" dt="2024-12-15T21:48:21.763" v="13528" actId="20577"/>
          <ac:spMkLst>
            <pc:docMk/>
            <pc:sldMk cId="2084257023" sldId="258"/>
            <ac:spMk id="3" creationId="{6E518174-51BC-4320-98CE-7660335EE612}"/>
          </ac:spMkLst>
        </pc:spChg>
        <pc:spChg chg="add mod">
          <ac:chgData name="Leon Weiser" userId="c918c32a-d721-4b83-8779-91c3675aba90" providerId="ADAL" clId="{A44C3563-6E1F-4ECB-9B91-1E9BFCD9BEED}" dt="2024-12-15T15:30:10.644" v="13329" actId="20577"/>
          <ac:spMkLst>
            <pc:docMk/>
            <pc:sldMk cId="2084257023" sldId="258"/>
            <ac:spMk id="7" creationId="{1C32B865-5CB9-AC09-8851-B603300B3978}"/>
          </ac:spMkLst>
        </pc:spChg>
        <pc:spChg chg="add del">
          <ac:chgData name="Leon Weiser" userId="c918c32a-d721-4b83-8779-91c3675aba90" providerId="ADAL" clId="{A44C3563-6E1F-4ECB-9B91-1E9BFCD9BEED}" dt="2024-12-15T15:25:07.981" v="13240" actId="478"/>
          <ac:spMkLst>
            <pc:docMk/>
            <pc:sldMk cId="2084257023" sldId="258"/>
            <ac:spMk id="9" creationId="{6C5DC52F-E807-2323-0075-75721A0D7933}"/>
          </ac:spMkLst>
        </pc:spChg>
        <pc:spChg chg="add del mod">
          <ac:chgData name="Leon Weiser" userId="c918c32a-d721-4b83-8779-91c3675aba90" providerId="ADAL" clId="{A44C3563-6E1F-4ECB-9B91-1E9BFCD9BEED}" dt="2024-12-15T15:25:06.296" v="13239" actId="478"/>
          <ac:spMkLst>
            <pc:docMk/>
            <pc:sldMk cId="2084257023" sldId="258"/>
            <ac:spMk id="10" creationId="{FD24246E-9EA1-A05E-EB3F-69E5BEAF0525}"/>
          </ac:spMkLst>
        </pc:spChg>
        <pc:spChg chg="add del">
          <ac:chgData name="Leon Weiser" userId="c918c32a-d721-4b83-8779-91c3675aba90" providerId="ADAL" clId="{A44C3563-6E1F-4ECB-9B91-1E9BFCD9BEED}" dt="2024-12-15T15:27:17.053" v="13286" actId="478"/>
          <ac:spMkLst>
            <pc:docMk/>
            <pc:sldMk cId="2084257023" sldId="258"/>
            <ac:spMk id="11" creationId="{93BF3517-941C-D051-DE3E-4C9BE92617A1}"/>
          </ac:spMkLst>
        </pc:spChg>
        <pc:spChg chg="add del">
          <ac:chgData name="Leon Weiser" userId="c918c32a-d721-4b83-8779-91c3675aba90" providerId="ADAL" clId="{A44C3563-6E1F-4ECB-9B91-1E9BFCD9BEED}" dt="2024-12-15T15:29:53.131" v="13327" actId="478"/>
          <ac:spMkLst>
            <pc:docMk/>
            <pc:sldMk cId="2084257023" sldId="258"/>
            <ac:spMk id="12" creationId="{FB2F116B-32FD-E4CE-B48E-FB3A2513A6CF}"/>
          </ac:spMkLst>
        </pc:spChg>
        <pc:picChg chg="add del mod">
          <ac:chgData name="Leon Weiser" userId="c918c32a-d721-4b83-8779-91c3675aba90" providerId="ADAL" clId="{A44C3563-6E1F-4ECB-9B91-1E9BFCD9BEED}" dt="2024-12-15T15:33:32.752" v="13342" actId="478"/>
          <ac:picMkLst>
            <pc:docMk/>
            <pc:sldMk cId="2084257023" sldId="258"/>
            <ac:picMk id="5" creationId="{74D28C3D-C499-DE8A-8A4D-D75915CD78BE}"/>
          </ac:picMkLst>
        </pc:picChg>
        <pc:picChg chg="add del mod">
          <ac:chgData name="Leon Weiser" userId="c918c32a-d721-4b83-8779-91c3675aba90" providerId="ADAL" clId="{A44C3563-6E1F-4ECB-9B91-1E9BFCD9BEED}" dt="2024-12-15T15:33:59.606" v="13347" actId="478"/>
          <ac:picMkLst>
            <pc:docMk/>
            <pc:sldMk cId="2084257023" sldId="258"/>
            <ac:picMk id="6" creationId="{CE729A68-68AA-FC9B-0EC5-F14C80522DB6}"/>
          </ac:picMkLst>
        </pc:picChg>
        <pc:picChg chg="add del mod">
          <ac:chgData name="Leon Weiser" userId="c918c32a-d721-4b83-8779-91c3675aba90" providerId="ADAL" clId="{A44C3563-6E1F-4ECB-9B91-1E9BFCD9BEED}" dt="2024-12-15T15:32:17.314" v="13334" actId="478"/>
          <ac:picMkLst>
            <pc:docMk/>
            <pc:sldMk cId="2084257023" sldId="258"/>
            <ac:picMk id="13" creationId="{5D6699AC-5CEE-89C7-6595-88D02861DD08}"/>
          </ac:picMkLst>
        </pc:picChg>
        <pc:picChg chg="add mod">
          <ac:chgData name="Leon Weiser" userId="c918c32a-d721-4b83-8779-91c3675aba90" providerId="ADAL" clId="{A44C3563-6E1F-4ECB-9B91-1E9BFCD9BEED}" dt="2024-12-15T15:33:44.241" v="13346" actId="1076"/>
          <ac:picMkLst>
            <pc:docMk/>
            <pc:sldMk cId="2084257023" sldId="258"/>
            <ac:picMk id="14" creationId="{A69D1403-2B6F-BFB2-C17C-3DB09FA91F26}"/>
          </ac:picMkLst>
        </pc:picChg>
        <pc:picChg chg="add mod">
          <ac:chgData name="Leon Weiser" userId="c918c32a-d721-4b83-8779-91c3675aba90" providerId="ADAL" clId="{A44C3563-6E1F-4ECB-9B91-1E9BFCD9BEED}" dt="2024-12-15T15:34:49.243" v="13355" actId="1076"/>
          <ac:picMkLst>
            <pc:docMk/>
            <pc:sldMk cId="2084257023" sldId="258"/>
            <ac:picMk id="15" creationId="{C305D245-E87B-704B-51A8-F70816CAB70D}"/>
          </ac:picMkLst>
        </pc:picChg>
      </pc:sldChg>
      <pc:sldChg chg="addSp delSp modSp new mod">
        <pc:chgData name="Leon Weiser" userId="c918c32a-d721-4b83-8779-91c3675aba90" providerId="ADAL" clId="{A44C3563-6E1F-4ECB-9B91-1E9BFCD9BEED}" dt="2024-12-15T22:37:21.205" v="14329" actId="2711"/>
        <pc:sldMkLst>
          <pc:docMk/>
          <pc:sldMk cId="3246456179" sldId="259"/>
        </pc:sldMkLst>
        <pc:spChg chg="mod">
          <ac:chgData name="Leon Weiser" userId="c918c32a-d721-4b83-8779-91c3675aba90" providerId="ADAL" clId="{A44C3563-6E1F-4ECB-9B91-1E9BFCD9BEED}" dt="2024-12-15T22:37:21.205" v="14329" actId="2711"/>
          <ac:spMkLst>
            <pc:docMk/>
            <pc:sldMk cId="3246456179" sldId="259"/>
            <ac:spMk id="2" creationId="{59520503-09D7-056A-F297-DB2CBD67EE62}"/>
          </ac:spMkLst>
        </pc:spChg>
        <pc:spChg chg="mod">
          <ac:chgData name="Leon Weiser" userId="c918c32a-d721-4b83-8779-91c3675aba90" providerId="ADAL" clId="{A44C3563-6E1F-4ECB-9B91-1E9BFCD9BEED}" dt="2024-12-14T23:41:24.518" v="7667" actId="1076"/>
          <ac:spMkLst>
            <pc:docMk/>
            <pc:sldMk cId="3246456179" sldId="259"/>
            <ac:spMk id="3" creationId="{A56EB573-0643-8AF2-A2F2-E3F5F04B29CE}"/>
          </ac:spMkLst>
        </pc:spChg>
        <pc:spChg chg="add mod">
          <ac:chgData name="Leon Weiser" userId="c918c32a-d721-4b83-8779-91c3675aba90" providerId="ADAL" clId="{A44C3563-6E1F-4ECB-9B91-1E9BFCD9BEED}" dt="2024-12-15T21:51:32.856" v="13553" actId="20577"/>
          <ac:spMkLst>
            <pc:docMk/>
            <pc:sldMk cId="3246456179" sldId="259"/>
            <ac:spMk id="5" creationId="{8F3C3FF9-B32C-978E-8540-819CD4527B37}"/>
          </ac:spMkLst>
        </pc:spChg>
        <pc:spChg chg="mod">
          <ac:chgData name="Leon Weiser" userId="c918c32a-d721-4b83-8779-91c3675aba90" providerId="ADAL" clId="{A44C3563-6E1F-4ECB-9B91-1E9BFCD9BEED}" dt="2024-12-14T23:41:24.518" v="7667" actId="1076"/>
          <ac:spMkLst>
            <pc:docMk/>
            <pc:sldMk cId="3246456179" sldId="259"/>
            <ac:spMk id="6" creationId="{C112829E-AB45-D667-B934-044FF1D9A98A}"/>
          </ac:spMkLst>
        </pc:spChg>
        <pc:spChg chg="add mod">
          <ac:chgData name="Leon Weiser" userId="c918c32a-d721-4b83-8779-91c3675aba90" providerId="ADAL" clId="{A44C3563-6E1F-4ECB-9B91-1E9BFCD9BEED}" dt="2024-12-15T15:39:31.382" v="13433" actId="1076"/>
          <ac:spMkLst>
            <pc:docMk/>
            <pc:sldMk cId="3246456179" sldId="259"/>
            <ac:spMk id="20" creationId="{800F26D6-346C-E304-1AD9-688E84CA9F93}"/>
          </ac:spMkLst>
        </pc:spChg>
        <pc:spChg chg="add mod">
          <ac:chgData name="Leon Weiser" userId="c918c32a-d721-4b83-8779-91c3675aba90" providerId="ADAL" clId="{A44C3563-6E1F-4ECB-9B91-1E9BFCD9BEED}" dt="2024-12-14T23:41:36.984" v="7668" actId="1076"/>
          <ac:spMkLst>
            <pc:docMk/>
            <pc:sldMk cId="3246456179" sldId="259"/>
            <ac:spMk id="22" creationId="{EC1DF6C1-A195-486B-22D7-9C5EAD2E3346}"/>
          </ac:spMkLst>
        </pc:spChg>
        <pc:graphicFrameChg chg="add mod modGraphic">
          <ac:chgData name="Leon Weiser" userId="c918c32a-d721-4b83-8779-91c3675aba90" providerId="ADAL" clId="{A44C3563-6E1F-4ECB-9B91-1E9BFCD9BEED}" dt="2024-12-14T23:41:36.984" v="7668" actId="1076"/>
          <ac:graphicFrameMkLst>
            <pc:docMk/>
            <pc:sldMk cId="3246456179" sldId="259"/>
            <ac:graphicFrameMk id="4" creationId="{9EE4B162-D471-8D8A-0BD3-F648BF8C145B}"/>
          </ac:graphicFrameMkLst>
        </pc:graphicFrameChg>
        <pc:graphicFrameChg chg="add mod modGraphic">
          <ac:chgData name="Leon Weiser" userId="c918c32a-d721-4b83-8779-91c3675aba90" providerId="ADAL" clId="{A44C3563-6E1F-4ECB-9B91-1E9BFCD9BEED}" dt="2024-12-14T23:41:36.984" v="7668" actId="1076"/>
          <ac:graphicFrameMkLst>
            <pc:docMk/>
            <pc:sldMk cId="3246456179" sldId="259"/>
            <ac:graphicFrameMk id="7" creationId="{F954235B-677E-FC18-61FC-A8F49E67FE07}"/>
          </ac:graphicFrameMkLst>
        </pc:graphicFrameChg>
        <pc:cxnChg chg="add mod">
          <ac:chgData name="Leon Weiser" userId="c918c32a-d721-4b83-8779-91c3675aba90" providerId="ADAL" clId="{A44C3563-6E1F-4ECB-9B91-1E9BFCD9BEED}" dt="2024-12-15T15:39:28.817" v="13432" actId="14100"/>
          <ac:cxnSpMkLst>
            <pc:docMk/>
            <pc:sldMk cId="3246456179" sldId="259"/>
            <ac:cxnSpMk id="9" creationId="{D4D03D50-A139-B3C4-A2CB-121291A46F10}"/>
          </ac:cxnSpMkLst>
        </pc:cxnChg>
        <pc:cxnChg chg="add mod">
          <ac:chgData name="Leon Weiser" userId="c918c32a-d721-4b83-8779-91c3675aba90" providerId="ADAL" clId="{A44C3563-6E1F-4ECB-9B91-1E9BFCD9BEED}" dt="2024-12-14T23:41:36.984" v="7668" actId="1076"/>
          <ac:cxnSpMkLst>
            <pc:docMk/>
            <pc:sldMk cId="3246456179" sldId="259"/>
            <ac:cxnSpMk id="17" creationId="{6B7C6994-9795-5A32-0B23-3F4389630827}"/>
          </ac:cxnSpMkLst>
        </pc:cxnChg>
      </pc:sldChg>
      <pc:sldChg chg="addSp delSp modSp new mod">
        <pc:chgData name="Leon Weiser" userId="c918c32a-d721-4b83-8779-91c3675aba90" providerId="ADAL" clId="{A44C3563-6E1F-4ECB-9B91-1E9BFCD9BEED}" dt="2024-12-15T22:51:20.131" v="14350" actId="20577"/>
        <pc:sldMkLst>
          <pc:docMk/>
          <pc:sldMk cId="666179633" sldId="260"/>
        </pc:sldMkLst>
        <pc:spChg chg="mod">
          <ac:chgData name="Leon Weiser" userId="c918c32a-d721-4b83-8779-91c3675aba90" providerId="ADAL" clId="{A44C3563-6E1F-4ECB-9B91-1E9BFCD9BEED}" dt="2024-12-15T22:51:20.131" v="14350" actId="20577"/>
          <ac:spMkLst>
            <pc:docMk/>
            <pc:sldMk cId="666179633" sldId="260"/>
            <ac:spMk id="2" creationId="{7C54AE86-9D23-5CE7-4FDC-DDD541F2BC29}"/>
          </ac:spMkLst>
        </pc:spChg>
        <pc:spChg chg="add mod">
          <ac:chgData name="Leon Weiser" userId="c918c32a-d721-4b83-8779-91c3675aba90" providerId="ADAL" clId="{A44C3563-6E1F-4ECB-9B91-1E9BFCD9BEED}" dt="2024-12-15T22:42:34.388" v="14346" actId="1076"/>
          <ac:spMkLst>
            <pc:docMk/>
            <pc:sldMk cId="666179633" sldId="260"/>
            <ac:spMk id="9" creationId="{1781DF25-39EC-4D05-D7AF-664EEFCBFC59}"/>
          </ac:spMkLst>
        </pc:spChg>
        <pc:spChg chg="add mod">
          <ac:chgData name="Leon Weiser" userId="c918c32a-d721-4b83-8779-91c3675aba90" providerId="ADAL" clId="{A44C3563-6E1F-4ECB-9B91-1E9BFCD9BEED}" dt="2024-12-15T22:42:34.388" v="14346" actId="1076"/>
          <ac:spMkLst>
            <pc:docMk/>
            <pc:sldMk cId="666179633" sldId="260"/>
            <ac:spMk id="10" creationId="{ED643117-5DB5-3285-5212-2D34C3EBF0A4}"/>
          </ac:spMkLst>
        </pc:spChg>
        <pc:graphicFrameChg chg="add mod modGraphic">
          <ac:chgData name="Leon Weiser" userId="c918c32a-d721-4b83-8779-91c3675aba90" providerId="ADAL" clId="{A44C3563-6E1F-4ECB-9B91-1E9BFCD9BEED}" dt="2024-12-15T22:42:34.388" v="14346" actId="1076"/>
          <ac:graphicFrameMkLst>
            <pc:docMk/>
            <pc:sldMk cId="666179633" sldId="260"/>
            <ac:graphicFrameMk id="8" creationId="{1E383619-1ACD-F7D6-63B8-D0FE9AA48E4A}"/>
          </ac:graphicFrameMkLst>
        </pc:graphicFrameChg>
        <pc:picChg chg="add mod">
          <ac:chgData name="Leon Weiser" userId="c918c32a-d721-4b83-8779-91c3675aba90" providerId="ADAL" clId="{A44C3563-6E1F-4ECB-9B91-1E9BFCD9BEED}" dt="2024-12-15T22:42:34.388" v="14346" actId="1076"/>
          <ac:picMkLst>
            <pc:docMk/>
            <pc:sldMk cId="666179633" sldId="260"/>
            <ac:picMk id="3" creationId="{7B81AF41-5726-1F61-D4EC-CFDAD1BA3379}"/>
          </ac:picMkLst>
        </pc:picChg>
      </pc:sldChg>
      <pc:sldChg chg="addSp delSp modSp new mod ord">
        <pc:chgData name="Leon Weiser" userId="c918c32a-d721-4b83-8779-91c3675aba90" providerId="ADAL" clId="{A44C3563-6E1F-4ECB-9B91-1E9BFCD9BEED}" dt="2024-12-15T22:51:12.945" v="14348" actId="20577"/>
        <pc:sldMkLst>
          <pc:docMk/>
          <pc:sldMk cId="3580269741" sldId="261"/>
        </pc:sldMkLst>
        <pc:spChg chg="mod">
          <ac:chgData name="Leon Weiser" userId="c918c32a-d721-4b83-8779-91c3675aba90" providerId="ADAL" clId="{A44C3563-6E1F-4ECB-9B91-1E9BFCD9BEED}" dt="2024-12-15T22:51:12.945" v="14348" actId="20577"/>
          <ac:spMkLst>
            <pc:docMk/>
            <pc:sldMk cId="3580269741" sldId="261"/>
            <ac:spMk id="2" creationId="{04CCF0D1-CA12-8328-1644-11FB2F48B5C5}"/>
          </ac:spMkLst>
        </pc:spChg>
        <pc:spChg chg="add mod">
          <ac:chgData name="Leon Weiser" userId="c918c32a-d721-4b83-8779-91c3675aba90" providerId="ADAL" clId="{A44C3563-6E1F-4ECB-9B91-1E9BFCD9BEED}" dt="2024-12-15T22:33:47.704" v="14303" actId="113"/>
          <ac:spMkLst>
            <pc:docMk/>
            <pc:sldMk cId="3580269741" sldId="261"/>
            <ac:spMk id="5" creationId="{280AD141-EB21-4BC2-FE7D-30AA14605081}"/>
          </ac:spMkLst>
        </pc:spChg>
        <pc:spChg chg="add mod">
          <ac:chgData name="Leon Weiser" userId="c918c32a-d721-4b83-8779-91c3675aba90" providerId="ADAL" clId="{A44C3563-6E1F-4ECB-9B91-1E9BFCD9BEED}" dt="2024-12-15T22:33:54.607" v="14304" actId="1076"/>
          <ac:spMkLst>
            <pc:docMk/>
            <pc:sldMk cId="3580269741" sldId="261"/>
            <ac:spMk id="7" creationId="{BC8637E0-66FE-85EE-F4DF-1109C0B1CE9C}"/>
          </ac:spMkLst>
        </pc:spChg>
        <pc:spChg chg="add mod">
          <ac:chgData name="Leon Weiser" userId="c918c32a-d721-4b83-8779-91c3675aba90" providerId="ADAL" clId="{A44C3563-6E1F-4ECB-9B91-1E9BFCD9BEED}" dt="2024-12-15T22:34:07.735" v="14307" actId="14100"/>
          <ac:spMkLst>
            <pc:docMk/>
            <pc:sldMk cId="3580269741" sldId="261"/>
            <ac:spMk id="8" creationId="{64321A37-80CE-6FF4-3AA0-743E3E7132DB}"/>
          </ac:spMkLst>
        </pc:spChg>
        <pc:picChg chg="add mod">
          <ac:chgData name="Leon Weiser" userId="c918c32a-d721-4b83-8779-91c3675aba90" providerId="ADAL" clId="{A44C3563-6E1F-4ECB-9B91-1E9BFCD9BEED}" dt="2024-12-15T22:34:11.769" v="14308" actId="1076"/>
          <ac:picMkLst>
            <pc:docMk/>
            <pc:sldMk cId="3580269741" sldId="261"/>
            <ac:picMk id="6" creationId="{ED83DE3F-6C8C-084B-CF02-56D491D12AF4}"/>
          </ac:picMkLst>
        </pc:picChg>
      </pc:sldChg>
      <pc:sldChg chg="modSp new del mod">
        <pc:chgData name="Leon Weiser" userId="c918c32a-d721-4b83-8779-91c3675aba90" providerId="ADAL" clId="{A44C3563-6E1F-4ECB-9B91-1E9BFCD9BEED}" dt="2024-12-11T11:27:03.679" v="2847" actId="47"/>
        <pc:sldMkLst>
          <pc:docMk/>
          <pc:sldMk cId="3508117275" sldId="262"/>
        </pc:sldMkLst>
      </pc:sldChg>
      <pc:sldChg chg="addSp delSp modSp new mod">
        <pc:chgData name="Leon Weiser" userId="c918c32a-d721-4b83-8779-91c3675aba90" providerId="ADAL" clId="{A44C3563-6E1F-4ECB-9B91-1E9BFCD9BEED}" dt="2024-12-16T12:06:26.796" v="14591" actId="948"/>
        <pc:sldMkLst>
          <pc:docMk/>
          <pc:sldMk cId="880641304" sldId="263"/>
        </pc:sldMkLst>
        <pc:spChg chg="mod">
          <ac:chgData name="Leon Weiser" userId="c918c32a-d721-4b83-8779-91c3675aba90" providerId="ADAL" clId="{A44C3563-6E1F-4ECB-9B91-1E9BFCD9BEED}" dt="2024-12-15T22:38:15.573" v="14332" actId="2711"/>
          <ac:spMkLst>
            <pc:docMk/>
            <pc:sldMk cId="880641304" sldId="263"/>
            <ac:spMk id="2" creationId="{6EB9A064-12FC-7E1E-7628-5EF0EEE67AAF}"/>
          </ac:spMkLst>
        </pc:spChg>
        <pc:spChg chg="mod">
          <ac:chgData name="Leon Weiser" userId="c918c32a-d721-4b83-8779-91c3675aba90" providerId="ADAL" clId="{A44C3563-6E1F-4ECB-9B91-1E9BFCD9BEED}" dt="2024-12-16T12:06:26.796" v="14591" actId="948"/>
          <ac:spMkLst>
            <pc:docMk/>
            <pc:sldMk cId="880641304" sldId="263"/>
            <ac:spMk id="3" creationId="{753E03F3-A073-DD51-D698-A70D614D1E0E}"/>
          </ac:spMkLst>
        </pc:spChg>
        <pc:spChg chg="add mod">
          <ac:chgData name="Leon Weiser" userId="c918c32a-d721-4b83-8779-91c3675aba90" providerId="ADAL" clId="{A44C3563-6E1F-4ECB-9B91-1E9BFCD9BEED}" dt="2024-12-13T14:25:27.077" v="4329" actId="20577"/>
          <ac:spMkLst>
            <pc:docMk/>
            <pc:sldMk cId="880641304" sldId="263"/>
            <ac:spMk id="4" creationId="{79CB9ED6-63EF-6242-3AB2-FAC59058B779}"/>
          </ac:spMkLst>
        </pc:spChg>
        <pc:spChg chg="add mod">
          <ac:chgData name="Leon Weiser" userId="c918c32a-d721-4b83-8779-91c3675aba90" providerId="ADAL" clId="{A44C3563-6E1F-4ECB-9B91-1E9BFCD9BEED}" dt="2024-12-16T12:04:58.340" v="14583" actId="1076"/>
          <ac:spMkLst>
            <pc:docMk/>
            <pc:sldMk cId="880641304" sldId="263"/>
            <ac:spMk id="5" creationId="{3D1A0984-8AC6-CA66-FF06-0215973E05BF}"/>
          </ac:spMkLst>
        </pc:spChg>
        <pc:spChg chg="add mod">
          <ac:chgData name="Leon Weiser" userId="c918c32a-d721-4b83-8779-91c3675aba90" providerId="ADAL" clId="{A44C3563-6E1F-4ECB-9B91-1E9BFCD9BEED}" dt="2024-12-16T12:05:54.473" v="14585" actId="113"/>
          <ac:spMkLst>
            <pc:docMk/>
            <pc:sldMk cId="880641304" sldId="263"/>
            <ac:spMk id="6" creationId="{AE4F1A34-1F56-8939-8791-E09E08AB0925}"/>
          </ac:spMkLst>
        </pc:spChg>
        <pc:spChg chg="del">
          <ac:chgData name="Leon Weiser" userId="c918c32a-d721-4b83-8779-91c3675aba90" providerId="ADAL" clId="{A44C3563-6E1F-4ECB-9B91-1E9BFCD9BEED}" dt="2024-12-15T22:40:42.440" v="14342" actId="478"/>
          <ac:spMkLst>
            <pc:docMk/>
            <pc:sldMk cId="880641304" sldId="263"/>
            <ac:spMk id="8" creationId="{0A6D9771-A865-DC9B-E389-3E26E0129BDA}"/>
          </ac:spMkLst>
        </pc:spChg>
        <pc:picChg chg="add mod">
          <ac:chgData name="Leon Weiser" userId="c918c32a-d721-4b83-8779-91c3675aba90" providerId="ADAL" clId="{A44C3563-6E1F-4ECB-9B91-1E9BFCD9BEED}" dt="2024-12-15T12:37:59.245" v="9179" actId="1076"/>
          <ac:picMkLst>
            <pc:docMk/>
            <pc:sldMk cId="880641304" sldId="263"/>
            <ac:picMk id="7" creationId="{3A682970-805D-343E-E905-E89207DEAB71}"/>
          </ac:picMkLst>
        </pc:picChg>
      </pc:sldChg>
      <pc:sldChg chg="addSp delSp modSp new mod">
        <pc:chgData name="Leon Weiser" userId="c918c32a-d721-4b83-8779-91c3675aba90" providerId="ADAL" clId="{A44C3563-6E1F-4ECB-9B91-1E9BFCD9BEED}" dt="2024-12-16T12:07:33.719" v="14594" actId="1076"/>
        <pc:sldMkLst>
          <pc:docMk/>
          <pc:sldMk cId="3099008856" sldId="264"/>
        </pc:sldMkLst>
        <pc:spChg chg="mod">
          <ac:chgData name="Leon Weiser" userId="c918c32a-d721-4b83-8779-91c3675aba90" providerId="ADAL" clId="{A44C3563-6E1F-4ECB-9B91-1E9BFCD9BEED}" dt="2024-12-15T22:39:08.609" v="14335" actId="255"/>
          <ac:spMkLst>
            <pc:docMk/>
            <pc:sldMk cId="3099008856" sldId="264"/>
            <ac:spMk id="2" creationId="{AA9D56FD-9112-C68E-E772-5AC45AF345C3}"/>
          </ac:spMkLst>
        </pc:spChg>
        <pc:spChg chg="mod">
          <ac:chgData name="Leon Weiser" userId="c918c32a-d721-4b83-8779-91c3675aba90" providerId="ADAL" clId="{A44C3563-6E1F-4ECB-9B91-1E9BFCD9BEED}" dt="2024-12-15T22:09:41.383" v="13992" actId="1076"/>
          <ac:spMkLst>
            <pc:docMk/>
            <pc:sldMk cId="3099008856" sldId="264"/>
            <ac:spMk id="3" creationId="{ACB9BF97-715F-6E16-1B52-F3F7C9D48E71}"/>
          </ac:spMkLst>
        </pc:spChg>
        <pc:spChg chg="add mod">
          <ac:chgData name="Leon Weiser" userId="c918c32a-d721-4b83-8779-91c3675aba90" providerId="ADAL" clId="{A44C3563-6E1F-4ECB-9B91-1E9BFCD9BEED}" dt="2024-12-16T12:07:09.258" v="14592" actId="27636"/>
          <ac:spMkLst>
            <pc:docMk/>
            <pc:sldMk cId="3099008856" sldId="264"/>
            <ac:spMk id="4" creationId="{C90A66E7-BF55-97FD-13A3-48381CBA3C35}"/>
          </ac:spMkLst>
        </pc:spChg>
        <pc:spChg chg="add mod">
          <ac:chgData name="Leon Weiser" userId="c918c32a-d721-4b83-8779-91c3675aba90" providerId="ADAL" clId="{A44C3563-6E1F-4ECB-9B91-1E9BFCD9BEED}" dt="2024-12-15T22:09:46.853" v="13993" actId="1076"/>
          <ac:spMkLst>
            <pc:docMk/>
            <pc:sldMk cId="3099008856" sldId="264"/>
            <ac:spMk id="7" creationId="{652D83DE-6FFB-8558-5990-BBF1F6E91136}"/>
          </ac:spMkLst>
        </pc:spChg>
        <pc:spChg chg="add mod">
          <ac:chgData name="Leon Weiser" userId="c918c32a-d721-4b83-8779-91c3675aba90" providerId="ADAL" clId="{A44C3563-6E1F-4ECB-9B91-1E9BFCD9BEED}" dt="2024-12-15T22:10:17.404" v="13995" actId="1076"/>
          <ac:spMkLst>
            <pc:docMk/>
            <pc:sldMk cId="3099008856" sldId="264"/>
            <ac:spMk id="15" creationId="{9CB6BB93-8FF6-3ECF-F8CB-62CEBB216377}"/>
          </ac:spMkLst>
        </pc:spChg>
        <pc:spChg chg="add mod">
          <ac:chgData name="Leon Weiser" userId="c918c32a-d721-4b83-8779-91c3675aba90" providerId="ADAL" clId="{A44C3563-6E1F-4ECB-9B91-1E9BFCD9BEED}" dt="2024-12-16T12:07:33.719" v="14594" actId="1076"/>
          <ac:spMkLst>
            <pc:docMk/>
            <pc:sldMk cId="3099008856" sldId="264"/>
            <ac:spMk id="56" creationId="{2C24D850-AF6A-AA50-98C9-6621A0C9565A}"/>
          </ac:spMkLst>
        </pc:spChg>
        <pc:graphicFrameChg chg="add mod modGraphic">
          <ac:chgData name="Leon Weiser" userId="c918c32a-d721-4b83-8779-91c3675aba90" providerId="ADAL" clId="{A44C3563-6E1F-4ECB-9B91-1E9BFCD9BEED}" dt="2024-12-16T12:07:26.919" v="14593" actId="1076"/>
          <ac:graphicFrameMkLst>
            <pc:docMk/>
            <pc:sldMk cId="3099008856" sldId="264"/>
            <ac:graphicFrameMk id="5" creationId="{6CC0CDED-A9F8-FA07-9837-2ADFB4202F84}"/>
          </ac:graphicFrameMkLst>
        </pc:graphicFrameChg>
        <pc:graphicFrameChg chg="add mod modGraphic">
          <ac:chgData name="Leon Weiser" userId="c918c32a-d721-4b83-8779-91c3675aba90" providerId="ADAL" clId="{A44C3563-6E1F-4ECB-9B91-1E9BFCD9BEED}" dt="2024-12-15T22:10:06.319" v="13994" actId="1076"/>
          <ac:graphicFrameMkLst>
            <pc:docMk/>
            <pc:sldMk cId="3099008856" sldId="264"/>
            <ac:graphicFrameMk id="6" creationId="{0D3D76E7-04F5-509E-3928-2904B2C810B7}"/>
          </ac:graphicFrameMkLst>
        </pc:graphicFrameChg>
        <pc:cxnChg chg="add mod">
          <ac:chgData name="Leon Weiser" userId="c918c32a-d721-4b83-8779-91c3675aba90" providerId="ADAL" clId="{A44C3563-6E1F-4ECB-9B91-1E9BFCD9BEED}" dt="2024-12-15T22:10:17.404" v="13995" actId="1076"/>
          <ac:cxnSpMkLst>
            <pc:docMk/>
            <pc:sldMk cId="3099008856" sldId="264"/>
            <ac:cxnSpMk id="12" creationId="{3361A8FE-F402-88A9-5346-E9BB110B16AD}"/>
          </ac:cxnSpMkLst>
        </pc:cxnChg>
      </pc:sldChg>
      <pc:sldChg chg="addSp delSp modSp new mod">
        <pc:chgData name="Leon Weiser" userId="c918c32a-d721-4b83-8779-91c3675aba90" providerId="ADAL" clId="{A44C3563-6E1F-4ECB-9B91-1E9BFCD9BEED}" dt="2024-12-16T12:19:29.429" v="14764" actId="20577"/>
        <pc:sldMkLst>
          <pc:docMk/>
          <pc:sldMk cId="2358059916" sldId="265"/>
        </pc:sldMkLst>
        <pc:spChg chg="mod">
          <ac:chgData name="Leon Weiser" userId="c918c32a-d721-4b83-8779-91c3675aba90" providerId="ADAL" clId="{A44C3563-6E1F-4ECB-9B91-1E9BFCD9BEED}" dt="2024-12-15T22:40:14.944" v="14340" actId="2711"/>
          <ac:spMkLst>
            <pc:docMk/>
            <pc:sldMk cId="2358059916" sldId="265"/>
            <ac:spMk id="2" creationId="{1D2D49DF-9F2B-3A0A-9EB5-8BDBB6C09681}"/>
          </ac:spMkLst>
        </pc:spChg>
        <pc:spChg chg="del mod">
          <ac:chgData name="Leon Weiser" userId="c918c32a-d721-4b83-8779-91c3675aba90" providerId="ADAL" clId="{A44C3563-6E1F-4ECB-9B91-1E9BFCD9BEED}" dt="2024-12-15T14:28:57.148" v="11946" actId="478"/>
          <ac:spMkLst>
            <pc:docMk/>
            <pc:sldMk cId="2358059916" sldId="265"/>
            <ac:spMk id="3" creationId="{CB1C1F16-FB00-6742-0AE0-3AB5548566B6}"/>
          </ac:spMkLst>
        </pc:spChg>
        <pc:spChg chg="add mod">
          <ac:chgData name="Leon Weiser" userId="c918c32a-d721-4b83-8779-91c3675aba90" providerId="ADAL" clId="{A44C3563-6E1F-4ECB-9B91-1E9BFCD9BEED}" dt="2024-12-16T12:19:29.429" v="14764" actId="20577"/>
          <ac:spMkLst>
            <pc:docMk/>
            <pc:sldMk cId="2358059916" sldId="265"/>
            <ac:spMk id="7" creationId="{B9EEABEA-A66A-70C3-25E3-47EA88E5114A}"/>
          </ac:spMkLst>
        </pc:spChg>
        <pc:graphicFrameChg chg="add del mod modGraphic">
          <ac:chgData name="Leon Weiser" userId="c918c32a-d721-4b83-8779-91c3675aba90" providerId="ADAL" clId="{A44C3563-6E1F-4ECB-9B91-1E9BFCD9BEED}" dt="2024-12-15T14:11:51.564" v="10991" actId="478"/>
          <ac:graphicFrameMkLst>
            <pc:docMk/>
            <pc:sldMk cId="2358059916" sldId="265"/>
            <ac:graphicFrameMk id="6" creationId="{3F4613B1-A234-9B52-38D8-6A0EF1FB3573}"/>
          </ac:graphicFrameMkLst>
        </pc:graphicFrameChg>
      </pc:sldChg>
      <pc:sldChg chg="addSp delSp modSp new mod">
        <pc:chgData name="Leon Weiser" userId="c918c32a-d721-4b83-8779-91c3675aba90" providerId="ADAL" clId="{A44C3563-6E1F-4ECB-9B91-1E9BFCD9BEED}" dt="2024-12-16T12:20:19.761" v="14867" actId="20577"/>
        <pc:sldMkLst>
          <pc:docMk/>
          <pc:sldMk cId="4223753987" sldId="266"/>
        </pc:sldMkLst>
        <pc:spChg chg="mod">
          <ac:chgData name="Leon Weiser" userId="c918c32a-d721-4b83-8779-91c3675aba90" providerId="ADAL" clId="{A44C3563-6E1F-4ECB-9B91-1E9BFCD9BEED}" dt="2024-12-15T22:39:25.697" v="14336" actId="255"/>
          <ac:spMkLst>
            <pc:docMk/>
            <pc:sldMk cId="4223753987" sldId="266"/>
            <ac:spMk id="2" creationId="{29B80E8C-BEBC-8B5B-18C1-067529EF929A}"/>
          </ac:spMkLst>
        </pc:spChg>
        <pc:spChg chg="add mod">
          <ac:chgData name="Leon Weiser" userId="c918c32a-d721-4b83-8779-91c3675aba90" providerId="ADAL" clId="{A44C3563-6E1F-4ECB-9B91-1E9BFCD9BEED}" dt="2024-12-15T21:53:12.130" v="13604" actId="20577"/>
          <ac:spMkLst>
            <pc:docMk/>
            <pc:sldMk cId="4223753987" sldId="266"/>
            <ac:spMk id="7" creationId="{646050A1-2824-CEE2-DD3E-0CD12BB607DB}"/>
          </ac:spMkLst>
        </pc:spChg>
        <pc:spChg chg="add mod">
          <ac:chgData name="Leon Weiser" userId="c918c32a-d721-4b83-8779-91c3675aba90" providerId="ADAL" clId="{A44C3563-6E1F-4ECB-9B91-1E9BFCD9BEED}" dt="2024-12-16T12:08:28.933" v="14613" actId="20577"/>
          <ac:spMkLst>
            <pc:docMk/>
            <pc:sldMk cId="4223753987" sldId="266"/>
            <ac:spMk id="10" creationId="{AC6E2B44-D8FD-9603-656B-A732F2D5CE83}"/>
          </ac:spMkLst>
        </pc:spChg>
        <pc:spChg chg="add mod">
          <ac:chgData name="Leon Weiser" userId="c918c32a-d721-4b83-8779-91c3675aba90" providerId="ADAL" clId="{A44C3563-6E1F-4ECB-9B91-1E9BFCD9BEED}" dt="2024-12-16T12:20:19.761" v="14867" actId="20577"/>
          <ac:spMkLst>
            <pc:docMk/>
            <pc:sldMk cId="4223753987" sldId="266"/>
            <ac:spMk id="11" creationId="{2BC63749-7543-CDB1-5809-A62A2EB1B56E}"/>
          </ac:spMkLst>
        </pc:spChg>
        <pc:picChg chg="add del mod">
          <ac:chgData name="Leon Weiser" userId="c918c32a-d721-4b83-8779-91c3675aba90" providerId="ADAL" clId="{A44C3563-6E1F-4ECB-9B91-1E9BFCD9BEED}" dt="2024-12-15T12:30:32.829" v="9123" actId="478"/>
          <ac:picMkLst>
            <pc:docMk/>
            <pc:sldMk cId="4223753987" sldId="266"/>
            <ac:picMk id="4" creationId="{BCFF02F7-AF8E-71E0-E232-18EAA6B65C84}"/>
          </ac:picMkLst>
        </pc:picChg>
        <pc:picChg chg="add mod">
          <ac:chgData name="Leon Weiser" userId="c918c32a-d721-4b83-8779-91c3675aba90" providerId="ADAL" clId="{A44C3563-6E1F-4ECB-9B91-1E9BFCD9BEED}" dt="2024-12-15T15:13:11.856" v="13094" actId="1076"/>
          <ac:picMkLst>
            <pc:docMk/>
            <pc:sldMk cId="4223753987" sldId="266"/>
            <ac:picMk id="5" creationId="{06927CC1-30AC-3A3C-3C3B-FE4535B66B1E}"/>
          </ac:picMkLst>
        </pc:picChg>
        <pc:picChg chg="add mod">
          <ac:chgData name="Leon Weiser" userId="c918c32a-d721-4b83-8779-91c3675aba90" providerId="ADAL" clId="{A44C3563-6E1F-4ECB-9B91-1E9BFCD9BEED}" dt="2024-12-15T15:13:24.302" v="13096" actId="14100"/>
          <ac:picMkLst>
            <pc:docMk/>
            <pc:sldMk cId="4223753987" sldId="266"/>
            <ac:picMk id="6" creationId="{AFDC7781-C9A5-B250-A373-CE47357A2843}"/>
          </ac:picMkLst>
        </pc:picChg>
      </pc:sldChg>
      <pc:sldChg chg="new del">
        <pc:chgData name="Leon Weiser" userId="c918c32a-d721-4b83-8779-91c3675aba90" providerId="ADAL" clId="{A44C3563-6E1F-4ECB-9B91-1E9BFCD9BEED}" dt="2024-12-13T17:54:59.695" v="5294" actId="2696"/>
        <pc:sldMkLst>
          <pc:docMk/>
          <pc:sldMk cId="3018677965" sldId="267"/>
        </pc:sldMkLst>
      </pc:sldChg>
      <pc:sldChg chg="addSp delSp modSp new mod modClrScheme chgLayout">
        <pc:chgData name="Leon Weiser" userId="c918c32a-d721-4b83-8779-91c3675aba90" providerId="ADAL" clId="{A44C3563-6E1F-4ECB-9B91-1E9BFCD9BEED}" dt="2024-12-16T12:08:56.216" v="14615" actId="20577"/>
        <pc:sldMkLst>
          <pc:docMk/>
          <pc:sldMk cId="3636019750" sldId="267"/>
        </pc:sldMkLst>
        <pc:spChg chg="mod ord">
          <ac:chgData name="Leon Weiser" userId="c918c32a-d721-4b83-8779-91c3675aba90" providerId="ADAL" clId="{A44C3563-6E1F-4ECB-9B91-1E9BFCD9BEED}" dt="2024-12-15T22:39:42.070" v="14338" actId="2711"/>
          <ac:spMkLst>
            <pc:docMk/>
            <pc:sldMk cId="3636019750" sldId="267"/>
            <ac:spMk id="2" creationId="{B8BC3D6A-13AC-D78E-2C87-549F8EB7D57B}"/>
          </ac:spMkLst>
        </pc:spChg>
        <pc:spChg chg="del mod ord">
          <ac:chgData name="Leon Weiser" userId="c918c32a-d721-4b83-8779-91c3675aba90" providerId="ADAL" clId="{A44C3563-6E1F-4ECB-9B91-1E9BFCD9BEED}" dt="2024-12-15T13:54:21.257" v="10755" actId="478"/>
          <ac:spMkLst>
            <pc:docMk/>
            <pc:sldMk cId="3636019750" sldId="267"/>
            <ac:spMk id="3" creationId="{8C909398-6B1F-49B9-3B14-D33EF795E196}"/>
          </ac:spMkLst>
        </pc:spChg>
        <pc:spChg chg="add mod">
          <ac:chgData name="Leon Weiser" userId="c918c32a-d721-4b83-8779-91c3675aba90" providerId="ADAL" clId="{A44C3563-6E1F-4ECB-9B91-1E9BFCD9BEED}" dt="2024-12-15T22:06:20.259" v="13976" actId="1076"/>
          <ac:spMkLst>
            <pc:docMk/>
            <pc:sldMk cId="3636019750" sldId="267"/>
            <ac:spMk id="4" creationId="{C3F82805-E4C7-8D22-5519-9DE743C31E80}"/>
          </ac:spMkLst>
        </pc:spChg>
        <pc:spChg chg="mod ord">
          <ac:chgData name="Leon Weiser" userId="c918c32a-d721-4b83-8779-91c3675aba90" providerId="ADAL" clId="{A44C3563-6E1F-4ECB-9B91-1E9BFCD9BEED}" dt="2024-12-14T23:32:11.388" v="7655" actId="700"/>
          <ac:spMkLst>
            <pc:docMk/>
            <pc:sldMk cId="3636019750" sldId="267"/>
            <ac:spMk id="6" creationId="{66316D0E-55DC-122B-FA77-A55F2D97D8B1}"/>
          </ac:spMkLst>
        </pc:spChg>
        <pc:spChg chg="mod ord">
          <ac:chgData name="Leon Weiser" userId="c918c32a-d721-4b83-8779-91c3675aba90" providerId="ADAL" clId="{A44C3563-6E1F-4ECB-9B91-1E9BFCD9BEED}" dt="2024-12-14T23:32:11.388" v="7655" actId="700"/>
          <ac:spMkLst>
            <pc:docMk/>
            <pc:sldMk cId="3636019750" sldId="267"/>
            <ac:spMk id="7" creationId="{918EA279-3870-49A4-A0F9-A1C9709834C2}"/>
          </ac:spMkLst>
        </pc:spChg>
        <pc:spChg chg="add mod">
          <ac:chgData name="Leon Weiser" userId="c918c32a-d721-4b83-8779-91c3675aba90" providerId="ADAL" clId="{A44C3563-6E1F-4ECB-9B91-1E9BFCD9BEED}" dt="2024-12-15T14:01:58.280" v="10967" actId="1076"/>
          <ac:spMkLst>
            <pc:docMk/>
            <pc:sldMk cId="3636019750" sldId="267"/>
            <ac:spMk id="8" creationId="{04A150C2-D06A-DAEB-F9DA-75AB7AB09FEF}"/>
          </ac:spMkLst>
        </pc:spChg>
        <pc:spChg chg="add mod">
          <ac:chgData name="Leon Weiser" userId="c918c32a-d721-4b83-8779-91c3675aba90" providerId="ADAL" clId="{A44C3563-6E1F-4ECB-9B91-1E9BFCD9BEED}" dt="2024-12-15T22:06:24.686" v="13977" actId="403"/>
          <ac:spMkLst>
            <pc:docMk/>
            <pc:sldMk cId="3636019750" sldId="267"/>
            <ac:spMk id="9" creationId="{0D073E7D-D836-C1AB-9975-EFCBE1228E64}"/>
          </ac:spMkLst>
        </pc:spChg>
        <pc:spChg chg="add mod">
          <ac:chgData name="Leon Weiser" userId="c918c32a-d721-4b83-8779-91c3675aba90" providerId="ADAL" clId="{A44C3563-6E1F-4ECB-9B91-1E9BFCD9BEED}" dt="2024-12-15T22:07:04.708" v="13988" actId="20577"/>
          <ac:spMkLst>
            <pc:docMk/>
            <pc:sldMk cId="3636019750" sldId="267"/>
            <ac:spMk id="10" creationId="{B6EEB6B8-4557-8285-A797-6CAE93A4E3F3}"/>
          </ac:spMkLst>
        </pc:spChg>
        <pc:spChg chg="add del mod">
          <ac:chgData name="Leon Weiser" userId="c918c32a-d721-4b83-8779-91c3675aba90" providerId="ADAL" clId="{A44C3563-6E1F-4ECB-9B91-1E9BFCD9BEED}" dt="2024-12-15T13:54:25.652" v="10756" actId="478"/>
          <ac:spMkLst>
            <pc:docMk/>
            <pc:sldMk cId="3636019750" sldId="267"/>
            <ac:spMk id="13" creationId="{EEDDB3D7-BC15-77E4-5FB0-92A666194C9A}"/>
          </ac:spMkLst>
        </pc:spChg>
        <pc:spChg chg="add mod">
          <ac:chgData name="Leon Weiser" userId="c918c32a-d721-4b83-8779-91c3675aba90" providerId="ADAL" clId="{A44C3563-6E1F-4ECB-9B91-1E9BFCD9BEED}" dt="2024-12-15T22:06:10.905" v="13974" actId="1076"/>
          <ac:spMkLst>
            <pc:docMk/>
            <pc:sldMk cId="3636019750" sldId="267"/>
            <ac:spMk id="14" creationId="{591F23AD-C059-2D7B-75DC-7BF2A6DD47DA}"/>
          </ac:spMkLst>
        </pc:spChg>
        <pc:spChg chg="add mod">
          <ac:chgData name="Leon Weiser" userId="c918c32a-d721-4b83-8779-91c3675aba90" providerId="ADAL" clId="{A44C3563-6E1F-4ECB-9B91-1E9BFCD9BEED}" dt="2024-12-15T21:55:12.995" v="13621" actId="14100"/>
          <ac:spMkLst>
            <pc:docMk/>
            <pc:sldMk cId="3636019750" sldId="267"/>
            <ac:spMk id="15" creationId="{7CCF4FAD-0447-F3AA-131D-DAC199902CE0}"/>
          </ac:spMkLst>
        </pc:spChg>
        <pc:graphicFrameChg chg="add mod modGraphic">
          <ac:chgData name="Leon Weiser" userId="c918c32a-d721-4b83-8779-91c3675aba90" providerId="ADAL" clId="{A44C3563-6E1F-4ECB-9B91-1E9BFCD9BEED}" dt="2024-12-15T22:06:47.624" v="13982" actId="14100"/>
          <ac:graphicFrameMkLst>
            <pc:docMk/>
            <pc:sldMk cId="3636019750" sldId="267"/>
            <ac:graphicFrameMk id="5" creationId="{3733BF4D-52BB-B3A5-BB3D-64068803903F}"/>
          </ac:graphicFrameMkLst>
        </pc:graphicFrameChg>
        <pc:graphicFrameChg chg="add mod modGraphic">
          <ac:chgData name="Leon Weiser" userId="c918c32a-d721-4b83-8779-91c3675aba90" providerId="ADAL" clId="{A44C3563-6E1F-4ECB-9B91-1E9BFCD9BEED}" dt="2024-12-16T12:08:56.216" v="14615" actId="20577"/>
          <ac:graphicFrameMkLst>
            <pc:docMk/>
            <pc:sldMk cId="3636019750" sldId="267"/>
            <ac:graphicFrameMk id="11" creationId="{D8FF7B46-12F6-0B26-0276-557ABB0781B7}"/>
          </ac:graphicFrameMkLst>
        </pc:graphicFrameChg>
      </pc:sldChg>
      <pc:sldMasterChg chg="addSp modSp mod modSldLayout">
        <pc:chgData name="Leon Weiser" userId="c918c32a-d721-4b83-8779-91c3675aba90" providerId="ADAL" clId="{A44C3563-6E1F-4ECB-9B91-1E9BFCD9BEED}" dt="2024-12-14T23:33:34.538" v="7663" actId="14100"/>
        <pc:sldMasterMkLst>
          <pc:docMk/>
          <pc:sldMasterMk cId="2657254406" sldId="2147483648"/>
        </pc:sldMasterMkLst>
        <pc:spChg chg="mod">
          <ac:chgData name="Leon Weiser" userId="c918c32a-d721-4b83-8779-91c3675aba90" providerId="ADAL" clId="{A44C3563-6E1F-4ECB-9B91-1E9BFCD9BEED}" dt="2024-12-14T23:26:16.150" v="7630" actId="1076"/>
          <ac:spMkLst>
            <pc:docMk/>
            <pc:sldMasterMk cId="2657254406" sldId="2147483648"/>
            <ac:spMk id="2" creationId="{3D72ED0F-CF2F-CBF8-7841-90D2B499165C}"/>
          </ac:spMkLst>
        </pc:spChg>
        <pc:spChg chg="mod">
          <ac:chgData name="Leon Weiser" userId="c918c32a-d721-4b83-8779-91c3675aba90" providerId="ADAL" clId="{A44C3563-6E1F-4ECB-9B91-1E9BFCD9BEED}" dt="2024-12-14T23:26:20.287" v="7631" actId="1076"/>
          <ac:spMkLst>
            <pc:docMk/>
            <pc:sldMasterMk cId="2657254406" sldId="2147483648"/>
            <ac:spMk id="3" creationId="{5C5F6A8E-C8CF-603F-67D7-E09B62B95DDD}"/>
          </ac:spMkLst>
        </pc:spChg>
        <pc:spChg chg="mod">
          <ac:chgData name="Leon Weiser" userId="c918c32a-d721-4b83-8779-91c3675aba90" providerId="ADAL" clId="{A44C3563-6E1F-4ECB-9B91-1E9BFCD9BEED}" dt="2024-12-14T23:27:34.690" v="7634" actId="1076"/>
          <ac:spMkLst>
            <pc:docMk/>
            <pc:sldMasterMk cId="2657254406" sldId="2147483648"/>
            <ac:spMk id="4" creationId="{73735F7F-2C52-F180-4F63-5E5B14946123}"/>
          </ac:spMkLst>
        </pc:spChg>
        <pc:spChg chg="mod">
          <ac:chgData name="Leon Weiser" userId="c918c32a-d721-4b83-8779-91c3675aba90" providerId="ADAL" clId="{A44C3563-6E1F-4ECB-9B91-1E9BFCD9BEED}" dt="2024-12-14T23:27:29.232" v="7632" actId="1076"/>
          <ac:spMkLst>
            <pc:docMk/>
            <pc:sldMasterMk cId="2657254406" sldId="2147483648"/>
            <ac:spMk id="5" creationId="{D142A54B-0493-56FB-CDF7-FDA9556D50DE}"/>
          </ac:spMkLst>
        </pc:spChg>
        <pc:spChg chg="mod">
          <ac:chgData name="Leon Weiser" userId="c918c32a-d721-4b83-8779-91c3675aba90" providerId="ADAL" clId="{A44C3563-6E1F-4ECB-9B91-1E9BFCD9BEED}" dt="2024-12-14T23:27:32.063" v="7633" actId="1076"/>
          <ac:spMkLst>
            <pc:docMk/>
            <pc:sldMasterMk cId="2657254406" sldId="2147483648"/>
            <ac:spMk id="6" creationId="{EC212D16-81A0-09E1-8924-3155A7BE83D7}"/>
          </ac:spMkLst>
        </pc:spChg>
        <pc:spChg chg="add mod">
          <ac:chgData name="Leon Weiser" userId="c918c32a-d721-4b83-8779-91c3675aba90" providerId="ADAL" clId="{A44C3563-6E1F-4ECB-9B91-1E9BFCD9BEED}" dt="2024-12-14T23:29:31.013" v="7649" actId="1076"/>
          <ac:spMkLst>
            <pc:docMk/>
            <pc:sldMasterMk cId="2657254406" sldId="2147483648"/>
            <ac:spMk id="7" creationId="{874B7AA6-ECB1-EB1D-A72F-A486A6CA84F0}"/>
          </ac:spMkLst>
        </pc:spChg>
        <pc:spChg chg="add mod">
          <ac:chgData name="Leon Weiser" userId="c918c32a-d721-4b83-8779-91c3675aba90" providerId="ADAL" clId="{A44C3563-6E1F-4ECB-9B91-1E9BFCD9BEED}" dt="2024-12-14T23:29:22.892" v="7648" actId="1076"/>
          <ac:spMkLst>
            <pc:docMk/>
            <pc:sldMasterMk cId="2657254406" sldId="2147483648"/>
            <ac:spMk id="8" creationId="{1C875759-68F0-6DE9-638F-4A446D71607B}"/>
          </ac:spMkLst>
        </pc:spChg>
        <pc:spChg chg="add mod">
          <ac:chgData name="Leon Weiser" userId="c918c32a-d721-4b83-8779-91c3675aba90" providerId="ADAL" clId="{A44C3563-6E1F-4ECB-9B91-1E9BFCD9BEED}" dt="2024-12-14T23:29:21.199" v="7647" actId="1076"/>
          <ac:spMkLst>
            <pc:docMk/>
            <pc:sldMasterMk cId="2657254406" sldId="2147483648"/>
            <ac:spMk id="9" creationId="{9A882FB9-B9DC-5294-2C3A-E97D35B0CAE0}"/>
          </ac:spMkLst>
        </pc:spChg>
        <pc:sldLayoutChg chg="modSp mod">
          <pc:chgData name="Leon Weiser" userId="c918c32a-d721-4b83-8779-91c3675aba90" providerId="ADAL" clId="{A44C3563-6E1F-4ECB-9B91-1E9BFCD9BEED}" dt="2024-12-14T23:33:34.538" v="7663" actId="14100"/>
          <pc:sldLayoutMkLst>
            <pc:docMk/>
            <pc:sldMasterMk cId="2657254406" sldId="2147483648"/>
            <pc:sldLayoutMk cId="188520478" sldId="2147483650"/>
          </pc:sldLayoutMkLst>
          <pc:spChg chg="mod">
            <ac:chgData name="Leon Weiser" userId="c918c32a-d721-4b83-8779-91c3675aba90" providerId="ADAL" clId="{A44C3563-6E1F-4ECB-9B91-1E9BFCD9BEED}" dt="2024-12-14T23:33:12.481" v="7660" actId="404"/>
            <ac:spMkLst>
              <pc:docMk/>
              <pc:sldMasterMk cId="2657254406" sldId="2147483648"/>
              <pc:sldLayoutMk cId="188520478" sldId="2147483650"/>
              <ac:spMk id="2" creationId="{BF9C3B82-A04D-D22E-6ED3-5E8B77EA7E68}"/>
            </ac:spMkLst>
          </pc:spChg>
          <pc:spChg chg="mod">
            <ac:chgData name="Leon Weiser" userId="c918c32a-d721-4b83-8779-91c3675aba90" providerId="ADAL" clId="{A44C3563-6E1F-4ECB-9B91-1E9BFCD9BEED}" dt="2024-12-14T23:33:34.538" v="7663" actId="14100"/>
            <ac:spMkLst>
              <pc:docMk/>
              <pc:sldMasterMk cId="2657254406" sldId="2147483648"/>
              <pc:sldLayoutMk cId="188520478" sldId="2147483650"/>
              <ac:spMk id="3" creationId="{BCA87956-2848-68B6-BB37-9537C4C7140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BA1691-A430-4A9D-9EFD-E1D2D00E68D8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B5EA1-8D76-492C-8589-7D2773C7E92B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1610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B5EA1-8D76-492C-8589-7D2773C7E92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5325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ABB89-9C68-2B94-C567-73DBE67C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4FF9C3-3A1B-3E17-E5CC-51DF1EA493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AE45D0-AA2B-3F5F-D6EE-FCD47AE8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D7DEE-E071-4929-A95E-9F083ECB8021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58768C-8F76-B776-7E84-23E276B2D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0360A-84CC-9945-290C-E4CBBC3C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8380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F74EF3-2E42-EE7F-6A51-8450693F8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2E5F39A-6431-596F-49DC-5C8FC5D40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D0B752-31BA-8125-F27D-E3E220E47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208CE-7064-474E-9DDF-66B63012BF3E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FC0E76-F2B6-49DA-FD80-5471E6823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AA7A1D-3E4E-0335-70F2-5000AA7C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CBD7389-72B3-4608-CA23-F6D31B665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CAA308D-88CD-8649-8F00-8DC889EB4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F3AEA1-6388-7DC7-154F-144A0E535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75EC3-15AC-4292-BCF3-EA4344C6B6AF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437196-380C-A6EA-AE2B-4713A528A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26B69-6CD5-F43C-0AAD-EDA35011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0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C3B82-A04D-D22E-6ED3-5E8B77EA7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30580"/>
          </a:xfrm>
        </p:spPr>
        <p:txBody>
          <a:bodyPr>
            <a:normAutofit/>
          </a:bodyPr>
          <a:lstStyle>
            <a:lvl1pPr>
              <a:defRPr sz="3200">
                <a:latin typeface="+mn-lt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A87956-2848-68B6-BB37-9537C4C71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0581"/>
            <a:ext cx="10515600" cy="485838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8CFA99-05F0-5225-E4E5-60B21C4B2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302224-4CBA-4C42-9493-FA61181717E4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2E3ABD-39A0-7BE7-05A4-70B1B485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19AA2E-EED3-4557-C2AF-7A786FB2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520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8C3B22-A2D4-7400-7D77-134D86334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389A1B4-2BF9-6EF9-C695-68B56ED950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BEFB8E1-1AB1-5B10-C73A-841C80BDB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60934-B185-4EA9-98F0-A8117170DF9D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F794C-CAB1-20B7-7F07-3C1F289AA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5B1803-0AE7-5A66-C33A-16BFA3F0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2956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DE5DAA-88C5-0DD4-30D4-12D3DF552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E17253-3805-64BF-60CD-BBA0B05F9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946ADD-FEA2-8CE9-1DBF-69997086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1B9877-306B-B026-B1B9-E8A54D3A2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B3CA2-9BFA-4C90-AAB6-7784C405A3D0}" type="datetime1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DEF321-A7C0-EFFB-C71C-BDCCB7AC3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2C8C55-E52B-A0EC-3099-9A84340AE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3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0D6710-F935-F6C5-BC09-750F4268F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66EA46F-234B-4477-4F4C-FBA47D8C1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9DD933-364E-A754-0753-F26FD7990C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3197E8-79E3-4FC8-0A29-8140AB564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696642D-2166-4007-7BD9-845E9AD72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AA17F9A-966B-663B-C5C4-0CB53BE1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F071F-1A7D-4CF1-BF3D-7C9A5E79084F}" type="datetime1">
              <a:rPr lang="de-DE" smtClean="0"/>
              <a:t>16.12.2024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AAA5906-0987-BF1A-1454-36576E0E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E21840-B977-CE8E-933D-57F851A3F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550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309C48-4E53-57C8-5E23-71CDB3FA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561383-65E4-3D42-82C4-6E2776D31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D0095-0E7C-49E2-9E2F-281226CE8076}" type="datetime1">
              <a:rPr lang="de-DE" smtClean="0"/>
              <a:t>16.12.2024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982D86-74A3-39CD-1464-92B9B40E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21B1AFE-C15A-2CC9-4410-1172DDFD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77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3521463-120B-C9AD-4E1E-36F4D887C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C6084-E057-40F0-90AC-6BE6868FBEBB}" type="datetime1">
              <a:rPr lang="de-DE" smtClean="0"/>
              <a:t>16.12.2024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EE5E5E5-7F0D-CD45-A897-C20AE383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D0646A-4915-BB6C-9CB1-8917D6E37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28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59A34-C33C-CF8D-4208-8BCBC4E7E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B2BE72-4A39-9F21-32DE-FA37B99A3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AFCBA9-5C1C-89A1-C86C-EACF82257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77028A0-5918-4CF0-7E39-745E156C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16ACE-8833-4D1B-B895-9E45766B6B83}" type="datetime1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7AD57F-1E26-5D1A-8F4E-1A06C4CA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4E1128-1692-A9F0-A263-016D3ACF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117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FB9580-4E9F-47A2-056F-FBC959B37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FACF9D3-0A1F-C793-AF18-BCE87C08D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7583D42-19EA-010A-A1A1-D33268A31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7F61F2-03E7-6CB9-111A-7E331267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BAB1F-901B-4431-AED0-F31936F5976E}" type="datetime1">
              <a:rPr lang="de-DE" smtClean="0"/>
              <a:t>16.12.2024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A6FDD90-3EAF-775D-B7C2-288029A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77170DB-8C54-784E-CBCF-19848506D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D72ED0F-CF2F-CBF8-7841-90D2B4991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5F6A8E-C8CF-603F-67D7-E09B62B95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4381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3735F7F-2C52-F180-4F63-5E5B14946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401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5DA623-55EC-48DC-A3E8-89B3EFA52F66}" type="datetime1">
              <a:rPr lang="de-DE" smtClean="0"/>
              <a:t>16.12.2024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142A54B-0493-56FB-CDF7-FDA9556D50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3891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 dirty="0"/>
              <a:t>Leon Weiser – </a:t>
            </a:r>
            <a:r>
              <a:rPr lang="de-DE" dirty="0" err="1"/>
              <a:t>Advanced</a:t>
            </a:r>
            <a:r>
              <a:rPr lang="de-DE" dirty="0"/>
              <a:t> Time Series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212D16-81A0-09E1-8924-3155A7BE8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53891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1C369-B278-47F1-9849-EA7EB3069B6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74B7AA6-ECB1-EB1D-A72F-A486A6CA84F0}"/>
              </a:ext>
            </a:extLst>
          </p:cNvPr>
          <p:cNvSpPr/>
          <p:nvPr userDrawn="1"/>
        </p:nvSpPr>
        <p:spPr>
          <a:xfrm>
            <a:off x="-14940" y="-9127"/>
            <a:ext cx="124968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C875759-68F0-6DE9-638F-4A446D71607B}"/>
              </a:ext>
            </a:extLst>
          </p:cNvPr>
          <p:cNvSpPr/>
          <p:nvPr userDrawn="1"/>
        </p:nvSpPr>
        <p:spPr>
          <a:xfrm>
            <a:off x="10980120" y="-9127"/>
            <a:ext cx="1249680" cy="76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A882FB9-B9DC-5294-2C3A-E97D35B0CAE0}"/>
              </a:ext>
            </a:extLst>
          </p:cNvPr>
          <p:cNvSpPr/>
          <p:nvPr userDrawn="1"/>
        </p:nvSpPr>
        <p:spPr>
          <a:xfrm>
            <a:off x="12154200" y="38100"/>
            <a:ext cx="75600" cy="1002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7254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ergyinst.org/statistical-review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owid/energy-data" TargetMode="External"/><Relationship Id="rId4" Type="http://schemas.openxmlformats.org/officeDocument/2006/relationships/hyperlink" Target="https://databank.worldbank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opics.worldbank.org/world-development-indicators/the-world-by-income-and-region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1BA35BEE-FD1F-C0AB-C7E2-E6CA032F8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39" y="2612428"/>
            <a:ext cx="4827713" cy="4073382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964F78F0-E936-95E4-DFE7-F8D8F9900AB9}"/>
              </a:ext>
            </a:extLst>
          </p:cNvPr>
          <p:cNvSpPr/>
          <p:nvPr/>
        </p:nvSpPr>
        <p:spPr>
          <a:xfrm>
            <a:off x="-164592" y="-301752"/>
            <a:ext cx="12582144" cy="32653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88CCB18-C201-DB17-3793-F628FA86D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190"/>
            <a:ext cx="9144000" cy="2005312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" panose="020B0502040204020203" pitchFamily="34" charset="0"/>
              </a:rPr>
              <a:t>Renewable Energy Consumption in Germany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A68962-2D48-7B88-B402-44028759B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5622" y="2284835"/>
            <a:ext cx="9144000" cy="498475"/>
          </a:xfrm>
        </p:spPr>
        <p:txBody>
          <a:bodyPr/>
          <a:lstStyle/>
          <a:p>
            <a:r>
              <a:rPr lang="en-GB" dirty="0">
                <a:solidFill>
                  <a:schemeClr val="bg1"/>
                </a:solidFill>
                <a:latin typeface="Bahnschrift SemiBold" panose="020B0502040204020203" pitchFamily="34" charset="0"/>
              </a:rPr>
              <a:t>and its effects on CO2 emissions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E5F83C-BAB5-CA9E-AF11-36819C4F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C9CD9A-BFD2-B93D-D246-887094184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1</a:t>
            </a:fld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B2958C-9BD4-CE9B-E690-5FDB73CFB08E}"/>
              </a:ext>
            </a:extLst>
          </p:cNvPr>
          <p:cNvSpPr txBox="1"/>
          <p:nvPr/>
        </p:nvSpPr>
        <p:spPr>
          <a:xfrm>
            <a:off x="256314" y="2978985"/>
            <a:ext cx="78181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de-DE" b="1" dirty="0"/>
              <a:t>Data</a:t>
            </a:r>
          </a:p>
          <a:p>
            <a:pPr marL="0" indent="0">
              <a:buNone/>
            </a:pPr>
            <a:r>
              <a:rPr lang="en-GB" sz="1600" b="1" i="1" dirty="0"/>
              <a:t>Renewable</a:t>
            </a:r>
            <a:r>
              <a:rPr lang="de-DE" sz="1600" b="1" i="1" dirty="0"/>
              <a:t> Energy </a:t>
            </a:r>
            <a:r>
              <a:rPr lang="de-DE" sz="1600" b="1" i="1" dirty="0" err="1"/>
              <a:t>Consumption</a:t>
            </a:r>
            <a:r>
              <a:rPr lang="de-DE" sz="1600" dirty="0"/>
              <a:t>: </a:t>
            </a:r>
            <a:r>
              <a:rPr lang="en-US" sz="1600" dirty="0">
                <a:effectLst/>
              </a:rPr>
              <a:t>Energy Institute - Statistical Review of World Energy</a:t>
            </a:r>
            <a:endParaRPr lang="de-DE" sz="1600" dirty="0">
              <a:effectLst/>
            </a:endParaRPr>
          </a:p>
          <a:p>
            <a:pPr>
              <a:buFontTx/>
              <a:buChar char="-"/>
            </a:pPr>
            <a:r>
              <a:rPr lang="en-GB" sz="1600" dirty="0"/>
              <a:t>Link: </a:t>
            </a:r>
            <a:r>
              <a:rPr lang="en-US" sz="1600" dirty="0">
                <a:effectLst/>
                <a:hlinkClick r:id="rId3"/>
              </a:rPr>
              <a:t>https://www.energyinst.org/statistical-review</a:t>
            </a:r>
            <a:r>
              <a:rPr lang="en-US" sz="1600" dirty="0">
                <a:effectLst/>
              </a:rPr>
              <a:t> </a:t>
            </a:r>
            <a:endParaRPr lang="en-GB" sz="1600" dirty="0"/>
          </a:p>
          <a:p>
            <a:pPr>
              <a:buFontTx/>
              <a:buChar char="-"/>
            </a:pPr>
            <a:r>
              <a:rPr lang="en-GB" sz="1600" dirty="0"/>
              <a:t>Time: 1970 – 2023</a:t>
            </a:r>
          </a:p>
          <a:p>
            <a:pPr>
              <a:buFontTx/>
              <a:buChar char="-"/>
            </a:pPr>
            <a:r>
              <a:rPr lang="en-GB" sz="1600" dirty="0"/>
              <a:t>Unit: Terawatt-hours</a:t>
            </a:r>
          </a:p>
          <a:p>
            <a:r>
              <a:rPr lang="en-GB" sz="1600" b="1" i="1" dirty="0"/>
              <a:t>CO2 Emissions per capita</a:t>
            </a:r>
            <a:r>
              <a:rPr lang="en-GB" sz="1600" dirty="0"/>
              <a:t>: calculated with World Bank Development Indicators</a:t>
            </a:r>
          </a:p>
          <a:p>
            <a:pPr>
              <a:buFontTx/>
              <a:buChar char="-"/>
            </a:pPr>
            <a:r>
              <a:rPr lang="en-GB" sz="1600" dirty="0"/>
              <a:t>Link: </a:t>
            </a:r>
            <a:r>
              <a:rPr lang="en-GB" sz="1600" dirty="0">
                <a:hlinkClick r:id="rId4"/>
              </a:rPr>
              <a:t>https://databank.worldbank.org</a:t>
            </a:r>
            <a:endParaRPr lang="en-GB" sz="1600" dirty="0"/>
          </a:p>
          <a:p>
            <a:pPr>
              <a:buFontTx/>
              <a:buChar char="-"/>
            </a:pPr>
            <a:r>
              <a:rPr lang="en-GB" sz="1600" dirty="0"/>
              <a:t>Time: 1970 – 2022</a:t>
            </a:r>
          </a:p>
          <a:p>
            <a:pPr>
              <a:buFontTx/>
              <a:buChar char="-"/>
            </a:pPr>
            <a:r>
              <a:rPr lang="en-GB" sz="1600" dirty="0"/>
              <a:t>Unit: Tons of CO2 per capita</a:t>
            </a:r>
          </a:p>
          <a:p>
            <a:pPr marL="0" indent="0">
              <a:buNone/>
            </a:pPr>
            <a:r>
              <a:rPr lang="en-GB" sz="1600" b="1" i="1" dirty="0"/>
              <a:t>GDP per capita</a:t>
            </a:r>
            <a:r>
              <a:rPr lang="en-GB" sz="1600" dirty="0"/>
              <a:t>: calculated with data from our world in data</a:t>
            </a:r>
            <a:endParaRPr lang="en-GB" sz="1200" dirty="0"/>
          </a:p>
          <a:p>
            <a:pPr>
              <a:buFontTx/>
              <a:buChar char="-"/>
            </a:pPr>
            <a:r>
              <a:rPr lang="en-GB" sz="1600" dirty="0"/>
              <a:t>Link:</a:t>
            </a:r>
            <a:r>
              <a:rPr lang="en-GB" sz="1600" dirty="0">
                <a:hlinkClick r:id="rId5"/>
              </a:rPr>
              <a:t> https://github.com/owid/energy-data</a:t>
            </a:r>
            <a:r>
              <a:rPr lang="en-GB" sz="1600" dirty="0"/>
              <a:t> </a:t>
            </a:r>
          </a:p>
          <a:p>
            <a:pPr>
              <a:buFontTx/>
              <a:buChar char="-"/>
            </a:pPr>
            <a:r>
              <a:rPr lang="en-GB" sz="1600" dirty="0"/>
              <a:t>Time: 1970 – 2022</a:t>
            </a:r>
          </a:p>
          <a:p>
            <a:pPr>
              <a:buFontTx/>
              <a:buChar char="-"/>
            </a:pPr>
            <a:r>
              <a:rPr lang="en-GB" sz="1600" dirty="0"/>
              <a:t>Unit: international $ rate of 2011 power parity adjusted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C0EE7BF-CD01-8FEA-D772-C2C3CEF4AF9B}"/>
              </a:ext>
            </a:extLst>
          </p:cNvPr>
          <p:cNvSpPr txBox="1"/>
          <p:nvPr/>
        </p:nvSpPr>
        <p:spPr>
          <a:xfrm>
            <a:off x="8415246" y="6186697"/>
            <a:ext cx="3520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Fig. 1 Data visualized as time series</a:t>
            </a:r>
          </a:p>
        </p:txBody>
      </p:sp>
    </p:spTree>
    <p:extLst>
      <p:ext uri="{BB962C8B-B14F-4D97-AF65-F5344CB8AC3E}">
        <p14:creationId xmlns:p14="http://schemas.microsoft.com/office/powerpoint/2010/main" val="322294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2D49DF-9F2B-3A0A-9EB5-8BDBB6C09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j-lt"/>
              </a:rPr>
              <a:t>Conclusion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886B133-7391-8328-C9EA-6C1FC028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65F3CC3-C644-D70B-C242-DEF9DF37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10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9EEABEA-A66A-70C3-25E3-47EA88E5114A}"/>
              </a:ext>
            </a:extLst>
          </p:cNvPr>
          <p:cNvSpPr txBox="1">
            <a:spLocks/>
          </p:cNvSpPr>
          <p:nvPr/>
        </p:nvSpPr>
        <p:spPr>
          <a:xfrm>
            <a:off x="307848" y="944562"/>
            <a:ext cx="11576304" cy="5776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300"/>
              </a:spcBef>
              <a:buNone/>
            </a:pPr>
            <a:r>
              <a:rPr lang="en-GB" sz="1700" b="1" dirty="0"/>
              <a:t>Univariate Analysis</a:t>
            </a:r>
          </a:p>
          <a:p>
            <a:pPr>
              <a:spcBef>
                <a:spcPts val="300"/>
              </a:spcBef>
            </a:pPr>
            <a:r>
              <a:rPr lang="en-GB" dirty="0"/>
              <a:t>Renewable energy consumption is best modelled with an </a:t>
            </a:r>
            <a:r>
              <a:rPr lang="en-GB" b="1" dirty="0"/>
              <a:t>ARMA (1,1,1) </a:t>
            </a:r>
            <a:r>
              <a:rPr lang="en-GB" dirty="0"/>
              <a:t>model</a:t>
            </a:r>
          </a:p>
          <a:p>
            <a:pPr>
              <a:spcBef>
                <a:spcPts val="300"/>
              </a:spcBef>
            </a:pPr>
            <a:r>
              <a:rPr lang="en-GB" b="1" dirty="0"/>
              <a:t>Renewable energy consumption </a:t>
            </a:r>
            <a:r>
              <a:rPr lang="en-GB" dirty="0"/>
              <a:t>is likely to </a:t>
            </a:r>
            <a:r>
              <a:rPr lang="en-GB" b="1" dirty="0"/>
              <a:t>increase</a:t>
            </a:r>
            <a:r>
              <a:rPr lang="en-GB" dirty="0"/>
              <a:t> in the next years</a:t>
            </a:r>
          </a:p>
          <a:p>
            <a:pPr marL="0" indent="0">
              <a:spcBef>
                <a:spcPts val="300"/>
              </a:spcBef>
              <a:buNone/>
            </a:pPr>
            <a:endParaRPr lang="en-GB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700" b="1" dirty="0"/>
              <a:t>Multivariate Analysis</a:t>
            </a:r>
          </a:p>
          <a:p>
            <a:pPr>
              <a:spcBef>
                <a:spcPts val="300"/>
              </a:spcBef>
            </a:pPr>
            <a:r>
              <a:rPr lang="en-GB" dirty="0"/>
              <a:t>I find a </a:t>
            </a:r>
            <a:r>
              <a:rPr lang="en-GB" b="1" dirty="0"/>
              <a:t>negative short-term </a:t>
            </a:r>
            <a:r>
              <a:rPr lang="en-GB" dirty="0"/>
              <a:t>link between renewable energy consumption and CO2 emission</a:t>
            </a:r>
          </a:p>
          <a:p>
            <a:pPr>
              <a:spcBef>
                <a:spcPts val="300"/>
              </a:spcBef>
            </a:pPr>
            <a:r>
              <a:rPr lang="en-GB" dirty="0"/>
              <a:t>By </a:t>
            </a:r>
            <a:r>
              <a:rPr lang="en-GB" b="1" dirty="0"/>
              <a:t>adding GDP</a:t>
            </a:r>
            <a:r>
              <a:rPr lang="en-GB" dirty="0"/>
              <a:t> per capita I find </a:t>
            </a:r>
            <a:r>
              <a:rPr lang="en-GB" b="1" dirty="0"/>
              <a:t>negative effects of economic growth </a:t>
            </a:r>
            <a:r>
              <a:rPr lang="en-GB" dirty="0"/>
              <a:t>on CO2 emission but </a:t>
            </a:r>
            <a:r>
              <a:rPr lang="en-GB" b="1" dirty="0"/>
              <a:t>positive effects of renewable  energy consumption</a:t>
            </a:r>
            <a:r>
              <a:rPr lang="en-GB" dirty="0"/>
              <a:t>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Renewable energy consumption might have captured the effect of economic growth</a:t>
            </a:r>
          </a:p>
          <a:p>
            <a:pPr>
              <a:spcBef>
                <a:spcPts val="300"/>
              </a:spcBef>
            </a:pPr>
            <a:r>
              <a:rPr lang="en-GB" dirty="0"/>
              <a:t>Comparing findings to 9 countries of different economic power: </a:t>
            </a:r>
          </a:p>
          <a:p>
            <a:pPr lvl="1">
              <a:spcBef>
                <a:spcPts val="300"/>
              </a:spcBef>
            </a:pPr>
            <a:r>
              <a:rPr lang="en-GB" b="1" dirty="0"/>
              <a:t>Poorer countries</a:t>
            </a:r>
            <a:r>
              <a:rPr lang="en-GB" dirty="0"/>
              <a:t> seem to show </a:t>
            </a:r>
            <a:r>
              <a:rPr lang="en-GB" b="1" dirty="0"/>
              <a:t>positive effects of renewable energy </a:t>
            </a:r>
            <a:r>
              <a:rPr lang="en-GB" dirty="0"/>
              <a:t>consumption, compared to </a:t>
            </a:r>
            <a:r>
              <a:rPr lang="en-GB" b="1" dirty="0"/>
              <a:t>negative effects </a:t>
            </a:r>
            <a:r>
              <a:rPr lang="en-GB" dirty="0"/>
              <a:t>in </a:t>
            </a:r>
            <a:r>
              <a:rPr lang="en-GB" b="1" dirty="0"/>
              <a:t>richer countries.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Some Models show positive long-term effects which could indicate that they are wrongly specified.</a:t>
            </a:r>
          </a:p>
          <a:p>
            <a:pPr lvl="1">
              <a:spcBef>
                <a:spcPts val="300"/>
              </a:spcBef>
            </a:pPr>
            <a:r>
              <a:rPr lang="en-GB" dirty="0"/>
              <a:t>Possible explanation: 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Economic growth through more efficient technologies in richer countries </a:t>
            </a:r>
            <a:r>
              <a:rPr lang="en-GB" dirty="0">
                <a:sym typeface="Wingdings" panose="05000000000000000000" pitchFamily="2" charset="2"/>
              </a:rPr>
              <a:t> Renewable energy replaces fossil fuels  </a:t>
            </a:r>
            <a:r>
              <a:rPr lang="en-GB" dirty="0"/>
              <a:t>less energy needed despite economic growth + used energy emits less CO2</a:t>
            </a:r>
          </a:p>
          <a:p>
            <a:pPr lvl="2">
              <a:spcBef>
                <a:spcPts val="300"/>
              </a:spcBef>
            </a:pPr>
            <a:r>
              <a:rPr lang="en-GB" dirty="0"/>
              <a:t>More energy leads to more industry </a:t>
            </a:r>
            <a:r>
              <a:rPr lang="en-GB" dirty="0">
                <a:sym typeface="Wingdings" panose="05000000000000000000" pitchFamily="2" charset="2"/>
              </a:rPr>
              <a:t> Renewable energy does not replace  other sources  more emissions</a:t>
            </a:r>
          </a:p>
          <a:p>
            <a:pPr marL="914400" lvl="2" indent="0">
              <a:spcBef>
                <a:spcPts val="300"/>
              </a:spcBef>
              <a:buNone/>
            </a:pPr>
            <a:endParaRPr lang="en-GB" dirty="0"/>
          </a:p>
          <a:p>
            <a:pPr marL="0" indent="0">
              <a:spcBef>
                <a:spcPts val="300"/>
              </a:spcBef>
              <a:buNone/>
            </a:pPr>
            <a:r>
              <a:rPr lang="en-GB" sz="1700" b="1" dirty="0"/>
              <a:t>Possible Improvements of the study:</a:t>
            </a:r>
          </a:p>
          <a:p>
            <a:pPr>
              <a:spcBef>
                <a:spcPts val="300"/>
              </a:spcBef>
            </a:pPr>
            <a:r>
              <a:rPr lang="en-GB" dirty="0"/>
              <a:t>Use </a:t>
            </a:r>
            <a:r>
              <a:rPr lang="en-GB" b="1" dirty="0"/>
              <a:t>more countries </a:t>
            </a:r>
            <a:r>
              <a:rPr lang="en-GB" dirty="0"/>
              <a:t>with </a:t>
            </a:r>
            <a:r>
              <a:rPr lang="en-GB" b="1" dirty="0"/>
              <a:t>longer time series </a:t>
            </a:r>
            <a:r>
              <a:rPr lang="en-GB" dirty="0"/>
              <a:t>and estimate </a:t>
            </a:r>
            <a:r>
              <a:rPr lang="en-GB" b="1" dirty="0"/>
              <a:t>panel</a:t>
            </a:r>
            <a:r>
              <a:rPr lang="en-GB" dirty="0"/>
              <a:t> VECM for better inference</a:t>
            </a:r>
          </a:p>
          <a:p>
            <a:pPr>
              <a:spcBef>
                <a:spcPts val="300"/>
              </a:spcBef>
            </a:pPr>
            <a:r>
              <a:rPr lang="en-GB" dirty="0"/>
              <a:t>Adding </a:t>
            </a:r>
            <a:r>
              <a:rPr lang="en-GB" b="1" dirty="0"/>
              <a:t>more control variables</a:t>
            </a:r>
          </a:p>
          <a:p>
            <a:pPr>
              <a:spcBef>
                <a:spcPts val="300"/>
              </a:spcBef>
            </a:pPr>
            <a:endParaRPr lang="en-GB" b="1" dirty="0"/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à"/>
            </a:pPr>
            <a:r>
              <a:rPr lang="en-GB" b="1" dirty="0">
                <a:sym typeface="Wingdings" panose="05000000000000000000" pitchFamily="2" charset="2"/>
              </a:rPr>
              <a:t>Renewable energy influences CO2 emission however, the direction depends on the economic size of the country.</a:t>
            </a:r>
          </a:p>
          <a:p>
            <a:pPr>
              <a:spcBef>
                <a:spcPts val="300"/>
              </a:spcBef>
              <a:buFont typeface="Wingdings" panose="05000000000000000000" pitchFamily="2" charset="2"/>
              <a:buChar char="à"/>
            </a:pPr>
            <a:r>
              <a:rPr lang="en-GB" b="1" dirty="0">
                <a:sym typeface="Wingdings" panose="05000000000000000000" pitchFamily="2" charset="2"/>
              </a:rPr>
              <a:t>Further research must be done to give further robustness to the finding.</a:t>
            </a:r>
            <a:endParaRPr lang="en-GB" b="1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8059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A25CB-AD0F-6391-E1B3-6CA1BDF97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831600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j-lt"/>
              </a:rPr>
              <a:t>Energy </a:t>
            </a:r>
            <a:r>
              <a:rPr lang="de-DE" sz="4000" dirty="0" err="1">
                <a:latin typeface="+mj-lt"/>
              </a:rPr>
              <a:t>Consumption</a:t>
            </a:r>
            <a:r>
              <a:rPr lang="de-DE" sz="4000" dirty="0">
                <a:latin typeface="+mj-lt"/>
              </a:rPr>
              <a:t> – </a:t>
            </a:r>
            <a:r>
              <a:rPr lang="de-DE" sz="4000" dirty="0" err="1">
                <a:latin typeface="+mj-lt"/>
              </a:rPr>
              <a:t>Finding</a:t>
            </a:r>
            <a:r>
              <a:rPr lang="de-DE" sz="4000" dirty="0">
                <a:latin typeface="+mj-lt"/>
              </a:rPr>
              <a:t> a 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518174-51BC-4320-98CE-7660335E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201"/>
            <a:ext cx="10515600" cy="2337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latin typeface="Bahnschrift SemiLight" panose="020B0502040204020203" pitchFamily="34" charset="0"/>
              </a:rPr>
              <a:t>Modelling the renewable energy consumption in Germany:</a:t>
            </a:r>
          </a:p>
          <a:p>
            <a:pPr>
              <a:buFontTx/>
              <a:buChar char="-"/>
            </a:pPr>
            <a:r>
              <a:rPr lang="en-GB" dirty="0">
                <a:latin typeface="Bahnschrift SemiLight" panose="020B0502040204020203" pitchFamily="34" charset="0"/>
              </a:rPr>
              <a:t>Fig. 1: show trends in the data</a:t>
            </a:r>
          </a:p>
          <a:p>
            <a:pPr>
              <a:buFontTx/>
              <a:buChar char="-"/>
            </a:pPr>
            <a:r>
              <a:rPr lang="en-GB" b="1" dirty="0">
                <a:latin typeface="Bahnschrift SemiLight" panose="020B0502040204020203" pitchFamily="34" charset="0"/>
              </a:rPr>
              <a:t>Log transform </a:t>
            </a:r>
            <a:r>
              <a:rPr lang="en-GB" dirty="0">
                <a:latin typeface="Bahnschrift SemiLight" panose="020B0502040204020203" pitchFamily="34" charset="0"/>
              </a:rPr>
              <a:t>data</a:t>
            </a:r>
          </a:p>
          <a:p>
            <a:pPr>
              <a:buFontTx/>
              <a:buChar char="-"/>
            </a:pPr>
            <a:r>
              <a:rPr lang="en-GB" dirty="0">
                <a:latin typeface="Bahnschrift SemiLight" panose="020B0502040204020203" pitchFamily="34" charset="0"/>
              </a:rPr>
              <a:t>Augmented Dickey-Fuller (ADF) test: -1.8875 (p-value = 0.6448)</a:t>
            </a:r>
          </a:p>
          <a:p>
            <a:pPr lvl="1">
              <a:buFontTx/>
              <a:buChar char="-"/>
            </a:pPr>
            <a:r>
              <a:rPr lang="en-GB" dirty="0">
                <a:latin typeface="Bahnschrift SemiLight" panose="020B0502040204020203" pitchFamily="34" charset="0"/>
              </a:rPr>
              <a:t>does </a:t>
            </a:r>
            <a:r>
              <a:rPr lang="en-GB" b="1" dirty="0">
                <a:latin typeface="Bahnschrift SemiLight" panose="020B0502040204020203" pitchFamily="34" charset="0"/>
              </a:rPr>
              <a:t>not reject </a:t>
            </a:r>
            <a:r>
              <a:rPr lang="en-GB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stochastic trend </a:t>
            </a:r>
            <a:r>
              <a:rPr lang="en-GB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Work in </a:t>
            </a:r>
            <a:r>
              <a:rPr lang="en-GB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difference</a:t>
            </a:r>
            <a:r>
              <a:rPr lang="en-GB" dirty="0">
                <a:latin typeface="Bahnschrift SemiLight" panose="020B0502040204020203" pitchFamily="34" charset="0"/>
                <a:sym typeface="Wingdings" panose="05000000000000000000" pitchFamily="2" charset="2"/>
              </a:rPr>
              <a:t> I(1)</a:t>
            </a:r>
          </a:p>
          <a:p>
            <a:pPr>
              <a:buFontTx/>
              <a:buChar char="-"/>
            </a:pPr>
            <a:r>
              <a:rPr lang="en-GB" dirty="0">
                <a:latin typeface="Bahnschrift SemiLight" panose="020B0502040204020203" pitchFamily="34" charset="0"/>
                <a:sym typeface="Wingdings" panose="05000000000000000000" pitchFamily="2" charset="2"/>
              </a:rPr>
              <a:t>Stationarity: First order difference of log(renewable consumption)</a:t>
            </a:r>
          </a:p>
          <a:p>
            <a:pPr lvl="1">
              <a:buFontTx/>
              <a:buChar char="-"/>
            </a:pPr>
            <a:r>
              <a:rPr lang="en-GB" dirty="0">
                <a:latin typeface="Bahnschrift SemiLight" panose="020B0502040204020203" pitchFamily="34" charset="0"/>
                <a:sym typeface="Wingdings" panose="05000000000000000000" pitchFamily="2" charset="2"/>
              </a:rPr>
              <a:t>ADF: -5.1243 (p-value = 0.0001)  </a:t>
            </a:r>
            <a:r>
              <a:rPr lang="en-GB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reject H0 of non-stationarity</a:t>
            </a:r>
            <a:endParaRPr lang="en-GB" b="1" dirty="0">
              <a:latin typeface="Bahnschrift SemiLight" panose="020B0502040204020203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32B865-5CB9-AC09-8851-B603300B3978}"/>
              </a:ext>
            </a:extLst>
          </p:cNvPr>
          <p:cNvSpPr/>
          <p:nvPr/>
        </p:nvSpPr>
        <p:spPr>
          <a:xfrm>
            <a:off x="4728972" y="3633109"/>
            <a:ext cx="2734056" cy="192938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de-DE" dirty="0" err="1">
                <a:latin typeface="Bahnschrift SemiLight" panose="020B0502040204020203" pitchFamily="34" charset="0"/>
              </a:rPr>
              <a:t>Corellelograms</a:t>
            </a:r>
            <a:r>
              <a:rPr lang="de-DE" dirty="0">
                <a:latin typeface="Bahnschrift SemiLight" panose="020B0502040204020203" pitchFamily="34" charset="0"/>
              </a:rPr>
              <a:t> </a:t>
            </a:r>
            <a:r>
              <a:rPr lang="de-DE" dirty="0" err="1">
                <a:latin typeface="Bahnschrift SemiLight" panose="020B0502040204020203" pitchFamily="34" charset="0"/>
              </a:rPr>
              <a:t>indicate</a:t>
            </a:r>
            <a:r>
              <a:rPr lang="de-DE" dirty="0">
                <a:latin typeface="Bahnschrift SemiLight" panose="020B0502040204020203" pitchFamily="34" charset="0"/>
              </a:rPr>
              <a:t>:</a:t>
            </a:r>
          </a:p>
          <a:p>
            <a:pPr algn="ctr"/>
            <a:r>
              <a:rPr lang="de-DE" dirty="0">
                <a:latin typeface="Bahnschrift SemiLight" panose="020B0502040204020203" pitchFamily="34" charset="0"/>
              </a:rPr>
              <a:t>ARIMA(1,1,1)</a:t>
            </a:r>
          </a:p>
          <a:p>
            <a:pPr algn="ctr"/>
            <a:r>
              <a:rPr lang="de-DE" dirty="0">
                <a:latin typeface="Bahnschrift SemiLight" panose="020B0502040204020203" pitchFamily="34" charset="0"/>
              </a:rPr>
              <a:t>ARIMA(1,1,0)</a:t>
            </a:r>
          </a:p>
          <a:p>
            <a:pPr algn="ctr"/>
            <a:r>
              <a:rPr lang="de-DE" dirty="0">
                <a:latin typeface="Bahnschrift SemiLight" panose="020B0502040204020203" pitchFamily="34" charset="0"/>
              </a:rPr>
              <a:t>ARIMA(2,1,0)</a:t>
            </a:r>
          </a:p>
          <a:p>
            <a:pPr algn="ctr"/>
            <a:r>
              <a:rPr lang="de-DE" dirty="0">
                <a:latin typeface="Bahnschrift SemiLight" panose="020B0502040204020203" pitchFamily="34" charset="0"/>
              </a:rPr>
              <a:t>ARIMA(1,1,2)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7151377-4476-280A-9F73-CE8A11C08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26B9610-BA79-65DA-F47B-A549244C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2</a:t>
            </a:fld>
            <a:endParaRPr lang="de-DE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69D1403-2B6F-BFB2-C17C-3DB09FA91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18" y="3224891"/>
            <a:ext cx="4624848" cy="26778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C305D245-E87B-704B-51A8-F70816CAB7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94" y="3224310"/>
            <a:ext cx="4625854" cy="26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257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520503-09D7-056A-F297-DB2CBD67E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j-lt"/>
              </a:rPr>
              <a:t>Energy </a:t>
            </a:r>
            <a:r>
              <a:rPr lang="de-DE" sz="4000" dirty="0" err="1">
                <a:latin typeface="+mj-lt"/>
              </a:rPr>
              <a:t>Consumption</a:t>
            </a:r>
            <a:r>
              <a:rPr lang="de-DE" sz="4000" dirty="0">
                <a:latin typeface="+mj-lt"/>
              </a:rPr>
              <a:t> – Model </a:t>
            </a:r>
            <a:r>
              <a:rPr lang="de-DE" sz="4000" dirty="0" err="1">
                <a:latin typeface="+mj-lt"/>
              </a:rPr>
              <a:t>Selection</a:t>
            </a:r>
            <a:endParaRPr lang="de-DE" sz="4000" dirty="0">
              <a:latin typeface="+mj-lt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9EE4B162-D471-8D8A-0BD3-F648BF8C14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170281"/>
              </p:ext>
            </p:extLst>
          </p:nvPr>
        </p:nvGraphicFramePr>
        <p:xfrm>
          <a:off x="838200" y="1081137"/>
          <a:ext cx="9953244" cy="2062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421892">
                  <a:extLst>
                    <a:ext uri="{9D8B030D-6E8A-4147-A177-3AD203B41FA5}">
                      <a16:colId xmlns:a16="http://schemas.microsoft.com/office/drawing/2014/main" val="966646071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215543491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675182130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3911375513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896443622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3812747524"/>
                    </a:ext>
                  </a:extLst>
                </a:gridCol>
                <a:gridCol w="1421892">
                  <a:extLst>
                    <a:ext uri="{9D8B030D-6E8A-4147-A177-3AD203B41FA5}">
                      <a16:colId xmlns:a16="http://schemas.microsoft.com/office/drawing/2014/main" val="7027746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Significant</a:t>
                      </a:r>
                      <a:r>
                        <a:rPr lang="de-DE" sz="1600" dirty="0"/>
                        <a:t> Terms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 err="1"/>
                        <a:t>Ljung</a:t>
                      </a:r>
                      <a:r>
                        <a:rPr lang="de-DE" sz="1600" dirty="0"/>
                        <a:t>-Box Test, p-</a:t>
                      </a:r>
                      <a:r>
                        <a:rPr lang="de-DE" sz="1600" dirty="0" err="1"/>
                        <a:t>value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AIC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BIC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MAE (h=1)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MAE (h=4)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2273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ARIMA(1,1,1)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All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0.25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effectLst/>
                        </a:rPr>
                        <a:t>-93.23917</a:t>
                      </a:r>
                      <a:endParaRPr lang="de-DE" sz="1600" b="1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effectLst/>
                        </a:rPr>
                        <a:t>-86.76252</a:t>
                      </a:r>
                      <a:endParaRPr lang="de-DE" sz="1600" b="1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effectLst/>
                        </a:rPr>
                        <a:t>0.0462</a:t>
                      </a:r>
                      <a:endParaRPr lang="de-DE" sz="1600" b="1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1" dirty="0">
                          <a:effectLst/>
                        </a:rPr>
                        <a:t>0.0870</a:t>
                      </a:r>
                      <a:endParaRPr lang="de-DE" sz="1600" b="1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52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ARIMA(1,1,0)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All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0.10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-88.03597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-78.41083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0.0654 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0.2033 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304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ARIMA(2,1,0)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AR1 </a:t>
                      </a:r>
                      <a:r>
                        <a:rPr lang="de-DE" sz="1600" dirty="0" err="1"/>
                        <a:t>only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0.13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-87.44525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-83.71821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0.0628 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0.1776 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584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ARIMA(1,1,2)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AR1 and MA1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0.26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-91.23932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-82.60379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0.0469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effectLst/>
                        </a:rPr>
                        <a:t>0.0890</a:t>
                      </a:r>
                      <a:endParaRPr lang="de-DE" sz="160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3626552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8F3C3FF9-B32C-978E-8540-819CD4527B37}"/>
              </a:ext>
            </a:extLst>
          </p:cNvPr>
          <p:cNvSpPr txBox="1"/>
          <p:nvPr/>
        </p:nvSpPr>
        <p:spPr>
          <a:xfrm>
            <a:off x="7071363" y="4125505"/>
            <a:ext cx="3720081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b="1" dirty="0">
                <a:latin typeface="Bahnschrift SemiLight" panose="020B0502040204020203" pitchFamily="34" charset="0"/>
              </a:rPr>
              <a:t>Model </a:t>
            </a:r>
            <a:r>
              <a:rPr lang="de-DE" sz="1600" b="1" dirty="0" err="1">
                <a:latin typeface="Bahnschrift SemiLight" panose="020B0502040204020203" pitchFamily="34" charset="0"/>
              </a:rPr>
              <a:t>of</a:t>
            </a:r>
            <a:r>
              <a:rPr lang="de-DE" sz="1600" b="1" dirty="0">
                <a:latin typeface="Bahnschrift SemiLight" panose="020B0502040204020203" pitchFamily="34" charset="0"/>
              </a:rPr>
              <a:t> </a:t>
            </a:r>
            <a:r>
              <a:rPr lang="de-DE" sz="1600" b="1" dirty="0" err="1">
                <a:latin typeface="Bahnschrift SemiLight" panose="020B0502040204020203" pitchFamily="34" charset="0"/>
              </a:rPr>
              <a:t>choice</a:t>
            </a:r>
            <a:r>
              <a:rPr lang="de-DE" sz="1600" b="1" dirty="0">
                <a:latin typeface="Bahnschrift SemiLight" panose="020B0502040204020203" pitchFamily="34" charset="0"/>
              </a:rPr>
              <a:t>: ARIMA(1,1,1)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Lowest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AIC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Lowest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BIC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Lowest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en-GB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MAE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(h=1 and h=4)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Not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significantly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different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All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terms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are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significant</a:t>
            </a:r>
            <a:endParaRPr lang="de-DE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Residuals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are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white</a:t>
            </a:r>
            <a:r>
              <a:rPr lang="de-DE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 </a:t>
            </a:r>
            <a:r>
              <a:rPr lang="de-DE" sz="1600" dirty="0" err="1">
                <a:latin typeface="Bahnschrift SemiLight" panose="020B0502040204020203" pitchFamily="34" charset="0"/>
                <a:sym typeface="Wingdings" panose="05000000000000000000" pitchFamily="2" charset="2"/>
              </a:rPr>
              <a:t>noise</a:t>
            </a:r>
            <a:endParaRPr lang="de-DE" sz="1600" dirty="0">
              <a:latin typeface="Bahnschrift SemiLight" panose="020B0502040204020203" pitchFamily="34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F954235B-677E-FC18-61FC-A8F49E67FE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669658"/>
              </p:ext>
            </p:extLst>
          </p:nvPr>
        </p:nvGraphicFramePr>
        <p:xfrm>
          <a:off x="855400" y="3809315"/>
          <a:ext cx="4341571" cy="2479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846415">
                  <a:extLst>
                    <a:ext uri="{9D8B030D-6E8A-4147-A177-3AD203B41FA5}">
                      <a16:colId xmlns:a16="http://schemas.microsoft.com/office/drawing/2014/main" val="3291674733"/>
                    </a:ext>
                  </a:extLst>
                </a:gridCol>
                <a:gridCol w="1247578">
                  <a:extLst>
                    <a:ext uri="{9D8B030D-6E8A-4147-A177-3AD203B41FA5}">
                      <a16:colId xmlns:a16="http://schemas.microsoft.com/office/drawing/2014/main" val="1793104195"/>
                    </a:ext>
                  </a:extLst>
                </a:gridCol>
                <a:gridCol w="1247578">
                  <a:extLst>
                    <a:ext uri="{9D8B030D-6E8A-4147-A177-3AD203B41FA5}">
                      <a16:colId xmlns:a16="http://schemas.microsoft.com/office/drawing/2014/main" val="2290484373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de-DE" sz="1600" b="0" dirty="0"/>
                        <a:t>Diebold-Mariano </a:t>
                      </a:r>
                      <a:r>
                        <a:rPr lang="de-DE" sz="1600" b="0" dirty="0" err="1"/>
                        <a:t>test</a:t>
                      </a:r>
                      <a:r>
                        <a:rPr lang="de-DE" sz="1600" b="0" dirty="0"/>
                        <a:t> on ARIMA(1,1,1)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197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h=1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h=4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0120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/>
                        <a:t>ARIMA(1,1,0)</a:t>
                      </a:r>
                    </a:p>
                    <a:p>
                      <a:r>
                        <a:rPr lang="de-DE" sz="1600" b="0" dirty="0">
                          <a:latin typeface="Bahnschrift SemiLight" panose="020B0502040204020203" pitchFamily="34" charset="0"/>
                        </a:rPr>
                        <a:t>p-</a:t>
                      </a:r>
                      <a:r>
                        <a:rPr lang="de-DE" sz="1600" b="0" dirty="0" err="1">
                          <a:latin typeface="Bahnschrift SemiLight" panose="020B0502040204020203" pitchFamily="34" charset="0"/>
                        </a:rPr>
                        <a:t>value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0.878</a:t>
                      </a:r>
                    </a:p>
                    <a:p>
                      <a:r>
                        <a:rPr lang="de-DE" sz="1600" b="0" dirty="0"/>
                        <a:t>0.400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3.790</a:t>
                      </a:r>
                    </a:p>
                    <a:p>
                      <a:r>
                        <a:rPr lang="de-DE" sz="1600" b="1" dirty="0"/>
                        <a:t>0.004</a:t>
                      </a:r>
                      <a:endParaRPr lang="de-DE" sz="1600" b="1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71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ARIMA(2,1,0)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Bahnschrift SemiLight" panose="020B0502040204020203" pitchFamily="34" charset="0"/>
                        </a:rPr>
                        <a:t>p-</a:t>
                      </a:r>
                      <a:r>
                        <a:rPr lang="de-DE" sz="1600" b="0" dirty="0" err="1">
                          <a:latin typeface="Bahnschrift SemiLight" panose="020B0502040204020203" pitchFamily="34" charset="0"/>
                        </a:rPr>
                        <a:t>value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1.814</a:t>
                      </a:r>
                    </a:p>
                    <a:p>
                      <a:r>
                        <a:rPr lang="de-DE" sz="1600" b="0" dirty="0"/>
                        <a:t>0.093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1.229</a:t>
                      </a:r>
                    </a:p>
                    <a:p>
                      <a:r>
                        <a:rPr lang="de-DE" sz="1600" b="0" dirty="0"/>
                        <a:t>0.247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4554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/>
                        <a:t>ARIMA(1,1,2)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b="0" dirty="0">
                          <a:latin typeface="Bahnschrift SemiLight" panose="020B0502040204020203" pitchFamily="34" charset="0"/>
                        </a:rPr>
                        <a:t>p-</a:t>
                      </a:r>
                      <a:r>
                        <a:rPr lang="de-DE" sz="1600" b="0" dirty="0" err="1">
                          <a:latin typeface="Bahnschrift SemiLight" panose="020B0502040204020203" pitchFamily="34" charset="0"/>
                        </a:rPr>
                        <a:t>value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1.765</a:t>
                      </a:r>
                    </a:p>
                    <a:p>
                      <a:r>
                        <a:rPr lang="de-DE" sz="1600" b="0" dirty="0"/>
                        <a:t>0.101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b="0" dirty="0"/>
                        <a:t>1.212</a:t>
                      </a:r>
                    </a:p>
                    <a:p>
                      <a:r>
                        <a:rPr lang="de-DE" sz="1600" b="0" dirty="0"/>
                        <a:t>0.254</a:t>
                      </a:r>
                      <a:endParaRPr lang="de-DE" sz="1600" b="0" dirty="0">
                        <a:latin typeface="Bahnschrift SemiLigh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3850104"/>
                  </a:ext>
                </a:extLst>
              </a:tr>
            </a:tbl>
          </a:graphicData>
        </a:graphic>
      </p:graphicFrame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D4D03D50-A139-B3C4-A2CB-121291A46F10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3026185" y="2112377"/>
            <a:ext cx="7765259" cy="1696938"/>
          </a:xfrm>
          <a:prstGeom prst="bentConnector4">
            <a:avLst>
              <a:gd name="adj1" fmla="val -2944"/>
              <a:gd name="adj2" fmla="val 879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6B7C6994-9795-5A32-0B23-3F4389630827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5196971" y="5048835"/>
            <a:ext cx="18743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00F26D6-346C-E304-1AD9-688E84CA9F93}"/>
              </a:ext>
            </a:extLst>
          </p:cNvPr>
          <p:cNvSpPr txBox="1"/>
          <p:nvPr/>
        </p:nvSpPr>
        <p:spPr>
          <a:xfrm>
            <a:off x="4549662" y="3218512"/>
            <a:ext cx="4718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Check if forecasts are significantly different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C1DF6C1-A195-486B-22D7-9C5EAD2E3346}"/>
              </a:ext>
            </a:extLst>
          </p:cNvPr>
          <p:cNvSpPr txBox="1"/>
          <p:nvPr/>
        </p:nvSpPr>
        <p:spPr>
          <a:xfrm>
            <a:off x="5247132" y="4691032"/>
            <a:ext cx="1697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Optimal Model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56EB573-0643-8AF2-A2F2-E3F5F04B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112829E-AB45-D667-B934-044FF1D9A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6456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CCF0D1-CA12-8328-1644-11FB2F48B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j-lt"/>
              </a:rPr>
              <a:t>Model Validation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280AD141-EB21-4BC2-FE7D-30AA14605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16525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Bahnschrift SemiLight" panose="020B0502040204020203" pitchFamily="34" charset="0"/>
              </a:rPr>
              <a:t>Model ARMA(1,1,1)</a:t>
            </a:r>
            <a:endParaRPr lang="en-US" sz="1600" b="1" dirty="0">
              <a:latin typeface="Bahnschrift SemiLight" panose="020B0502040204020203" pitchFamily="34" charset="0"/>
            </a:endParaRPr>
          </a:p>
          <a:p>
            <a:r>
              <a:rPr lang="en-US" sz="1600" dirty="0" err="1">
                <a:latin typeface="Bahnschrift SemiLight" panose="020B0502040204020203" pitchFamily="34" charset="0"/>
              </a:rPr>
              <a:t>Ljung</a:t>
            </a:r>
            <a:r>
              <a:rPr lang="en-US" sz="1600" dirty="0">
                <a:latin typeface="Bahnschrift SemiLight" panose="020B0502040204020203" pitchFamily="34" charset="0"/>
              </a:rPr>
              <a:t>-Box Q-test on residuals: </a:t>
            </a:r>
          </a:p>
          <a:p>
            <a:pPr lvl="1"/>
            <a:r>
              <a:rPr lang="en-US" dirty="0">
                <a:latin typeface="Bahnschrift SemiLight" panose="020B0502040204020203" pitchFamily="34" charset="0"/>
              </a:rPr>
              <a:t>8.9802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</a:rPr>
              <a:t>P-value 0.2541 &gt; 0.05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 We do </a:t>
            </a:r>
            <a:r>
              <a:rPr lang="en-US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not reject H0 </a:t>
            </a:r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and conclude that </a:t>
            </a:r>
            <a:r>
              <a:rPr lang="en-US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residuals are white noise</a:t>
            </a:r>
          </a:p>
          <a:p>
            <a:pPr lvl="1"/>
            <a:r>
              <a:rPr lang="en-US" sz="1600" dirty="0">
                <a:latin typeface="Bahnschrift SemiLight" panose="020B0502040204020203" pitchFamily="34" charset="0"/>
                <a:sym typeface="Wingdings" panose="05000000000000000000" pitchFamily="2" charset="2"/>
              </a:rPr>
              <a:t>Indication for </a:t>
            </a:r>
            <a:r>
              <a:rPr lang="en-US" sz="1600" b="1" dirty="0">
                <a:latin typeface="Bahnschrift SemiLight" panose="020B0502040204020203" pitchFamily="34" charset="0"/>
                <a:sym typeface="Wingdings" panose="05000000000000000000" pitchFamily="2" charset="2"/>
              </a:rPr>
              <a:t>valid model  </a:t>
            </a:r>
          </a:p>
          <a:p>
            <a:pPr lvl="1"/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  <a:p>
            <a:pPr lvl="1"/>
            <a:endParaRPr lang="en-US" sz="1600" dirty="0">
              <a:latin typeface="Bahnschrift SemiLight" panose="020B0502040204020203" pitchFamily="34" charset="0"/>
              <a:sym typeface="Wingdings" panose="05000000000000000000" pitchFamily="2" charset="2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D83DE3F-6C8C-084B-CF02-56D491D12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97156"/>
            <a:ext cx="5100719" cy="3384131"/>
          </a:xfrm>
          <a:prstGeom prst="rect">
            <a:avLst/>
          </a:prstGeom>
        </p:spPr>
      </p:pic>
      <p:sp>
        <p:nvSpPr>
          <p:cNvPr id="7" name="Inhaltsplatzhalter 4">
            <a:extLst>
              <a:ext uri="{FF2B5EF4-FFF2-40B4-BE49-F238E27FC236}">
                <a16:creationId xmlns:a16="http://schemas.microsoft.com/office/drawing/2014/main" id="{BC8637E0-66FE-85EE-F4DF-1109C0B1CE9C}"/>
              </a:ext>
            </a:extLst>
          </p:cNvPr>
          <p:cNvSpPr txBox="1">
            <a:spLocks/>
          </p:cNvSpPr>
          <p:nvPr/>
        </p:nvSpPr>
        <p:spPr>
          <a:xfrm>
            <a:off x="6072673" y="3291206"/>
            <a:ext cx="5075853" cy="13889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Check squared residuals:</a:t>
            </a:r>
          </a:p>
          <a:p>
            <a:pPr marL="0" indent="0">
              <a:buNone/>
            </a:pPr>
            <a:r>
              <a:rPr lang="en-US" sz="1600" dirty="0">
                <a:latin typeface="Aptos" panose="020B0004020202020204" pitchFamily="34" charset="0"/>
              </a:rPr>
              <a:t>Correlogram</a:t>
            </a:r>
          </a:p>
          <a:p>
            <a:r>
              <a:rPr lang="en-US" sz="1600" b="1" dirty="0">
                <a:latin typeface="Aptos" panose="020B0004020202020204" pitchFamily="34" charset="0"/>
                <a:sym typeface="Wingdings" panose="05000000000000000000" pitchFamily="2" charset="2"/>
              </a:rPr>
              <a:t>No significant autocorrelation </a:t>
            </a:r>
            <a:r>
              <a:rPr lang="en-US" sz="1600" dirty="0">
                <a:latin typeface="Aptos" panose="020B0004020202020204" pitchFamily="34" charset="0"/>
                <a:sym typeface="Wingdings" panose="05000000000000000000" pitchFamily="2" charset="2"/>
              </a:rPr>
              <a:t>in squared residuals</a:t>
            </a:r>
          </a:p>
          <a:p>
            <a:r>
              <a:rPr lang="en-US" sz="1600" dirty="0">
                <a:latin typeface="Aptos" panose="020B0004020202020204" pitchFamily="34" charset="0"/>
                <a:sym typeface="Wingdings" panose="05000000000000000000" pitchFamily="2" charset="2"/>
              </a:rPr>
              <a:t>No heteroscedasticity suspected</a:t>
            </a:r>
          </a:p>
          <a:p>
            <a:pPr marL="457200" lvl="1" indent="0">
              <a:buNone/>
            </a:pPr>
            <a:endParaRPr lang="en-US" sz="1600" dirty="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600" dirty="0">
              <a:latin typeface="Aptos" panose="020B00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64321A37-80CE-6FF4-3AA0-743E3E7132DB}"/>
              </a:ext>
            </a:extLst>
          </p:cNvPr>
          <p:cNvSpPr txBox="1">
            <a:spLocks/>
          </p:cNvSpPr>
          <p:nvPr/>
        </p:nvSpPr>
        <p:spPr>
          <a:xfrm>
            <a:off x="6095999" y="5074254"/>
            <a:ext cx="4575049" cy="705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Model </a:t>
            </a:r>
            <a:r>
              <a:rPr lang="en-US" sz="1600" b="1" dirty="0">
                <a:sym typeface="Wingdings" panose="05000000000000000000" pitchFamily="2" charset="2"/>
              </a:rPr>
              <a:t>ARIMA(1,1,1) is valid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1600" dirty="0">
                <a:sym typeface="Wingdings" panose="05000000000000000000" pitchFamily="2" charset="2"/>
              </a:rPr>
              <a:t>Continue with </a:t>
            </a:r>
            <a:r>
              <a:rPr lang="en-US" sz="1600" b="1" dirty="0">
                <a:sym typeface="Wingdings" panose="05000000000000000000" pitchFamily="2" charset="2"/>
              </a:rPr>
              <a:t>forecasting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91E8912-CCA4-BC91-17EB-D8F7ECFE7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ECA73E5-3557-3A67-4FEE-EC58D01BD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026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4AE86-9D23-5CE7-4FDC-DDD541F2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31600"/>
          </a:xfrm>
        </p:spPr>
        <p:txBody>
          <a:bodyPr>
            <a:normAutofit/>
          </a:bodyPr>
          <a:lstStyle/>
          <a:p>
            <a:r>
              <a:rPr lang="de-DE" sz="4000" dirty="0">
                <a:latin typeface="+mj-lt"/>
              </a:rPr>
              <a:t>Energy </a:t>
            </a:r>
            <a:r>
              <a:rPr lang="de-DE" sz="4000" dirty="0" err="1">
                <a:latin typeface="+mj-lt"/>
              </a:rPr>
              <a:t>Consumption</a:t>
            </a:r>
            <a:r>
              <a:rPr lang="de-DE" sz="4000" dirty="0">
                <a:latin typeface="+mj-lt"/>
              </a:rPr>
              <a:t> – Forecast ARIMA(1,1,1)</a:t>
            </a: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E383619-1ACD-F7D6-63B8-D0FE9AA48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473331"/>
              </p:ext>
            </p:extLst>
          </p:nvPr>
        </p:nvGraphicFramePr>
        <p:xfrm>
          <a:off x="1240536" y="1258200"/>
          <a:ext cx="3791821" cy="434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5928">
                  <a:extLst>
                    <a:ext uri="{9D8B030D-6E8A-4147-A177-3AD203B41FA5}">
                      <a16:colId xmlns:a16="http://schemas.microsoft.com/office/drawing/2014/main" val="1510817194"/>
                    </a:ext>
                  </a:extLst>
                </a:gridCol>
                <a:gridCol w="1099893">
                  <a:extLst>
                    <a:ext uri="{9D8B030D-6E8A-4147-A177-3AD203B41FA5}">
                      <a16:colId xmlns:a16="http://schemas.microsoft.com/office/drawing/2014/main" val="2038472554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375559767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05150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Forecast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Low 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High 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25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6.69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012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7.01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5961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6.76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6.40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336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7.25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7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6.30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7.36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69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7.48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87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6.20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7.59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656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7.70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77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6.10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7.81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03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2033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6.98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6.04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7.92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968127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1781DF25-39EC-4D05-D7AF-664EEFCBFC59}"/>
              </a:ext>
            </a:extLst>
          </p:cNvPr>
          <p:cNvSpPr txBox="1"/>
          <p:nvPr/>
        </p:nvSpPr>
        <p:spPr>
          <a:xfrm>
            <a:off x="6028944" y="4520930"/>
            <a:ext cx="4840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*Plot produced with </a:t>
            </a:r>
            <a:r>
              <a:rPr lang="en-GB" sz="1100" dirty="0" err="1"/>
              <a:t>ggplots</a:t>
            </a:r>
            <a:r>
              <a:rPr lang="en-GB" sz="1100" dirty="0"/>
              <a:t> </a:t>
            </a:r>
            <a:r>
              <a:rPr lang="en-GB" sz="1100" dirty="0" err="1"/>
              <a:t>Autoplot</a:t>
            </a:r>
            <a:r>
              <a:rPr lang="en-GB" sz="1100" dirty="0"/>
              <a:t> function for nicer visualization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D643117-5DB5-3285-5212-2D34C3EBF0A4}"/>
              </a:ext>
            </a:extLst>
          </p:cNvPr>
          <p:cNvSpPr txBox="1"/>
          <p:nvPr/>
        </p:nvSpPr>
        <p:spPr>
          <a:xfrm>
            <a:off x="5931408" y="4960349"/>
            <a:ext cx="52486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ym typeface="Wingdings" panose="05000000000000000000" pitchFamily="2" charset="2"/>
              </a:rPr>
              <a:t> Renewable energy consumption in Germany is forecasted to increase in the next 10 years</a:t>
            </a:r>
            <a:endParaRPr lang="en-GB" sz="16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B81AF41-5726-1F61-D4EC-CFDAD1BA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728" y="1264765"/>
            <a:ext cx="5005287" cy="3320816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1446D9D-3644-7925-49FF-038ED090A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D069593-4473-948E-0BE6-B1E3D9986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6179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9A064-12FC-7E1E-7628-5EF0EEE67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>
                <a:latin typeface="+mj-lt"/>
              </a:rPr>
              <a:t>Multivariate Time Series Analysis - 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E03F3-A073-DD51-D698-A70D614D1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836549"/>
            <a:ext cx="8177213" cy="46860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b="1" dirty="0">
                <a:latin typeface="Aptos" panose="020B0004020202020204" pitchFamily="34" charset="0"/>
              </a:rPr>
              <a:t>Energy consumption </a:t>
            </a:r>
            <a:r>
              <a:rPr lang="en-GB" dirty="0">
                <a:latin typeface="Aptos" panose="020B0004020202020204" pitchFamily="34" charset="0"/>
              </a:rPr>
              <a:t>has an </a:t>
            </a:r>
            <a:r>
              <a:rPr lang="en-GB" b="1" dirty="0">
                <a:latin typeface="Aptos" panose="020B0004020202020204" pitchFamily="34" charset="0"/>
              </a:rPr>
              <a:t>impact on economic growth</a:t>
            </a:r>
            <a:r>
              <a:rPr lang="en-GB" dirty="0">
                <a:latin typeface="Aptos" panose="020B0004020202020204" pitchFamily="34" charset="0"/>
              </a:rPr>
              <a:t>: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dirty="0">
                <a:latin typeface="Aptos" panose="020B0004020202020204" pitchFamily="34" charset="0"/>
              </a:rPr>
              <a:t>growth hypothesis: energy contributes to the growth process 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 unidirectional causality [1]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dirty="0">
                <a:latin typeface="Aptos" panose="020B0004020202020204" pitchFamily="34" charset="0"/>
              </a:rPr>
              <a:t>conservation hypothesis: economic growth causes consumption of energy. 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 unidirectional causality [1]</a:t>
            </a:r>
          </a:p>
          <a:p>
            <a:pPr>
              <a:spcBef>
                <a:spcPts val="300"/>
              </a:spcBef>
              <a:buFontTx/>
              <a:buChar char="-"/>
            </a:pPr>
            <a:r>
              <a:rPr lang="en-US" dirty="0">
                <a:latin typeface="Aptos" panose="020B0004020202020204" pitchFamily="34" charset="0"/>
              </a:rPr>
              <a:t>feedback hypothesis: energy contributes to growth which causes consumption of energy 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 </a:t>
            </a:r>
            <a:r>
              <a:rPr lang="en-US" dirty="0">
                <a:latin typeface="Aptos" panose="020B0004020202020204" pitchFamily="34" charset="0"/>
              </a:rPr>
              <a:t>bi-directional causality </a:t>
            </a:r>
            <a:r>
              <a:rPr lang="en-US" dirty="0">
                <a:latin typeface="Aptos" panose="020B0004020202020204" pitchFamily="34" charset="0"/>
                <a:sym typeface="Wingdings" panose="05000000000000000000" pitchFamily="2" charset="2"/>
              </a:rPr>
              <a:t>[1]</a:t>
            </a:r>
            <a:endParaRPr lang="en-US" dirty="0">
              <a:latin typeface="Aptos" panose="020B0004020202020204" pitchFamily="34" charset="0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Aptos" panose="020B0004020202020204" pitchFamily="34" charset="0"/>
              </a:rPr>
              <a:t>Since the last years </a:t>
            </a:r>
            <a:r>
              <a:rPr lang="en-US" b="1" dirty="0">
                <a:latin typeface="Aptos" panose="020B0004020202020204" pitchFamily="34" charset="0"/>
              </a:rPr>
              <a:t>energy consumption in Germany declined </a:t>
            </a:r>
            <a:r>
              <a:rPr lang="en-US" dirty="0">
                <a:latin typeface="Aptos" panose="020B0004020202020204" pitchFamily="34" charset="0"/>
              </a:rPr>
              <a:t>while </a:t>
            </a:r>
            <a:r>
              <a:rPr lang="en-US" b="1" dirty="0">
                <a:latin typeface="Aptos" panose="020B0004020202020204" pitchFamily="34" charset="0"/>
              </a:rPr>
              <a:t>GDP and renewable energy consumptions</a:t>
            </a:r>
            <a:r>
              <a:rPr lang="en-US" dirty="0">
                <a:latin typeface="Aptos" panose="020B0004020202020204" pitchFamily="34" charset="0"/>
              </a:rPr>
              <a:t> continued to </a:t>
            </a:r>
            <a:r>
              <a:rPr lang="en-US" b="1" dirty="0">
                <a:latin typeface="Aptos" panose="020B0004020202020204" pitchFamily="34" charset="0"/>
              </a:rPr>
              <a:t>grow</a:t>
            </a:r>
            <a:r>
              <a:rPr lang="en-US" dirty="0">
                <a:latin typeface="Aptos" panose="020B0004020202020204" pitchFamily="34" charset="0"/>
              </a:rPr>
              <a:t>. 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dirty="0">
                <a:latin typeface="Aptos" panose="020B0004020202020204" pitchFamily="34" charset="0"/>
              </a:rPr>
              <a:t>Studies show an </a:t>
            </a:r>
            <a:r>
              <a:rPr lang="en-US" b="1" dirty="0">
                <a:latin typeface="Aptos" panose="020B0004020202020204" pitchFamily="34" charset="0"/>
              </a:rPr>
              <a:t>effect of renewable energy consumption on economic growth </a:t>
            </a:r>
            <a:r>
              <a:rPr lang="en-US" dirty="0">
                <a:latin typeface="Aptos" panose="020B0004020202020204" pitchFamily="34" charset="0"/>
              </a:rPr>
              <a:t>[2, 3, 4, 5]*.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latin typeface="Aptos" panose="020B0004020202020204" pitchFamily="34" charset="0"/>
              </a:rPr>
              <a:t>Same time: </a:t>
            </a:r>
            <a:r>
              <a:rPr lang="en-US" b="1" dirty="0">
                <a:latin typeface="Aptos" panose="020B0004020202020204" pitchFamily="34" charset="0"/>
              </a:rPr>
              <a:t>economic growth effects CO2 emissions </a:t>
            </a:r>
            <a:r>
              <a:rPr lang="en-US" dirty="0">
                <a:latin typeface="Aptos" panose="020B0004020202020204" pitchFamily="34" charset="0"/>
              </a:rPr>
              <a:t>[6, 7, 8]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solidFill>
                  <a:srgbClr val="FFC000"/>
                </a:solidFill>
                <a:latin typeface="Aptos" panose="020B0004020202020204" pitchFamily="34" charset="0"/>
              </a:rPr>
              <a:t>Is there a link between renewable energy consumption and Greenhouse gas emissions?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1800" b="1" dirty="0">
                <a:latin typeface="Aptos" panose="020B0004020202020204" pitchFamily="34" charset="0"/>
                <a:sym typeface="Wingdings" panose="05000000000000000000" pitchFamily="2" charset="2"/>
              </a:rPr>
              <a:t> I build a Multivariate Time Series starting with a VAR to find out</a:t>
            </a:r>
            <a:endParaRPr lang="en-US" b="1" dirty="0">
              <a:latin typeface="Aptos" panose="020B00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9CB9ED6-63EF-6242-3AB2-FAC59058B779}"/>
              </a:ext>
            </a:extLst>
          </p:cNvPr>
          <p:cNvSpPr txBox="1"/>
          <p:nvPr/>
        </p:nvSpPr>
        <p:spPr>
          <a:xfrm>
            <a:off x="0" y="5839487"/>
            <a:ext cx="1219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Bahnschrift Light" panose="020B0502040204020203" pitchFamily="34" charset="0"/>
              </a:rPr>
              <a:t>Source: [1] </a:t>
            </a:r>
            <a:r>
              <a:rPr lang="en-US" sz="800" dirty="0">
                <a:latin typeface="Bahnschrift Light" panose="020B0502040204020203" pitchFamily="34" charset="0"/>
              </a:rPr>
              <a:t>Bhattacharya, Mita, et al. "The effect of renewable energy consumption on economic growth: Evidence from top 38 countries." </a:t>
            </a:r>
            <a:r>
              <a:rPr lang="en-US" sz="800" i="1" dirty="0">
                <a:latin typeface="Bahnschrift Light" panose="020B0502040204020203" pitchFamily="34" charset="0"/>
              </a:rPr>
              <a:t>Applied energy</a:t>
            </a:r>
            <a:r>
              <a:rPr lang="en-US" sz="800" dirty="0">
                <a:latin typeface="Bahnschrift Light" panose="020B0502040204020203" pitchFamily="34" charset="0"/>
              </a:rPr>
              <a:t> 162 (2016): 733-741.; [2] </a:t>
            </a:r>
            <a:r>
              <a:rPr lang="en-US" sz="800" dirty="0"/>
              <a:t>Bhattacharya, Mita, et al. "The effect of renewable energy consumption on economic growth: Evidence from top 38 countries." </a:t>
            </a:r>
            <a:r>
              <a:rPr lang="en-US" sz="800" i="1" dirty="0"/>
              <a:t>Applied energy</a:t>
            </a:r>
            <a:r>
              <a:rPr lang="en-US" sz="800" dirty="0"/>
              <a:t> 162 (2016): 733-741.; [3] </a:t>
            </a:r>
            <a:r>
              <a:rPr lang="en-US" sz="800" dirty="0" err="1"/>
              <a:t>Apergis</a:t>
            </a:r>
            <a:r>
              <a:rPr lang="en-US" sz="800" dirty="0"/>
              <a:t>, Nicholas, and James E. Payne. "Renewable energy consumption and economic growth: evidence from a panel of OECD countries." </a:t>
            </a:r>
            <a:r>
              <a:rPr lang="en-US" sz="800" i="1" dirty="0"/>
              <a:t>Energy policy</a:t>
            </a:r>
            <a:r>
              <a:rPr lang="en-US" sz="800" dirty="0"/>
              <a:t> 38.1 (2010): 656-660.; [4] </a:t>
            </a:r>
            <a:r>
              <a:rPr lang="en-US" sz="800" dirty="0" err="1"/>
              <a:t>Ivanovski</a:t>
            </a:r>
            <a:r>
              <a:rPr lang="en-US" sz="800" dirty="0"/>
              <a:t>, Kris, Abebe Hailemariam, and Russell Smyth. "The effect of renewable and non-renewable energy consumption on economic growth: Non-parametric evidence." </a:t>
            </a:r>
            <a:r>
              <a:rPr lang="en-US" sz="800" i="1" dirty="0"/>
              <a:t>Journal of Cleaner Production</a:t>
            </a:r>
            <a:r>
              <a:rPr lang="en-US" sz="800" dirty="0"/>
              <a:t> 286 (2021): 124956.; [5] Dogan, </a:t>
            </a:r>
            <a:r>
              <a:rPr lang="en-US" sz="800" dirty="0" err="1"/>
              <a:t>Eyup</a:t>
            </a:r>
            <a:r>
              <a:rPr lang="en-US" sz="800" dirty="0"/>
              <a:t>. "Analyzing the linkage between renewable and non-renewable energy consumption and economic growth by considering structural break in time-series data." </a:t>
            </a:r>
            <a:r>
              <a:rPr lang="en-US" sz="800" i="1" dirty="0"/>
              <a:t>Renewable energy</a:t>
            </a:r>
            <a:r>
              <a:rPr lang="en-US" sz="800" dirty="0"/>
              <a:t> 99 (2016): 1126-1136.</a:t>
            </a:r>
          </a:p>
          <a:p>
            <a:r>
              <a:rPr lang="en-US" sz="800" dirty="0">
                <a:latin typeface="Bahnschrift Light" panose="020B0502040204020203" pitchFamily="34" charset="0"/>
              </a:rPr>
              <a:t>[6] </a:t>
            </a:r>
            <a:r>
              <a:rPr lang="en-US" sz="800" dirty="0"/>
              <a:t>Lu, Wen-Cheng. "Greenhouse gas emissions, energy consumption and economic growth: A panel cointegration analysis for 16 Asian countries." </a:t>
            </a:r>
            <a:r>
              <a:rPr lang="en-US" sz="800" i="1" dirty="0"/>
              <a:t>International journal of environmental research and public health</a:t>
            </a:r>
            <a:r>
              <a:rPr lang="en-US" sz="800" dirty="0"/>
              <a:t> 14.11 (2017): 1436.; [7] </a:t>
            </a:r>
            <a:r>
              <a:rPr lang="de-DE" sz="800" dirty="0"/>
              <a:t>Yusuf, </a:t>
            </a:r>
            <a:r>
              <a:rPr lang="de-DE" sz="800" dirty="0" err="1"/>
              <a:t>Abdulmalik</a:t>
            </a:r>
            <a:r>
              <a:rPr lang="de-DE" sz="800" dirty="0"/>
              <a:t> M., </a:t>
            </a:r>
            <a:r>
              <a:rPr lang="de-DE" sz="800" dirty="0" err="1"/>
              <a:t>Attahir</a:t>
            </a:r>
            <a:r>
              <a:rPr lang="de-DE" sz="800" dirty="0"/>
              <a:t> </a:t>
            </a:r>
            <a:r>
              <a:rPr lang="de-DE" sz="800" dirty="0" err="1"/>
              <a:t>Babaji</a:t>
            </a:r>
            <a:r>
              <a:rPr lang="de-DE" sz="800" dirty="0"/>
              <a:t> Abubakar, and Suleiman O. </a:t>
            </a:r>
            <a:r>
              <a:rPr lang="de-DE" sz="800" dirty="0" err="1"/>
              <a:t>Mamman</a:t>
            </a:r>
            <a:r>
              <a:rPr lang="de-DE" sz="800" dirty="0"/>
              <a:t>. "Relationship </a:t>
            </a:r>
            <a:r>
              <a:rPr lang="de-DE" sz="800" dirty="0" err="1"/>
              <a:t>between</a:t>
            </a:r>
            <a:r>
              <a:rPr lang="de-DE" sz="800" dirty="0"/>
              <a:t> </a:t>
            </a:r>
            <a:r>
              <a:rPr lang="de-DE" sz="800" dirty="0" err="1"/>
              <a:t>greenhouse</a:t>
            </a:r>
            <a:r>
              <a:rPr lang="de-DE" sz="800" dirty="0"/>
              <a:t> gas </a:t>
            </a:r>
            <a:r>
              <a:rPr lang="de-DE" sz="800" dirty="0" err="1"/>
              <a:t>emission</a:t>
            </a:r>
            <a:r>
              <a:rPr lang="de-DE" sz="800" dirty="0"/>
              <a:t>, </a:t>
            </a:r>
            <a:r>
              <a:rPr lang="de-DE" sz="800" dirty="0" err="1"/>
              <a:t>energy</a:t>
            </a:r>
            <a:r>
              <a:rPr lang="de-DE" sz="800" dirty="0"/>
              <a:t> </a:t>
            </a:r>
            <a:r>
              <a:rPr lang="de-DE" sz="800" dirty="0" err="1"/>
              <a:t>consumption</a:t>
            </a:r>
            <a:r>
              <a:rPr lang="de-DE" sz="800" dirty="0"/>
              <a:t>, and </a:t>
            </a:r>
            <a:r>
              <a:rPr lang="de-DE" sz="800" dirty="0" err="1"/>
              <a:t>economic</a:t>
            </a:r>
            <a:r>
              <a:rPr lang="de-DE" sz="800" dirty="0"/>
              <a:t> </a:t>
            </a:r>
            <a:r>
              <a:rPr lang="de-DE" sz="800" dirty="0" err="1"/>
              <a:t>growth</a:t>
            </a:r>
            <a:r>
              <a:rPr lang="de-DE" sz="800" dirty="0"/>
              <a:t>: </a:t>
            </a:r>
            <a:r>
              <a:rPr lang="de-DE" sz="800" dirty="0" err="1"/>
              <a:t>evidence</a:t>
            </a:r>
            <a:r>
              <a:rPr lang="de-DE" sz="800" dirty="0"/>
              <a:t> </a:t>
            </a:r>
            <a:r>
              <a:rPr lang="de-DE" sz="800" dirty="0" err="1"/>
              <a:t>from</a:t>
            </a:r>
            <a:r>
              <a:rPr lang="de-DE" sz="800" dirty="0"/>
              <a:t> </a:t>
            </a:r>
            <a:r>
              <a:rPr lang="de-DE" sz="800" dirty="0" err="1"/>
              <a:t>some</a:t>
            </a:r>
            <a:r>
              <a:rPr lang="de-DE" sz="800" dirty="0"/>
              <a:t> </a:t>
            </a:r>
            <a:r>
              <a:rPr lang="de-DE" sz="800" dirty="0" err="1"/>
              <a:t>selected</a:t>
            </a:r>
            <a:r>
              <a:rPr lang="de-DE" sz="800" dirty="0"/>
              <a:t> </a:t>
            </a:r>
            <a:r>
              <a:rPr lang="de-DE" sz="800" dirty="0" err="1"/>
              <a:t>oil-producing</a:t>
            </a:r>
            <a:r>
              <a:rPr lang="de-DE" sz="800" dirty="0"/>
              <a:t> African countries." </a:t>
            </a:r>
            <a:r>
              <a:rPr lang="de-DE" sz="800" i="1" dirty="0"/>
              <a:t>Environmental </a:t>
            </a:r>
            <a:r>
              <a:rPr lang="de-DE" sz="800" i="1" dirty="0" err="1"/>
              <a:t>science</a:t>
            </a:r>
            <a:r>
              <a:rPr lang="de-DE" sz="800" i="1" dirty="0"/>
              <a:t> and </a:t>
            </a:r>
            <a:r>
              <a:rPr lang="de-DE" sz="800" i="1" dirty="0" err="1"/>
              <a:t>pollution</a:t>
            </a:r>
            <a:r>
              <a:rPr lang="de-DE" sz="800" i="1" dirty="0"/>
              <a:t> </a:t>
            </a:r>
            <a:r>
              <a:rPr lang="de-DE" sz="800" i="1" dirty="0" err="1"/>
              <a:t>research</a:t>
            </a:r>
            <a:r>
              <a:rPr lang="de-DE" sz="800" dirty="0"/>
              <a:t> 27.13 (2020): 15815-15823.; [8] </a:t>
            </a:r>
            <a:r>
              <a:rPr lang="en-US" sz="800" dirty="0"/>
              <a:t> Hamit-Haggar, Mahamat. "Greenhouse gas emissions, energy consumption and economic growth: A panel cointegration analysis from Canadian industrial sector perspective." </a:t>
            </a:r>
            <a:r>
              <a:rPr lang="en-US" sz="800" i="1" dirty="0"/>
              <a:t>Energy Economics</a:t>
            </a:r>
            <a:r>
              <a:rPr lang="en-US" sz="800" dirty="0"/>
              <a:t> 34.1 (2012): 358-364.</a:t>
            </a:r>
            <a:endParaRPr lang="en-GB" sz="800" dirty="0">
              <a:latin typeface="Bahnschrift Light" panose="020B0502040204020203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E4F1A34-1F56-8939-8791-E09E08AB0925}"/>
              </a:ext>
            </a:extLst>
          </p:cNvPr>
          <p:cNvSpPr txBox="1"/>
          <p:nvPr/>
        </p:nvSpPr>
        <p:spPr>
          <a:xfrm>
            <a:off x="8610600" y="3844364"/>
            <a:ext cx="37187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i="1" dirty="0"/>
              <a:t>Normalized</a:t>
            </a:r>
            <a:r>
              <a:rPr lang="en-GB" sz="1100" dirty="0"/>
              <a:t> values of GDP, Renewable energy consumption, Total energy consumption in Germany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A682970-805D-343E-E905-E89207DEA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139516"/>
            <a:ext cx="3926918" cy="2704848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D1A0984-8AC6-CA66-FF06-0215973E05BF}"/>
              </a:ext>
            </a:extLst>
          </p:cNvPr>
          <p:cNvSpPr txBox="1"/>
          <p:nvPr/>
        </p:nvSpPr>
        <p:spPr>
          <a:xfrm>
            <a:off x="264160" y="5569131"/>
            <a:ext cx="118059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* For [4] only very small effects and other paper seem to not find any.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40EA65-6539-F982-CEF3-59F44F668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641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D56FD-9112-C68E-E772-5AC45AF34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dirty="0"/>
              <a:t>Building a Multivariate Modell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B9BF97-715F-6E16-1B52-F3F7C9D48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099" y="830580"/>
            <a:ext cx="3850527" cy="11281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b="1" dirty="0">
                <a:latin typeface="Aptos" panose="020B0004020202020204" pitchFamily="34" charset="0"/>
              </a:rPr>
              <a:t>VAR(1) </a:t>
            </a:r>
            <a:r>
              <a:rPr lang="en-GB" sz="1600" b="1" dirty="0">
                <a:latin typeface="Aptos" panose="020B0004020202020204" pitchFamily="34" charset="0"/>
              </a:rPr>
              <a:t>tried first</a:t>
            </a:r>
            <a:endParaRPr lang="en-GB" sz="1600" dirty="0">
              <a:latin typeface="Aptos" panose="020B0004020202020204" pitchFamily="34" charset="0"/>
            </a:endParaRPr>
          </a:p>
          <a:p>
            <a:pPr marL="0" indent="0">
              <a:buNone/>
            </a:pPr>
            <a:r>
              <a:rPr lang="en-GB" sz="1600" dirty="0">
                <a:latin typeface="Aptos" panose="020B0004020202020204" pitchFamily="34" charset="0"/>
                <a:sym typeface="Wingdings" panose="05000000000000000000" pitchFamily="2" charset="2"/>
              </a:rPr>
              <a:t> not valid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GB" sz="1600" dirty="0">
                <a:latin typeface="Aptos" panose="020B0004020202020204" pitchFamily="34" charset="0"/>
                <a:sym typeface="Wingdings" panose="05000000000000000000" pitchFamily="2" charset="2"/>
              </a:rPr>
              <a:t>Check if cointegration exists</a:t>
            </a:r>
          </a:p>
          <a:p>
            <a:pPr marL="0" indent="0">
              <a:buNone/>
            </a:pPr>
            <a:endParaRPr lang="de-DE" sz="1600" dirty="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latin typeface="Aptos" panose="020B0004020202020204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DE" sz="1600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C90A66E7-BF55-97FD-13A3-48381CBA3C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62537" y="830580"/>
                <a:ext cx="6615113" cy="21078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5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de-DE" sz="3400" b="1" dirty="0"/>
                  <a:t>VECM (14)</a:t>
                </a:r>
              </a:p>
              <a:p>
                <a:pPr marL="0" indent="0"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=−1.9361∗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𝐸𝐶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+1.634∗∆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+0.004∗∆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+2.185∗∆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−0.301∗∆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𝑙𝑜𝑔𝑟𝑒𝑛𝑒</m:t>
                        </m:r>
                        <m:sSub>
                          <m:sSubPr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de-DE" i="1">
                            <a:latin typeface="Cambria Math" panose="02040503050406030204" pitchFamily="18" charset="0"/>
                          </a:rPr>
                          <m:t>+ 1.484∗∆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𝑙𝑜𝑔𝑒𝑚𝑖𝑠𝑠𝑖𝑜𝑛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−0.140 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+0.852∗∆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−0.029∗∆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−4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+ 1</m:t>
                    </m:r>
                    <m:r>
                      <a:rPr lang="de-DE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712∗∆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−0.214∗∆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−5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+2.557∗∆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−6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+0.125∗∆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−6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+ 1.270∗∆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+0.096∗∆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−7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+0.836∗∆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−8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+0.107∗∆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−8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+ 1.669∗∆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−9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+0.225∗∆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−9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+ 1.847∗∆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+0.317∗∆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−10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+ 0.886∗∆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+0.021∗∆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−11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+0.447∗∆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−0.135∗∆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+ 0</m:t>
                    </m:r>
                    <m:r>
                      <a:rPr lang="de-DE">
                        <a:latin typeface="Cambria Math" panose="02040503050406030204" pitchFamily="18" charset="0"/>
                      </a:rPr>
                      <m:t>.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698∗∆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𝑙𝑜𝑔𝑒𝑚𝑖𝑠𝑠𝑖𝑜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+0.006∗∆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𝑙𝑜𝑔𝑟𝑒𝑛𝑒</m:t>
                    </m:r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de-DE" i="1">
                            <a:latin typeface="Cambria Math" panose="02040503050406030204" pitchFamily="18" charset="0"/>
                          </a:rPr>
                          <m:t>−13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de-DE" dirty="0"/>
              </a:p>
            </p:txBody>
          </p:sp>
        </mc:Choice>
        <mc:Fallback>
          <p:sp>
            <p:nvSpPr>
              <p:cNvPr id="4" name="Inhaltsplatzhalter 2">
                <a:extLst>
                  <a:ext uri="{FF2B5EF4-FFF2-40B4-BE49-F238E27FC236}">
                    <a16:creationId xmlns:a16="http://schemas.microsoft.com/office/drawing/2014/main" id="{C90A66E7-BF55-97FD-13A3-48381CBA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2537" y="830580"/>
                <a:ext cx="6615113" cy="2107883"/>
              </a:xfrm>
              <a:prstGeom prst="rect">
                <a:avLst/>
              </a:prstGeom>
              <a:blipFill>
                <a:blip r:embed="rId2"/>
                <a:stretch>
                  <a:fillRect l="-829" t="-4913" r="-9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D3D76E7-04F5-509E-3928-2904B2C81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245822"/>
              </p:ext>
            </p:extLst>
          </p:nvPr>
        </p:nvGraphicFramePr>
        <p:xfrm>
          <a:off x="514350" y="2105416"/>
          <a:ext cx="2308773" cy="1341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69591">
                  <a:extLst>
                    <a:ext uri="{9D8B030D-6E8A-4147-A177-3AD203B41FA5}">
                      <a16:colId xmlns:a16="http://schemas.microsoft.com/office/drawing/2014/main" val="1288356162"/>
                    </a:ext>
                  </a:extLst>
                </a:gridCol>
                <a:gridCol w="769591">
                  <a:extLst>
                    <a:ext uri="{9D8B030D-6E8A-4147-A177-3AD203B41FA5}">
                      <a16:colId xmlns:a16="http://schemas.microsoft.com/office/drawing/2014/main" val="2439560123"/>
                    </a:ext>
                  </a:extLst>
                </a:gridCol>
                <a:gridCol w="769591">
                  <a:extLst>
                    <a:ext uri="{9D8B030D-6E8A-4147-A177-3AD203B41FA5}">
                      <a16:colId xmlns:a16="http://schemas.microsoft.com/office/drawing/2014/main" val="731470282"/>
                    </a:ext>
                  </a:extLst>
                </a:gridCol>
              </a:tblGrid>
              <a:tr h="313656">
                <a:tc gridSpan="3">
                  <a:txBody>
                    <a:bodyPr/>
                    <a:lstStyle/>
                    <a:p>
                      <a:r>
                        <a:rPr lang="en-GB" sz="1600" dirty="0"/>
                        <a:t>Johansen-procedure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624976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endParaRPr lang="en-GB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5pct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225508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r>
                        <a:rPr lang="en-GB" sz="1600" dirty="0"/>
                        <a:t>r &lt;=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5.08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9.24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595458"/>
                  </a:ext>
                </a:extLst>
              </a:tr>
              <a:tr h="313656">
                <a:tc>
                  <a:txBody>
                    <a:bodyPr/>
                    <a:lstStyle/>
                    <a:p>
                      <a:r>
                        <a:rPr lang="en-GB" sz="1600" dirty="0"/>
                        <a:t>r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23.38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19.96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789147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652D83DE-6FFB-8558-5990-BBF1F6E91136}"/>
              </a:ext>
            </a:extLst>
          </p:cNvPr>
          <p:cNvSpPr txBox="1"/>
          <p:nvPr/>
        </p:nvSpPr>
        <p:spPr>
          <a:xfrm>
            <a:off x="3159095" y="2360478"/>
            <a:ext cx="149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There is one cointegrating relation !</a:t>
            </a:r>
          </a:p>
        </p:txBody>
      </p:sp>
      <p:cxnSp>
        <p:nvCxnSpPr>
          <p:cNvPr id="12" name="Verbinder: gewinkelt 11">
            <a:extLst>
              <a:ext uri="{FF2B5EF4-FFF2-40B4-BE49-F238E27FC236}">
                <a16:creationId xmlns:a16="http://schemas.microsoft.com/office/drawing/2014/main" id="{3361A8FE-F402-88A9-5346-E9BB110B16AD}"/>
              </a:ext>
            </a:extLst>
          </p:cNvPr>
          <p:cNvCxnSpPr>
            <a:cxnSpLocks/>
            <a:stCxn id="15" idx="3"/>
            <a:endCxn id="4" idx="1"/>
          </p:cNvCxnSpPr>
          <p:nvPr/>
        </p:nvCxnSpPr>
        <p:spPr>
          <a:xfrm flipV="1">
            <a:off x="4502899" y="1884522"/>
            <a:ext cx="559638" cy="281629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CC0CDED-A9F8-FA07-9837-2ADFB4202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7656971"/>
              </p:ext>
            </p:extLst>
          </p:nvPr>
        </p:nvGraphicFramePr>
        <p:xfrm>
          <a:off x="5322268" y="3305051"/>
          <a:ext cx="6095650" cy="3012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23912">
                  <a:extLst>
                    <a:ext uri="{9D8B030D-6E8A-4147-A177-3AD203B41FA5}">
                      <a16:colId xmlns:a16="http://schemas.microsoft.com/office/drawing/2014/main" val="812991256"/>
                    </a:ext>
                  </a:extLst>
                </a:gridCol>
                <a:gridCol w="507971">
                  <a:extLst>
                    <a:ext uri="{9D8B030D-6E8A-4147-A177-3AD203B41FA5}">
                      <a16:colId xmlns:a16="http://schemas.microsoft.com/office/drawing/2014/main" val="2060588838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4188070693"/>
                    </a:ext>
                  </a:extLst>
                </a:gridCol>
                <a:gridCol w="1015942">
                  <a:extLst>
                    <a:ext uri="{9D8B030D-6E8A-4147-A177-3AD203B41FA5}">
                      <a16:colId xmlns:a16="http://schemas.microsoft.com/office/drawing/2014/main" val="3310115010"/>
                    </a:ext>
                  </a:extLst>
                </a:gridCol>
                <a:gridCol w="507971">
                  <a:extLst>
                    <a:ext uri="{9D8B030D-6E8A-4147-A177-3AD203B41FA5}">
                      <a16:colId xmlns:a16="http://schemas.microsoft.com/office/drawing/2014/main" val="3365464592"/>
                    </a:ext>
                  </a:extLst>
                </a:gridCol>
                <a:gridCol w="1523912">
                  <a:extLst>
                    <a:ext uri="{9D8B030D-6E8A-4147-A177-3AD203B41FA5}">
                      <a16:colId xmlns:a16="http://schemas.microsoft.com/office/drawing/2014/main" val="32470972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Variable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Estimate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P-value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45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ect1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-1.936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0.111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7601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Log(Renewable).dl2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-0.301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0.047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76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Log(Emission).dl6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2.557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0.032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1078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Log(Emission).dl10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1.847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0.038</a:t>
                      </a:r>
                    </a:p>
                  </a:txBody>
                  <a:tcP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7327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F-Statistic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1.396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0.277</a:t>
                      </a:r>
                    </a:p>
                    <a:p>
                      <a:endParaRPr lang="en-GB" sz="1600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25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600" dirty="0"/>
                        <a:t>Adjusted R-squared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0.215</a:t>
                      </a:r>
                    </a:p>
                    <a:p>
                      <a:endParaRPr lang="en-GB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600" dirty="0"/>
                        <a:t>R-squared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dirty="0"/>
                        <a:t>0.759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24475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CB6BB93-8FF6-3ECF-F8CB-62CEBB216377}"/>
                  </a:ext>
                </a:extLst>
              </p:cNvPr>
              <p:cNvSpPr txBox="1"/>
              <p:nvPr/>
            </p:nvSpPr>
            <p:spPr>
              <a:xfrm>
                <a:off x="388099" y="3685152"/>
                <a:ext cx="4114800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Cointegration Equation: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𝑙𝑜𝑔𝑒𝑚𝑖𝑠𝑠𝑖𝑜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−0.146</m:t>
                      </m:r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𝑙𝑜𝑔𝑟𝑒𝑛𝑒</m:t>
                      </m:r>
                      <m:sSub>
                        <m:sSubPr>
                          <m:ctrlPr>
                            <a:rPr lang="de-DE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+2.679=0</m:t>
                      </m:r>
                    </m:oMath>
                  </m:oMathPara>
                </a14:m>
                <a:endParaRPr lang="en-GB" sz="1400" dirty="0"/>
              </a:p>
              <a:p>
                <a:endParaRPr lang="en-GB" sz="1600" dirty="0"/>
              </a:p>
              <a:p>
                <a:r>
                  <a:rPr lang="en-GB" sz="1600" dirty="0"/>
                  <a:t>Test for </a:t>
                </a:r>
                <a:r>
                  <a:rPr lang="en-GB" sz="1600" b="1" dirty="0"/>
                  <a:t>optimal lags</a:t>
                </a:r>
                <a:r>
                  <a:rPr lang="en-GB" sz="1600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1600" b="1" dirty="0">
                    <a:sym typeface="Wingdings" panose="05000000000000000000" pitchFamily="2" charset="2"/>
                  </a:rPr>
                  <a:t>14 lags </a:t>
                </a:r>
                <a:r>
                  <a:rPr lang="en-GB" sz="1600" dirty="0">
                    <a:sym typeface="Wingdings" panose="05000000000000000000" pitchFamily="2" charset="2"/>
                  </a:rPr>
                  <a:t>according to AIC and HQ</a:t>
                </a: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endParaRPr lang="en-GB" sz="1600" dirty="0">
                  <a:sym typeface="Wingdings" panose="05000000000000000000" pitchFamily="2" charset="2"/>
                </a:endParaRPr>
              </a:p>
              <a:p>
                <a:pPr marL="285750" indent="-285750">
                  <a:buFont typeface="Wingdings" panose="05000000000000000000" pitchFamily="2" charset="2"/>
                  <a:buChar char="à"/>
                </a:pPr>
                <a:r>
                  <a:rPr lang="en-GB" sz="1600" b="1" dirty="0">
                    <a:sym typeface="Wingdings" panose="05000000000000000000" pitchFamily="2" charset="2"/>
                  </a:rPr>
                  <a:t>Specify VECM(14)</a:t>
                </a:r>
                <a:endParaRPr lang="en-GB" sz="1600" b="1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9CB6BB93-8FF6-3ECF-F8CB-62CEBB2163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099" y="3685152"/>
                <a:ext cx="4114800" cy="2031325"/>
              </a:xfrm>
              <a:prstGeom prst="rect">
                <a:avLst/>
              </a:prstGeom>
              <a:blipFill>
                <a:blip r:embed="rId3"/>
                <a:stretch>
                  <a:fillRect l="-889" t="-9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Fußzeilenplatzhalter 36">
            <a:extLst>
              <a:ext uri="{FF2B5EF4-FFF2-40B4-BE49-F238E27FC236}">
                <a16:creationId xmlns:a16="http://schemas.microsoft.com/office/drawing/2014/main" id="{0D2AEA1E-39A5-4D1E-487B-4778E68E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38" name="Foliennummernplatzhalter 37">
            <a:extLst>
              <a:ext uri="{FF2B5EF4-FFF2-40B4-BE49-F238E27FC236}">
                <a16:creationId xmlns:a16="http://schemas.microsoft.com/office/drawing/2014/main" id="{E22A84A3-4197-26CF-C191-71278B21D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7</a:t>
            </a:fld>
            <a:endParaRPr lang="de-DE"/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2C24D850-AF6A-AA50-98C9-6621A0C9565A}"/>
              </a:ext>
            </a:extLst>
          </p:cNvPr>
          <p:cNvSpPr txBox="1"/>
          <p:nvPr/>
        </p:nvSpPr>
        <p:spPr>
          <a:xfrm>
            <a:off x="5322268" y="2879897"/>
            <a:ext cx="6429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Significant Variables</a:t>
            </a:r>
          </a:p>
        </p:txBody>
      </p:sp>
    </p:spTree>
    <p:extLst>
      <p:ext uri="{BB962C8B-B14F-4D97-AF65-F5344CB8AC3E}">
        <p14:creationId xmlns:p14="http://schemas.microsoft.com/office/powerpoint/2010/main" val="3099008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B80E8C-BEBC-8B5B-18C1-067529EF9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Interpretation and Forecast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6927CC1-30AC-3A3C-3C3B-FE4535B66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761" y="3200314"/>
            <a:ext cx="3004277" cy="2512745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FDC7781-C9A5-B250-A373-CE47357A2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7576" y="3195667"/>
            <a:ext cx="3004277" cy="251274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46050A1-2824-CEE2-DD3E-0CD12BB607DB}"/>
              </a:ext>
            </a:extLst>
          </p:cNvPr>
          <p:cNvSpPr txBox="1"/>
          <p:nvPr/>
        </p:nvSpPr>
        <p:spPr>
          <a:xfrm>
            <a:off x="4151453" y="3790319"/>
            <a:ext cx="388909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The 10-step-ahead forecasts of the VECM models show: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Downwards trend for CO2 </a:t>
            </a:r>
            <a:r>
              <a:rPr lang="en-GB" sz="1600" dirty="0"/>
              <a:t>emissions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Upwards trend </a:t>
            </a:r>
            <a:r>
              <a:rPr lang="en-GB" sz="1600" dirty="0"/>
              <a:t>for </a:t>
            </a:r>
            <a:r>
              <a:rPr lang="en-GB" sz="1600" b="1" dirty="0"/>
              <a:t>renewable energy consumption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593E35A-B983-C279-AF5B-D6A0670F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Leon Weiser – Advanced Time Series</a:t>
            </a:r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CCAA42F-8A65-4811-DA2F-CD3E1B43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8</a:t>
            </a:fld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C6E2B44-D8FD-9603-656B-A732F2D5CE83}"/>
              </a:ext>
            </a:extLst>
          </p:cNvPr>
          <p:cNvSpPr txBox="1"/>
          <p:nvPr/>
        </p:nvSpPr>
        <p:spPr>
          <a:xfrm>
            <a:off x="1052513" y="704850"/>
            <a:ext cx="1062930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Results show:</a:t>
            </a:r>
          </a:p>
          <a:p>
            <a:pPr marL="285750" indent="-285750">
              <a:buFontTx/>
              <a:buChar char="-"/>
            </a:pPr>
            <a:r>
              <a:rPr lang="en-GB" sz="1600" b="1" dirty="0"/>
              <a:t>Short-term effect</a:t>
            </a:r>
            <a:r>
              <a:rPr lang="en-GB" sz="16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GB" sz="1600" b="1" dirty="0"/>
              <a:t>Negative effect of renewable energy consumption </a:t>
            </a:r>
            <a:r>
              <a:rPr lang="en-GB" sz="1600" dirty="0"/>
              <a:t>on emission </a:t>
            </a:r>
            <a:r>
              <a:rPr lang="en-GB" sz="1600" dirty="0">
                <a:sym typeface="Wingdings" panose="05000000000000000000" pitchFamily="2" charset="2"/>
              </a:rPr>
              <a:t> More consumption of renewable energy less CO2 emission per capita. </a:t>
            </a:r>
          </a:p>
          <a:p>
            <a:pPr marL="742950" lvl="1" indent="-285750">
              <a:buFontTx/>
              <a:buChar char="-"/>
            </a:pPr>
            <a:r>
              <a:rPr lang="en-GB" sz="1600" b="1" dirty="0">
                <a:sym typeface="Wingdings" panose="05000000000000000000" pitchFamily="2" charset="2"/>
              </a:rPr>
              <a:t>Positive</a:t>
            </a:r>
            <a:r>
              <a:rPr lang="en-GB" sz="1600" dirty="0">
                <a:sym typeface="Wingdings" panose="05000000000000000000" pitchFamily="2" charset="2"/>
              </a:rPr>
              <a:t> effect of </a:t>
            </a:r>
            <a:r>
              <a:rPr lang="en-GB" sz="1600" b="1" dirty="0">
                <a:sym typeface="Wingdings" panose="05000000000000000000" pitchFamily="2" charset="2"/>
              </a:rPr>
              <a:t>lagged emissions </a:t>
            </a:r>
            <a:r>
              <a:rPr lang="en-GB" sz="1600" dirty="0">
                <a:sym typeface="Wingdings" panose="05000000000000000000" pitchFamily="2" charset="2"/>
              </a:rPr>
              <a:t>on todays emission  If emission have increased in the past, they will be higher today</a:t>
            </a:r>
          </a:p>
          <a:p>
            <a:pPr marL="285750" indent="-285750">
              <a:buFontTx/>
              <a:buChar char="-"/>
            </a:pPr>
            <a:r>
              <a:rPr lang="en-GB" sz="1600" b="1" dirty="0">
                <a:sym typeface="Wingdings" panose="05000000000000000000" pitchFamily="2" charset="2"/>
              </a:rPr>
              <a:t>Long-term effect</a:t>
            </a:r>
            <a:r>
              <a:rPr lang="en-GB" sz="1600" dirty="0">
                <a:sym typeface="Wingdings" panose="05000000000000000000" pitchFamily="2" charset="2"/>
              </a:rPr>
              <a:t>:</a:t>
            </a:r>
          </a:p>
          <a:p>
            <a:pPr marL="742950" lvl="1" indent="-285750">
              <a:buFontTx/>
              <a:buChar char="-"/>
            </a:pPr>
            <a:r>
              <a:rPr lang="en-GB" sz="1600" dirty="0">
                <a:sym typeface="Wingdings" panose="05000000000000000000" pitchFamily="2" charset="2"/>
              </a:rPr>
              <a:t>Return fast to the average, but </a:t>
            </a:r>
            <a:r>
              <a:rPr lang="en-GB" sz="1600" b="1" dirty="0">
                <a:sym typeface="Wingdings" panose="05000000000000000000" pitchFamily="2" charset="2"/>
              </a:rPr>
              <a:t>not significant</a:t>
            </a:r>
            <a:endParaRPr lang="en-GB" sz="1600" b="1" dirty="0"/>
          </a:p>
          <a:p>
            <a:pPr marL="285750" indent="-285750">
              <a:buFontTx/>
              <a:buChar char="-"/>
            </a:pPr>
            <a:r>
              <a:rPr lang="en-GB" sz="1600" b="1" dirty="0"/>
              <a:t>F-statistic none significant </a:t>
            </a:r>
            <a:r>
              <a:rPr lang="en-GB" sz="1600" dirty="0">
                <a:sym typeface="Wingdings" panose="05000000000000000000" pitchFamily="2" charset="2"/>
              </a:rPr>
              <a:t> Whole model is not significantly different from a model with just a constant</a:t>
            </a:r>
          </a:p>
          <a:p>
            <a:pPr marL="285750" indent="-285750">
              <a:buFontTx/>
              <a:buChar char="-"/>
            </a:pPr>
            <a:r>
              <a:rPr lang="en-GB" sz="1600" dirty="0">
                <a:sym typeface="Wingdings" panose="05000000000000000000" pitchFamily="2" charset="2"/>
              </a:rPr>
              <a:t>Adjusted R</a:t>
            </a:r>
            <a:r>
              <a:rPr lang="en-GB" sz="1600" baseline="30000" dirty="0">
                <a:sym typeface="Wingdings" panose="05000000000000000000" pitchFamily="2" charset="2"/>
              </a:rPr>
              <a:t>2</a:t>
            </a:r>
            <a:r>
              <a:rPr lang="en-GB" sz="1600" dirty="0">
                <a:sym typeface="Wingdings" panose="05000000000000000000" pitchFamily="2" charset="2"/>
              </a:rPr>
              <a:t> much smaller than R</a:t>
            </a:r>
            <a:r>
              <a:rPr lang="en-GB" sz="1600" baseline="30000" dirty="0">
                <a:sym typeface="Wingdings" panose="05000000000000000000" pitchFamily="2" charset="2"/>
              </a:rPr>
              <a:t>2</a:t>
            </a:r>
            <a:r>
              <a:rPr lang="en-GB" sz="1600" dirty="0">
                <a:sym typeface="Wingdings" panose="05000000000000000000" pitchFamily="2" charset="2"/>
              </a:rPr>
              <a:t>  Model might overfit the data</a:t>
            </a:r>
          </a:p>
          <a:p>
            <a:pPr marL="285750" indent="-285750">
              <a:buFontTx/>
              <a:buChar char="-"/>
            </a:pPr>
            <a:endParaRPr lang="en-GB" sz="1600" dirty="0">
              <a:sym typeface="Wingdings" panose="05000000000000000000" pitchFamily="2" charset="2"/>
            </a:endParaRPr>
          </a:p>
          <a:p>
            <a:pPr marL="285750" indent="-285750">
              <a:buFontTx/>
              <a:buChar char="-"/>
            </a:pPr>
            <a:endParaRPr lang="en-GB" sz="1600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BC63749-7543-CDB1-5809-A62A2EB1B56E}"/>
              </a:ext>
            </a:extLst>
          </p:cNvPr>
          <p:cNvSpPr txBox="1"/>
          <p:nvPr/>
        </p:nvSpPr>
        <p:spPr>
          <a:xfrm>
            <a:off x="659607" y="5764208"/>
            <a:ext cx="10872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To check the </a:t>
            </a:r>
            <a:r>
              <a:rPr lang="en-GB" sz="1600" b="1" dirty="0"/>
              <a:t>robustness of the findings</a:t>
            </a:r>
            <a:r>
              <a:rPr lang="en-GB" sz="1600" dirty="0"/>
              <a:t>: Add </a:t>
            </a:r>
            <a:r>
              <a:rPr lang="en-GB" sz="1600" b="1" dirty="0"/>
              <a:t>control variable </a:t>
            </a:r>
            <a:r>
              <a:rPr lang="en-GB" sz="1600" dirty="0"/>
              <a:t>economic growth and compare findings to </a:t>
            </a:r>
            <a:r>
              <a:rPr lang="en-GB" sz="1600" b="1" dirty="0"/>
              <a:t>findings in other countries* </a:t>
            </a:r>
            <a:r>
              <a:rPr lang="en-GB" sz="1600" b="1" dirty="0">
                <a:sym typeface="Wingdings" panose="05000000000000000000" pitchFamily="2" charset="2"/>
              </a:rPr>
              <a:t> Results see next slide</a:t>
            </a:r>
          </a:p>
          <a:p>
            <a:r>
              <a:rPr lang="en-GB" sz="1600" i="1" dirty="0">
                <a:sym typeface="Wingdings" panose="05000000000000000000" pitchFamily="2" charset="2"/>
              </a:rPr>
              <a:t>*Other countries selected due to different economic and spatial dimensions and data availability.</a:t>
            </a:r>
            <a:endParaRPr lang="en-GB" sz="1600" i="1" dirty="0"/>
          </a:p>
        </p:txBody>
      </p:sp>
    </p:spTree>
    <p:extLst>
      <p:ext uri="{BB962C8B-B14F-4D97-AF65-F5344CB8AC3E}">
        <p14:creationId xmlns:p14="http://schemas.microsoft.com/office/powerpoint/2010/main" val="422375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C3D6A-13AC-D78E-2C87-549F8EB7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+mj-lt"/>
              </a:rPr>
              <a:t>Robustness of the findings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C3F82805-E4C7-8D22-5519-9DE743C31E80}"/>
              </a:ext>
            </a:extLst>
          </p:cNvPr>
          <p:cNvSpPr txBox="1">
            <a:spLocks/>
          </p:cNvSpPr>
          <p:nvPr/>
        </p:nvSpPr>
        <p:spPr>
          <a:xfrm>
            <a:off x="91441" y="767470"/>
            <a:ext cx="5020150" cy="1345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600" b="1" dirty="0"/>
              <a:t>Adding GDP per capita</a:t>
            </a:r>
            <a:r>
              <a:rPr lang="en-GB" sz="1600" dirty="0"/>
              <a:t>:</a:t>
            </a:r>
          </a:p>
          <a:p>
            <a:pPr>
              <a:buFontTx/>
              <a:buChar char="-"/>
            </a:pPr>
            <a:r>
              <a:rPr lang="en-GB" sz="1600" dirty="0"/>
              <a:t>Captures economic growth </a:t>
            </a:r>
            <a:r>
              <a:rPr lang="en-GB" sz="1600" dirty="0">
                <a:sym typeface="Wingdings" panose="05000000000000000000" pitchFamily="2" charset="2"/>
              </a:rPr>
              <a:t> More r</a:t>
            </a:r>
            <a:r>
              <a:rPr lang="en-GB" sz="1600" dirty="0"/>
              <a:t>obust coefficients and alleviate omitted variable bias</a:t>
            </a:r>
          </a:p>
          <a:p>
            <a:pPr marL="0" indent="0">
              <a:buNone/>
            </a:pPr>
            <a:r>
              <a:rPr lang="en-GB" sz="1600" b="1" dirty="0"/>
              <a:t>VECM(10)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733BF4D-52BB-B3A5-BB3D-6406880390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671068"/>
              </p:ext>
            </p:extLst>
          </p:nvPr>
        </p:nvGraphicFramePr>
        <p:xfrm>
          <a:off x="503636" y="2226985"/>
          <a:ext cx="4050075" cy="3017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647488">
                  <a:extLst>
                    <a:ext uri="{9D8B030D-6E8A-4147-A177-3AD203B41FA5}">
                      <a16:colId xmlns:a16="http://schemas.microsoft.com/office/drawing/2014/main" val="812991256"/>
                    </a:ext>
                  </a:extLst>
                </a:gridCol>
                <a:gridCol w="614815">
                  <a:extLst>
                    <a:ext uri="{9D8B030D-6E8A-4147-A177-3AD203B41FA5}">
                      <a16:colId xmlns:a16="http://schemas.microsoft.com/office/drawing/2014/main" val="4188070693"/>
                    </a:ext>
                  </a:extLst>
                </a:gridCol>
                <a:gridCol w="437748">
                  <a:extLst>
                    <a:ext uri="{9D8B030D-6E8A-4147-A177-3AD203B41FA5}">
                      <a16:colId xmlns:a16="http://schemas.microsoft.com/office/drawing/2014/main" val="3310115010"/>
                    </a:ext>
                  </a:extLst>
                </a:gridCol>
                <a:gridCol w="520145">
                  <a:extLst>
                    <a:ext uri="{9D8B030D-6E8A-4147-A177-3AD203B41FA5}">
                      <a16:colId xmlns:a16="http://schemas.microsoft.com/office/drawing/2014/main" val="3365464592"/>
                    </a:ext>
                  </a:extLst>
                </a:gridCol>
                <a:gridCol w="829879">
                  <a:extLst>
                    <a:ext uri="{9D8B030D-6E8A-4147-A177-3AD203B41FA5}">
                      <a16:colId xmlns:a16="http://schemas.microsoft.com/office/drawing/2014/main" val="324709729"/>
                    </a:ext>
                  </a:extLst>
                </a:gridCol>
              </a:tblGrid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Variable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Estimate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P-value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5684599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ect1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-0.711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3176010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ect2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-0.042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0.038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7201556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Log(Emission).dl1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1.073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882663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Log(GDP).dl1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-1.051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257675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Log(Emission).dl2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1.164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0.005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364246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Log(Emission).dl6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1.027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910783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Log(Renewable).dl6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0.236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0.001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0773276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Log(GDP).dl6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-1.065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0.020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812682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F-Statistic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4.332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0.003</a:t>
                      </a:r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125913"/>
                  </a:ext>
                </a:extLst>
              </a:tr>
              <a:tr h="267449">
                <a:tc>
                  <a:txBody>
                    <a:bodyPr/>
                    <a:lstStyle/>
                    <a:p>
                      <a:r>
                        <a:rPr lang="en-GB" sz="1200" dirty="0"/>
                        <a:t>Adjusted R-squared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0.692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r>
                        <a:rPr lang="en-GB" sz="1200" dirty="0"/>
                        <a:t>R-squared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0.899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12447520"/>
                  </a:ext>
                </a:extLst>
              </a:tr>
            </a:tbl>
          </a:graphicData>
        </a:graphic>
      </p:graphicFrame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316D0E-55DC-122B-FA77-A55F2D97D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Leon Weiser – Advanced Time Series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8EA279-3870-49A4-A0F9-A1C970983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01C369-B278-47F1-9849-EA7EB3069B6C}" type="slidenum">
              <a:rPr lang="de-DE" smtClean="0"/>
              <a:t>9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4A150C2-D06A-DAEB-F9DA-75AB7AB09FEF}"/>
              </a:ext>
            </a:extLst>
          </p:cNvPr>
          <p:cNvSpPr txBox="1"/>
          <p:nvPr/>
        </p:nvSpPr>
        <p:spPr>
          <a:xfrm>
            <a:off x="5189220" y="5972220"/>
            <a:ext cx="6948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*income level classification taken from World Bank: </a:t>
            </a:r>
            <a:r>
              <a:rPr lang="en-GB" sz="900" dirty="0">
                <a:hlinkClick r:id="rId3"/>
              </a:rPr>
              <a:t>https://datatopics.worldbank.org/world-development-indicators/the-world-by-income-and-region.html</a:t>
            </a:r>
            <a:r>
              <a:rPr lang="en-GB" sz="900" dirty="0"/>
              <a:t> 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D073E7D-D836-C1AB-9975-EFCBE1228E64}"/>
              </a:ext>
            </a:extLst>
          </p:cNvPr>
          <p:cNvSpPr txBox="1"/>
          <p:nvPr/>
        </p:nvSpPr>
        <p:spPr>
          <a:xfrm>
            <a:off x="166686" y="1868686"/>
            <a:ext cx="49449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Due to space limitation only Significant Variables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6EEB6B8-4557-8285-A797-6CAE93A4E3F3}"/>
              </a:ext>
            </a:extLst>
          </p:cNvPr>
          <p:cNvSpPr txBox="1"/>
          <p:nvPr/>
        </p:nvSpPr>
        <p:spPr>
          <a:xfrm>
            <a:off x="166686" y="5262809"/>
            <a:ext cx="485679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sz="1600" dirty="0"/>
              <a:t>Still positive effects of lagged emission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Surprisingly, negative effects of GDP on emission, and significant positive effect of renewable energy consumption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Increased Adjusted R-squared</a:t>
            </a:r>
          </a:p>
          <a:p>
            <a:pPr marL="285750" indent="-285750">
              <a:buFontTx/>
              <a:buChar char="-"/>
            </a:pPr>
            <a:r>
              <a:rPr lang="en-GB" sz="1600" dirty="0"/>
              <a:t>Significant F-statistic</a:t>
            </a:r>
          </a:p>
        </p:txBody>
      </p:sp>
      <p:graphicFrame>
        <p:nvGraphicFramePr>
          <p:cNvPr id="11" name="Tabelle 10">
            <a:extLst>
              <a:ext uri="{FF2B5EF4-FFF2-40B4-BE49-F238E27FC236}">
                <a16:creationId xmlns:a16="http://schemas.microsoft.com/office/drawing/2014/main" id="{D8FF7B46-12F6-0B26-0276-557ABB078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84066"/>
              </p:ext>
            </p:extLst>
          </p:nvPr>
        </p:nvGraphicFramePr>
        <p:xfrm>
          <a:off x="5189220" y="1134916"/>
          <a:ext cx="6908292" cy="482039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887610">
                  <a:extLst>
                    <a:ext uri="{9D8B030D-6E8A-4147-A177-3AD203B41FA5}">
                      <a16:colId xmlns:a16="http://schemas.microsoft.com/office/drawing/2014/main" val="3419327257"/>
                    </a:ext>
                  </a:extLst>
                </a:gridCol>
                <a:gridCol w="754468">
                  <a:extLst>
                    <a:ext uri="{9D8B030D-6E8A-4147-A177-3AD203B41FA5}">
                      <a16:colId xmlns:a16="http://schemas.microsoft.com/office/drawing/2014/main" val="2434436325"/>
                    </a:ext>
                  </a:extLst>
                </a:gridCol>
                <a:gridCol w="1322102">
                  <a:extLst>
                    <a:ext uri="{9D8B030D-6E8A-4147-A177-3AD203B41FA5}">
                      <a16:colId xmlns:a16="http://schemas.microsoft.com/office/drawing/2014/main" val="3180623094"/>
                    </a:ext>
                  </a:extLst>
                </a:gridCol>
                <a:gridCol w="1281113">
                  <a:extLst>
                    <a:ext uri="{9D8B030D-6E8A-4147-A177-3AD203B41FA5}">
                      <a16:colId xmlns:a16="http://schemas.microsoft.com/office/drawing/2014/main" val="695978312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63352643"/>
                    </a:ext>
                  </a:extLst>
                </a:gridCol>
                <a:gridCol w="738187">
                  <a:extLst>
                    <a:ext uri="{9D8B030D-6E8A-4147-A177-3AD203B41FA5}">
                      <a16:colId xmlns:a16="http://schemas.microsoft.com/office/drawing/2014/main" val="1156446983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580656519"/>
                    </a:ext>
                  </a:extLst>
                </a:gridCol>
              </a:tblGrid>
              <a:tr h="239892">
                <a:tc>
                  <a:txBody>
                    <a:bodyPr/>
                    <a:lstStyle/>
                    <a:p>
                      <a:r>
                        <a:rPr lang="en-GB" sz="120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Renew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Emission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Long-Term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Adj. R</a:t>
                      </a:r>
                      <a:r>
                        <a:rPr lang="en-GB" sz="1200" baseline="30000" dirty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F-statistic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08129"/>
                  </a:ext>
                </a:extLst>
              </a:tr>
              <a:tr h="189970">
                <a:tc>
                  <a:txBody>
                    <a:bodyPr/>
                    <a:lstStyle/>
                    <a:p>
                      <a:r>
                        <a:rPr lang="en-GB" sz="1200" dirty="0"/>
                        <a:t>South Korea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-0.112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0921214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Belgium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-0.185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999095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0.562 </a:t>
                      </a:r>
                    </a:p>
                    <a:p>
                      <a:r>
                        <a:rPr lang="en-GB" sz="12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5049087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Upper-Middle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675681"/>
                  </a:ext>
                </a:extLst>
              </a:tr>
              <a:tr h="527762">
                <a:tc>
                  <a:txBody>
                    <a:bodyPr/>
                    <a:lstStyle/>
                    <a:p>
                      <a:r>
                        <a:rPr lang="en-GB" sz="1200" dirty="0"/>
                        <a:t>Colombia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Upper-Middle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Negative, positive for higher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-1.36686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523027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South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Upper-Middle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0.165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26995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Egypt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Positive, negative for higher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0.377 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711688"/>
                  </a:ext>
                </a:extLst>
              </a:tr>
              <a:tr h="356193">
                <a:tc>
                  <a:txBody>
                    <a:bodyPr/>
                    <a:lstStyle/>
                    <a:p>
                      <a:r>
                        <a:rPr lang="en-GB" sz="1200" dirty="0"/>
                        <a:t>Sri Lanka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-0.024 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-0.208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0.742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352312"/>
                  </a:ext>
                </a:extLst>
              </a:tr>
              <a:tr h="623718">
                <a:tc>
                  <a:txBody>
                    <a:bodyPr/>
                    <a:lstStyle/>
                    <a:p>
                      <a:r>
                        <a:rPr lang="en-GB" sz="1200" dirty="0"/>
                        <a:t>Morocco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Lower-Middle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/>
                        <a:t>Positive, negative for higher 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negative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0.027 insignificant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/>
                        <a:t>0.049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986975"/>
                  </a:ext>
                </a:extLst>
              </a:tr>
            </a:tbl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591F23AD-C059-2D7B-75DC-7BF2A6DD47DA}"/>
              </a:ext>
            </a:extLst>
          </p:cNvPr>
          <p:cNvSpPr txBox="1"/>
          <p:nvPr/>
        </p:nvSpPr>
        <p:spPr>
          <a:xfrm>
            <a:off x="5186835" y="767605"/>
            <a:ext cx="6948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Analyse the effect  for different countries of different wealth: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CCF4FAD-0447-F3AA-131D-DAC199902CE0}"/>
              </a:ext>
            </a:extLst>
          </p:cNvPr>
          <p:cNvSpPr/>
          <p:nvPr/>
        </p:nvSpPr>
        <p:spPr>
          <a:xfrm>
            <a:off x="5023484" y="747712"/>
            <a:ext cx="36000" cy="56864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019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1941</Words>
  <Application>Microsoft Office PowerPoint</Application>
  <PresentationFormat>Breitbild</PresentationFormat>
  <Paragraphs>386</Paragraphs>
  <Slides>10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20" baseType="lpstr">
      <vt:lpstr>Aptos</vt:lpstr>
      <vt:lpstr>Aptos Display</vt:lpstr>
      <vt:lpstr>Arial</vt:lpstr>
      <vt:lpstr>Bahnschrift</vt:lpstr>
      <vt:lpstr>Bahnschrift Light</vt:lpstr>
      <vt:lpstr>Bahnschrift SemiBold</vt:lpstr>
      <vt:lpstr>Bahnschrift SemiLight</vt:lpstr>
      <vt:lpstr>Cambria Math</vt:lpstr>
      <vt:lpstr>Wingdings</vt:lpstr>
      <vt:lpstr>Office</vt:lpstr>
      <vt:lpstr>Renewable Energy Consumption in Germany</vt:lpstr>
      <vt:lpstr>Energy Consumption – Finding a Model</vt:lpstr>
      <vt:lpstr>Energy Consumption – Model Selection</vt:lpstr>
      <vt:lpstr>Model Validation</vt:lpstr>
      <vt:lpstr>Energy Consumption – Forecast ARIMA(1,1,1)</vt:lpstr>
      <vt:lpstr>Multivariate Time Series Analysis - Motivation</vt:lpstr>
      <vt:lpstr>Building a Multivariate Modell</vt:lpstr>
      <vt:lpstr>Interpretation and Forecast</vt:lpstr>
      <vt:lpstr>Robustness of the findings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Weiser</dc:creator>
  <cp:lastModifiedBy>Leon Weiser</cp:lastModifiedBy>
  <cp:revision>1</cp:revision>
  <dcterms:created xsi:type="dcterms:W3CDTF">2024-11-01T20:53:04Z</dcterms:created>
  <dcterms:modified xsi:type="dcterms:W3CDTF">2024-12-16T12:20:26Z</dcterms:modified>
</cp:coreProperties>
</file>