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61" r:id="rId5"/>
    <p:sldId id="264" r:id="rId6"/>
    <p:sldId id="265" r:id="rId7"/>
    <p:sldId id="266" r:id="rId8"/>
    <p:sldId id="267" r:id="rId9"/>
    <p:sldId id="268" r:id="rId10"/>
    <p:sldId id="269" r:id="rId11"/>
    <p:sldId id="270" r:id="rId12"/>
    <p:sldId id="271" r:id="rId13"/>
    <p:sldId id="272" r:id="rId14"/>
    <p:sldId id="273" r:id="rId15"/>
    <p:sldId id="274" r:id="rId16"/>
    <p:sldId id="275" r:id="rId17"/>
    <p:sldId id="259" r:id="rId18"/>
    <p:sldId id="260"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B3"/>
    <a:srgbClr val="0070C0"/>
    <a:srgbClr val="2E5A9E"/>
    <a:srgbClr val="3C5493"/>
    <a:srgbClr val="E50012"/>
    <a:srgbClr val="EB1525"/>
    <a:srgbClr val="292929"/>
    <a:srgbClr val="5B5B5B"/>
    <a:srgbClr val="242424"/>
    <a:srgbClr val="D44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647" autoAdjust="0"/>
  </p:normalViewPr>
  <p:slideViewPr>
    <p:cSldViewPr>
      <p:cViewPr varScale="1">
        <p:scale>
          <a:sx n="88" d="100"/>
          <a:sy n="88" d="100"/>
        </p:scale>
        <p:origin x="978" y="96"/>
      </p:cViewPr>
      <p:guideLst>
        <p:guide orient="horz" pos="209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2130425"/>
            <a:ext cx="7772400" cy="1470025"/>
          </a:xfrm>
        </p:spPr>
        <p:txBody>
          <a:bodyPr/>
          <a:lstStyle>
            <a:lvl1pPr>
              <a:defRPr b="1">
                <a:solidFill>
                  <a:srgbClr val="0070C0"/>
                </a:solidFill>
                <a:latin typeface="微软雅黑" panose="020B0503020204020204" pitchFamily="34" charset="-122"/>
                <a:ea typeface="微软雅黑" panose="020B0503020204020204" pitchFamily="34" charset="-122"/>
              </a:defRPr>
            </a:lvl1pPr>
          </a:lstStyle>
          <a:p>
            <a:r>
              <a:rPr lang="zh-CN" altLang="en-US" dirty="0" smtClean="0"/>
              <a:t>主标题</a:t>
            </a:r>
            <a:endParaRPr lang="zh-CN" altLang="en-US" dirty="0"/>
          </a:p>
        </p:txBody>
      </p:sp>
      <p:sp>
        <p:nvSpPr>
          <p:cNvPr id="3" name="副标题 2"/>
          <p:cNvSpPr>
            <a:spLocks noGrp="1"/>
          </p:cNvSpPr>
          <p:nvPr>
            <p:ph type="subTitle" idx="1" hasCustomPrompt="1"/>
          </p:nvPr>
        </p:nvSpPr>
        <p:spPr>
          <a:xfrm>
            <a:off x="1371600" y="3600450"/>
            <a:ext cx="6400800" cy="708050"/>
          </a:xfrm>
        </p:spPr>
        <p:txBody>
          <a:bodyPr>
            <a:normAutofit/>
          </a:bodyPr>
          <a:lstStyle>
            <a:lvl1pPr marL="0" indent="0" algn="ctr">
              <a:buNone/>
              <a:defRPr sz="2800">
                <a:solidFill>
                  <a:schemeClr val="tx1">
                    <a:lumMod val="85000"/>
                    <a:lumOff val="15000"/>
                  </a:schemeClr>
                </a:solidFill>
                <a:latin typeface="微软雅黑" panose="020B0503020204020204" pitchFamily="34" charset="-122"/>
                <a:ea typeface="微软雅黑" panose="020B0503020204020204" pitchFamily="34"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副标题</a:t>
            </a:r>
            <a:endParaRPr lang="zh-CN" altLang="en-US" dirty="0"/>
          </a:p>
        </p:txBody>
      </p:sp>
      <p:sp>
        <p:nvSpPr>
          <p:cNvPr id="7" name="Freeform 8"/>
          <p:cNvSpPr>
            <a:spLocks noChangeArrowheads="1"/>
          </p:cNvSpPr>
          <p:nvPr userDrawn="1"/>
        </p:nvSpPr>
        <p:spPr bwMode="auto">
          <a:xfrm rot="5400000">
            <a:off x="4374418" y="5204960"/>
            <a:ext cx="419100" cy="676275"/>
          </a:xfrm>
          <a:custGeom>
            <a:avLst/>
            <a:gdLst/>
            <a:ahLst/>
            <a:cxnLst>
              <a:cxn ang="0">
                <a:pos x="584" y="443"/>
              </a:cxn>
              <a:cxn ang="0">
                <a:pos x="725" y="585"/>
              </a:cxn>
              <a:cxn ang="0">
                <a:pos x="584" y="726"/>
              </a:cxn>
              <a:cxn ang="0">
                <a:pos x="141" y="1169"/>
              </a:cxn>
              <a:cxn ang="0">
                <a:pos x="0" y="1028"/>
              </a:cxn>
              <a:cxn ang="0">
                <a:pos x="443" y="585"/>
              </a:cxn>
              <a:cxn ang="0">
                <a:pos x="0" y="141"/>
              </a:cxn>
              <a:cxn ang="0">
                <a:pos x="141" y="0"/>
              </a:cxn>
              <a:cxn ang="0">
                <a:pos x="584" y="443"/>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C8C8C8"/>
          </a:solidFill>
          <a:ln w="9525">
            <a:noFill/>
            <a:round/>
          </a:ln>
        </p:spPr>
        <p:txBody>
          <a:bodyPr/>
          <a:lstStyle/>
          <a:p>
            <a:endParaRPr lang="zh-CN" altLang="en-US">
              <a:ea typeface="微软雅黑" panose="020B0503020204020204" pitchFamily="34" charset="-122"/>
            </a:endParaRPr>
          </a:p>
        </p:txBody>
      </p:sp>
      <p:sp>
        <p:nvSpPr>
          <p:cNvPr id="8" name="Freeform 9"/>
          <p:cNvSpPr>
            <a:spLocks noChangeArrowheads="1"/>
          </p:cNvSpPr>
          <p:nvPr userDrawn="1"/>
        </p:nvSpPr>
        <p:spPr bwMode="auto">
          <a:xfrm>
            <a:off x="6894830" y="5903595"/>
            <a:ext cx="2285365" cy="958215"/>
          </a:xfrm>
          <a:custGeom>
            <a:avLst/>
            <a:gdLst>
              <a:gd name="connsiteX0" fmla="*/ 10000 w 10000"/>
              <a:gd name="connsiteY0" fmla="*/ 0 h 10000"/>
              <a:gd name="connsiteX1" fmla="*/ 10000 w 10000"/>
              <a:gd name="connsiteY1" fmla="*/ 10000 h 10000"/>
              <a:gd name="connsiteX2" fmla="*/ 0 w 10000"/>
              <a:gd name="connsiteY2" fmla="*/ 10000 h 10000"/>
              <a:gd name="connsiteX3" fmla="*/ 2220 w 10000"/>
              <a:gd name="connsiteY3" fmla="*/ 10000 h 10000"/>
              <a:gd name="connsiteX4" fmla="*/ 3171 w 10000"/>
              <a:gd name="connsiteY4" fmla="*/ 0 h 10000"/>
              <a:gd name="connsiteX5" fmla="*/ 10000 w 10000"/>
              <a:gd name="connsiteY5" fmla="*/ 0 h 10000"/>
              <a:gd name="connsiteX0-1" fmla="*/ 10000 w 10000"/>
              <a:gd name="connsiteY0-2" fmla="*/ 0 h 10000"/>
              <a:gd name="connsiteX1-3" fmla="*/ 10000 w 10000"/>
              <a:gd name="connsiteY1-4" fmla="*/ 10000 h 10000"/>
              <a:gd name="connsiteX2-5" fmla="*/ 0 w 10000"/>
              <a:gd name="connsiteY2-6" fmla="*/ 10000 h 10000"/>
              <a:gd name="connsiteX3-7" fmla="*/ 1053 w 10000"/>
              <a:gd name="connsiteY3-8" fmla="*/ 6672 h 10000"/>
              <a:gd name="connsiteX4-9" fmla="*/ 3171 w 10000"/>
              <a:gd name="connsiteY4-10" fmla="*/ 0 h 10000"/>
              <a:gd name="connsiteX5-11" fmla="*/ 10000 w 10000"/>
              <a:gd name="connsiteY5-12" fmla="*/ 0 h 10000"/>
              <a:gd name="connsiteX0-13" fmla="*/ 8947 w 8947"/>
              <a:gd name="connsiteY0-14" fmla="*/ 0 h 10000"/>
              <a:gd name="connsiteX1-15" fmla="*/ 8947 w 8947"/>
              <a:gd name="connsiteY1-16" fmla="*/ 10000 h 10000"/>
              <a:gd name="connsiteX2-17" fmla="*/ 0 w 8947"/>
              <a:gd name="connsiteY2-18" fmla="*/ 6672 h 10000"/>
              <a:gd name="connsiteX3-19" fmla="*/ 0 w 8947"/>
              <a:gd name="connsiteY3-20" fmla="*/ 6672 h 10000"/>
              <a:gd name="connsiteX4-21" fmla="*/ 2118 w 8947"/>
              <a:gd name="connsiteY4-22" fmla="*/ 0 h 10000"/>
              <a:gd name="connsiteX5-23" fmla="*/ 8947 w 8947"/>
              <a:gd name="connsiteY5-24" fmla="*/ 0 h 10000"/>
              <a:gd name="connsiteX0-25" fmla="*/ 10000 w 10000"/>
              <a:gd name="connsiteY0-26" fmla="*/ 0 h 6672"/>
              <a:gd name="connsiteX1-27" fmla="*/ 9780 w 10000"/>
              <a:gd name="connsiteY1-28" fmla="*/ 6672 h 6672"/>
              <a:gd name="connsiteX2-29" fmla="*/ 0 w 10000"/>
              <a:gd name="connsiteY2-30" fmla="*/ 6672 h 6672"/>
              <a:gd name="connsiteX3-31" fmla="*/ 0 w 10000"/>
              <a:gd name="connsiteY3-32" fmla="*/ 6672 h 6672"/>
              <a:gd name="connsiteX4-33" fmla="*/ 2367 w 10000"/>
              <a:gd name="connsiteY4-34" fmla="*/ 0 h 6672"/>
              <a:gd name="connsiteX5-35" fmla="*/ 10000 w 10000"/>
              <a:gd name="connsiteY5-36" fmla="*/ 0 h 6672"/>
              <a:gd name="connsiteX0-37" fmla="*/ 11740 w 11740"/>
              <a:gd name="connsiteY0-38" fmla="*/ 0 h 17320"/>
              <a:gd name="connsiteX1-39" fmla="*/ 11520 w 11740"/>
              <a:gd name="connsiteY1-40" fmla="*/ 10000 h 17320"/>
              <a:gd name="connsiteX2-41" fmla="*/ 1740 w 11740"/>
              <a:gd name="connsiteY2-42" fmla="*/ 10000 h 17320"/>
              <a:gd name="connsiteX3-43" fmla="*/ 0 w 11740"/>
              <a:gd name="connsiteY3-44" fmla="*/ 17320 h 17320"/>
              <a:gd name="connsiteX4-45" fmla="*/ 4107 w 11740"/>
              <a:gd name="connsiteY4-46" fmla="*/ 0 h 17320"/>
              <a:gd name="connsiteX5-47" fmla="*/ 11740 w 11740"/>
              <a:gd name="connsiteY5-48" fmla="*/ 0 h 17320"/>
              <a:gd name="connsiteX0-49" fmla="*/ 11740 w 11740"/>
              <a:gd name="connsiteY0-50" fmla="*/ 0 h 17320"/>
              <a:gd name="connsiteX1-51" fmla="*/ 11520 w 11740"/>
              <a:gd name="connsiteY1-52" fmla="*/ 17320 h 17320"/>
              <a:gd name="connsiteX2-53" fmla="*/ 1740 w 11740"/>
              <a:gd name="connsiteY2-54" fmla="*/ 10000 h 17320"/>
              <a:gd name="connsiteX3-55" fmla="*/ 0 w 11740"/>
              <a:gd name="connsiteY3-56" fmla="*/ 17320 h 17320"/>
              <a:gd name="connsiteX4-57" fmla="*/ 4107 w 11740"/>
              <a:gd name="connsiteY4-58" fmla="*/ 0 h 17320"/>
              <a:gd name="connsiteX5-59" fmla="*/ 11740 w 11740"/>
              <a:gd name="connsiteY5-60" fmla="*/ 0 h 17320"/>
              <a:gd name="connsiteX0-61" fmla="*/ 11740 w 11740"/>
              <a:gd name="connsiteY0-62" fmla="*/ 0 h 17320"/>
              <a:gd name="connsiteX1-63" fmla="*/ 11520 w 11740"/>
              <a:gd name="connsiteY1-64" fmla="*/ 17320 h 17320"/>
              <a:gd name="connsiteX2-65" fmla="*/ 2609 w 11740"/>
              <a:gd name="connsiteY2-66" fmla="*/ 17320 h 17320"/>
              <a:gd name="connsiteX3-67" fmla="*/ 0 w 11740"/>
              <a:gd name="connsiteY3-68" fmla="*/ 17320 h 17320"/>
              <a:gd name="connsiteX4-69" fmla="*/ 4107 w 11740"/>
              <a:gd name="connsiteY4-70" fmla="*/ 0 h 17320"/>
              <a:gd name="connsiteX5-71" fmla="*/ 11740 w 11740"/>
              <a:gd name="connsiteY5-72" fmla="*/ 0 h 17320"/>
              <a:gd name="connsiteX0-73" fmla="*/ 11740 w 11740"/>
              <a:gd name="connsiteY0-74" fmla="*/ 0 h 17320"/>
              <a:gd name="connsiteX1-75" fmla="*/ 11520 w 11740"/>
              <a:gd name="connsiteY1-76" fmla="*/ 17320 h 17320"/>
              <a:gd name="connsiteX2-77" fmla="*/ 9131 w 11740"/>
              <a:gd name="connsiteY2-78" fmla="*/ 17320 h 17320"/>
              <a:gd name="connsiteX3-79" fmla="*/ 0 w 11740"/>
              <a:gd name="connsiteY3-80" fmla="*/ 17320 h 17320"/>
              <a:gd name="connsiteX4-81" fmla="*/ 4107 w 11740"/>
              <a:gd name="connsiteY4-82" fmla="*/ 0 h 17320"/>
              <a:gd name="connsiteX5-83" fmla="*/ 11740 w 11740"/>
              <a:gd name="connsiteY5-84" fmla="*/ 0 h 17320"/>
              <a:gd name="connsiteX0-85" fmla="*/ 10870 w 10870"/>
              <a:gd name="connsiteY0-86" fmla="*/ 0 h 17320"/>
              <a:gd name="connsiteX1-87" fmla="*/ 10650 w 10870"/>
              <a:gd name="connsiteY1-88" fmla="*/ 17320 h 17320"/>
              <a:gd name="connsiteX2-89" fmla="*/ 8261 w 10870"/>
              <a:gd name="connsiteY2-90" fmla="*/ 17320 h 17320"/>
              <a:gd name="connsiteX3-91" fmla="*/ 0 w 10870"/>
              <a:gd name="connsiteY3-92" fmla="*/ 17320 h 17320"/>
              <a:gd name="connsiteX4-93" fmla="*/ 3237 w 10870"/>
              <a:gd name="connsiteY4-94" fmla="*/ 0 h 17320"/>
              <a:gd name="connsiteX5-95" fmla="*/ 10870 w 10870"/>
              <a:gd name="connsiteY5-96" fmla="*/ 0 h 17320"/>
              <a:gd name="connsiteX0-97" fmla="*/ 10000 w 10000"/>
              <a:gd name="connsiteY0-98" fmla="*/ 0 h 17320"/>
              <a:gd name="connsiteX1-99" fmla="*/ 9780 w 10000"/>
              <a:gd name="connsiteY1-100" fmla="*/ 17320 h 17320"/>
              <a:gd name="connsiteX2-101" fmla="*/ 7391 w 10000"/>
              <a:gd name="connsiteY2-102" fmla="*/ 17320 h 17320"/>
              <a:gd name="connsiteX3-103" fmla="*/ 0 w 10000"/>
              <a:gd name="connsiteY3-104" fmla="*/ 12349 h 17320"/>
              <a:gd name="connsiteX4-105" fmla="*/ 2367 w 10000"/>
              <a:gd name="connsiteY4-106" fmla="*/ 0 h 17320"/>
              <a:gd name="connsiteX5-107" fmla="*/ 10000 w 10000"/>
              <a:gd name="connsiteY5-108" fmla="*/ 0 h 17320"/>
              <a:gd name="connsiteX0-109" fmla="*/ 10000 w 10000"/>
              <a:gd name="connsiteY0-110" fmla="*/ 0 h 17320"/>
              <a:gd name="connsiteX1-111" fmla="*/ 9780 w 10000"/>
              <a:gd name="connsiteY1-112" fmla="*/ 12349 h 17320"/>
              <a:gd name="connsiteX2-113" fmla="*/ 7391 w 10000"/>
              <a:gd name="connsiteY2-114" fmla="*/ 17320 h 17320"/>
              <a:gd name="connsiteX3-115" fmla="*/ 0 w 10000"/>
              <a:gd name="connsiteY3-116" fmla="*/ 12349 h 17320"/>
              <a:gd name="connsiteX4-117" fmla="*/ 2367 w 10000"/>
              <a:gd name="connsiteY4-118" fmla="*/ 0 h 17320"/>
              <a:gd name="connsiteX5-119" fmla="*/ 10000 w 10000"/>
              <a:gd name="connsiteY5-120" fmla="*/ 0 h 17320"/>
              <a:gd name="connsiteX0-121" fmla="*/ 10000 w 10000"/>
              <a:gd name="connsiteY0-122" fmla="*/ 0 h 12349"/>
              <a:gd name="connsiteX1-123" fmla="*/ 9780 w 10000"/>
              <a:gd name="connsiteY1-124" fmla="*/ 12349 h 12349"/>
              <a:gd name="connsiteX2-125" fmla="*/ 7391 w 10000"/>
              <a:gd name="connsiteY2-126" fmla="*/ 12349 h 12349"/>
              <a:gd name="connsiteX3-127" fmla="*/ 0 w 10000"/>
              <a:gd name="connsiteY3-128" fmla="*/ 12349 h 12349"/>
              <a:gd name="connsiteX4-129" fmla="*/ 2367 w 10000"/>
              <a:gd name="connsiteY4-130" fmla="*/ 0 h 12349"/>
              <a:gd name="connsiteX5-131" fmla="*/ 10000 w 10000"/>
              <a:gd name="connsiteY5-132" fmla="*/ 0 h 123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2349">
                <a:moveTo>
                  <a:pt x="10000" y="0"/>
                </a:moveTo>
                <a:cubicBezTo>
                  <a:pt x="9927" y="3333"/>
                  <a:pt x="9853" y="9016"/>
                  <a:pt x="9780" y="12349"/>
                </a:cubicBezTo>
                <a:lnTo>
                  <a:pt x="7391" y="12349"/>
                </a:lnTo>
                <a:lnTo>
                  <a:pt x="0" y="12349"/>
                </a:lnTo>
                <a:lnTo>
                  <a:pt x="2367" y="0"/>
                </a:lnTo>
                <a:lnTo>
                  <a:pt x="10000" y="0"/>
                </a:lnTo>
                <a:close/>
              </a:path>
            </a:pathLst>
          </a:custGeom>
          <a:solidFill>
            <a:srgbClr val="E50012"/>
          </a:solidFill>
          <a:ln w="9525">
            <a:noFill/>
            <a:round/>
          </a:ln>
        </p:spPr>
        <p:txBody>
          <a:bodyPr/>
          <a:lstStyle/>
          <a:p>
            <a:endParaRPr lang="zh-CN" altLang="en-US">
              <a:ea typeface="微软雅黑" panose="020B0503020204020204" pitchFamily="34" charset="-122"/>
            </a:endParaRPr>
          </a:p>
        </p:txBody>
      </p:sp>
      <p:sp>
        <p:nvSpPr>
          <p:cNvPr id="9" name="Freeform 10"/>
          <p:cNvSpPr>
            <a:spLocks noChangeArrowheads="1"/>
          </p:cNvSpPr>
          <p:nvPr userDrawn="1"/>
        </p:nvSpPr>
        <p:spPr bwMode="auto">
          <a:xfrm>
            <a:off x="6500495" y="6233160"/>
            <a:ext cx="2680335" cy="628650"/>
          </a:xfrm>
          <a:custGeom>
            <a:avLst/>
            <a:gdLst>
              <a:gd name="connsiteX0" fmla="*/ 9223 w 9223"/>
              <a:gd name="connsiteY0" fmla="*/ 0 h 10000"/>
              <a:gd name="connsiteX1" fmla="*/ 9223 w 9223"/>
              <a:gd name="connsiteY1" fmla="*/ 10000 h 10000"/>
              <a:gd name="connsiteX2" fmla="*/ 0 w 9223"/>
              <a:gd name="connsiteY2" fmla="*/ 5868 h 10000"/>
              <a:gd name="connsiteX3" fmla="*/ 1381 w 9223"/>
              <a:gd name="connsiteY3" fmla="*/ 0 h 10000"/>
              <a:gd name="connsiteX4" fmla="*/ 9223 w 9223"/>
              <a:gd name="connsiteY4" fmla="*/ 0 h 10000"/>
              <a:gd name="connsiteX0-1" fmla="*/ 10000 w 10000"/>
              <a:gd name="connsiteY0-2" fmla="*/ 0 h 5868"/>
              <a:gd name="connsiteX1-3" fmla="*/ 10000 w 10000"/>
              <a:gd name="connsiteY1-4" fmla="*/ 5868 h 5868"/>
              <a:gd name="connsiteX2-5" fmla="*/ 0 w 10000"/>
              <a:gd name="connsiteY2-6" fmla="*/ 5868 h 5868"/>
              <a:gd name="connsiteX3-7" fmla="*/ 1497 w 10000"/>
              <a:gd name="connsiteY3-8" fmla="*/ 0 h 5868"/>
              <a:gd name="connsiteX4-9" fmla="*/ 10000 w 10000"/>
              <a:gd name="connsiteY4-10" fmla="*/ 0 h 5868"/>
              <a:gd name="connsiteX0-11" fmla="*/ 10715 w 10715"/>
              <a:gd name="connsiteY0-12" fmla="*/ 0 h 10000"/>
              <a:gd name="connsiteX1-13" fmla="*/ 10715 w 10715"/>
              <a:gd name="connsiteY1-14" fmla="*/ 10000 h 10000"/>
              <a:gd name="connsiteX2-15" fmla="*/ 0 w 10715"/>
              <a:gd name="connsiteY2-16" fmla="*/ 10000 h 10000"/>
              <a:gd name="connsiteX3-17" fmla="*/ 2212 w 10715"/>
              <a:gd name="connsiteY3-18" fmla="*/ 0 h 10000"/>
              <a:gd name="connsiteX4-19" fmla="*/ 10715 w 10715"/>
              <a:gd name="connsiteY4-20" fmla="*/ 0 h 10000"/>
              <a:gd name="connsiteX0-21" fmla="*/ 10715 w 10715"/>
              <a:gd name="connsiteY0-22" fmla="*/ 0 h 10000"/>
              <a:gd name="connsiteX1-23" fmla="*/ 10715 w 10715"/>
              <a:gd name="connsiteY1-24" fmla="*/ 10000 h 10000"/>
              <a:gd name="connsiteX2-25" fmla="*/ 0 w 10715"/>
              <a:gd name="connsiteY2-26" fmla="*/ 10000 h 10000"/>
              <a:gd name="connsiteX3-27" fmla="*/ 2212 w 10715"/>
              <a:gd name="connsiteY3-28" fmla="*/ 0 h 10000"/>
              <a:gd name="connsiteX4-29" fmla="*/ 10715 w 10715"/>
              <a:gd name="connsiteY4-30" fmla="*/ 0 h 10000"/>
              <a:gd name="connsiteX0-31" fmla="*/ 9643 w 9643"/>
              <a:gd name="connsiteY0-32" fmla="*/ 0 h 10000"/>
              <a:gd name="connsiteX1-33" fmla="*/ 9643 w 9643"/>
              <a:gd name="connsiteY1-34" fmla="*/ 10000 h 10000"/>
              <a:gd name="connsiteX2-35" fmla="*/ 0 w 9643"/>
              <a:gd name="connsiteY2-36" fmla="*/ 5965 h 10000"/>
              <a:gd name="connsiteX3-37" fmla="*/ 1140 w 9643"/>
              <a:gd name="connsiteY3-38" fmla="*/ 0 h 10000"/>
              <a:gd name="connsiteX4-39" fmla="*/ 9643 w 9643"/>
              <a:gd name="connsiteY4-40" fmla="*/ 0 h 10000"/>
              <a:gd name="connsiteX0-41" fmla="*/ 10000 w 10000"/>
              <a:gd name="connsiteY0-42" fmla="*/ 0 h 5965"/>
              <a:gd name="connsiteX1-43" fmla="*/ 9812 w 10000"/>
              <a:gd name="connsiteY1-44" fmla="*/ 5965 h 5965"/>
              <a:gd name="connsiteX2-45" fmla="*/ 0 w 10000"/>
              <a:gd name="connsiteY2-46" fmla="*/ 5965 h 5965"/>
              <a:gd name="connsiteX3-47" fmla="*/ 1182 w 10000"/>
              <a:gd name="connsiteY3-48" fmla="*/ 0 h 5965"/>
              <a:gd name="connsiteX4-49" fmla="*/ 10000 w 10000"/>
              <a:gd name="connsiteY4-50" fmla="*/ 0 h 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965">
                <a:moveTo>
                  <a:pt x="10000" y="0"/>
                </a:moveTo>
                <a:cubicBezTo>
                  <a:pt x="9937" y="1988"/>
                  <a:pt x="9875" y="3977"/>
                  <a:pt x="9812" y="5965"/>
                </a:cubicBezTo>
                <a:lnTo>
                  <a:pt x="0" y="5965"/>
                </a:lnTo>
                <a:lnTo>
                  <a:pt x="1182" y="0"/>
                </a:lnTo>
                <a:lnTo>
                  <a:pt x="10000" y="0"/>
                </a:lnTo>
                <a:close/>
              </a:path>
            </a:pathLst>
          </a:custGeom>
          <a:solidFill>
            <a:srgbClr val="1169B3">
              <a:alpha val="80000"/>
            </a:srgbClr>
          </a:solidFill>
          <a:ln w="9525">
            <a:noFill/>
            <a:round/>
          </a:ln>
        </p:spPr>
        <p:txBody>
          <a:bodyPr/>
          <a:lstStyle/>
          <a:p>
            <a:endParaRPr lang="zh-CN" altLang="en-US">
              <a:ea typeface="微软雅黑" panose="020B0503020204020204" pitchFamily="34" charset="-122"/>
            </a:endParaRPr>
          </a:p>
        </p:txBody>
      </p:sp>
      <p:grpSp>
        <p:nvGrpSpPr>
          <p:cNvPr id="10" name="组合 9"/>
          <p:cNvGrpSpPr/>
          <p:nvPr userDrawn="1"/>
        </p:nvGrpSpPr>
        <p:grpSpPr>
          <a:xfrm>
            <a:off x="0" y="-27384"/>
            <a:ext cx="6080760" cy="1388745"/>
            <a:chOff x="-1" y="-6"/>
            <a:chExt cx="10422" cy="2380"/>
          </a:xfrm>
        </p:grpSpPr>
        <p:sp>
          <p:nvSpPr>
            <p:cNvPr id="11" name="任意多边形 10"/>
            <p:cNvSpPr/>
            <p:nvPr/>
          </p:nvSpPr>
          <p:spPr bwMode="auto">
            <a:xfrm>
              <a:off x="11" y="-6"/>
              <a:ext cx="6778" cy="2380"/>
            </a:xfrm>
            <a:custGeom>
              <a:avLst/>
              <a:gdLst>
                <a:gd name="connsiteX0" fmla="*/ 0 w 9772924"/>
                <a:gd name="connsiteY0" fmla="*/ 4212468 h 8424936"/>
                <a:gd name="connsiteX1" fmla="*/ 2106234 w 9772924"/>
                <a:gd name="connsiteY1" fmla="*/ 1 h 8424936"/>
                <a:gd name="connsiteX2" fmla="*/ 7666690 w 9772924"/>
                <a:gd name="connsiteY2" fmla="*/ 1 h 8424936"/>
                <a:gd name="connsiteX3" fmla="*/ 9772924 w 9772924"/>
                <a:gd name="connsiteY3" fmla="*/ 4212468 h 8424936"/>
                <a:gd name="connsiteX4" fmla="*/ 7666690 w 9772924"/>
                <a:gd name="connsiteY4" fmla="*/ 8424935 h 8424936"/>
                <a:gd name="connsiteX5" fmla="*/ 2106234 w 9772924"/>
                <a:gd name="connsiteY5" fmla="*/ 8424935 h 8424936"/>
                <a:gd name="connsiteX6" fmla="*/ 0 w 9772924"/>
                <a:gd name="connsiteY6" fmla="*/ 4212468 h 8424936"/>
                <a:gd name="connsiteX0-1" fmla="*/ 0 w 9772924"/>
                <a:gd name="connsiteY0-2" fmla="*/ 4212467 h 8424934"/>
                <a:gd name="connsiteX1-3" fmla="*/ 2106234 w 9772924"/>
                <a:gd name="connsiteY1-4" fmla="*/ 0 h 8424934"/>
                <a:gd name="connsiteX2-5" fmla="*/ 9433048 w 9772924"/>
                <a:gd name="connsiteY2-6" fmla="*/ 3645566 h 8424934"/>
                <a:gd name="connsiteX3-7" fmla="*/ 9772924 w 9772924"/>
                <a:gd name="connsiteY3-8" fmla="*/ 4212467 h 8424934"/>
                <a:gd name="connsiteX4-9" fmla="*/ 7666690 w 9772924"/>
                <a:gd name="connsiteY4-10" fmla="*/ 8424934 h 8424934"/>
                <a:gd name="connsiteX5-11" fmla="*/ 2106234 w 9772924"/>
                <a:gd name="connsiteY5-12" fmla="*/ 8424934 h 8424934"/>
                <a:gd name="connsiteX6-13" fmla="*/ 0 w 9772924"/>
                <a:gd name="connsiteY6-14" fmla="*/ 4212467 h 8424934"/>
                <a:gd name="connsiteX0-15" fmla="*/ 0 w 9772924"/>
                <a:gd name="connsiteY0-16" fmla="*/ 566901 h 4779368"/>
                <a:gd name="connsiteX1-17" fmla="*/ 5256585 w 9772924"/>
                <a:gd name="connsiteY1-18" fmla="*/ 0 h 4779368"/>
                <a:gd name="connsiteX2-19" fmla="*/ 9433048 w 9772924"/>
                <a:gd name="connsiteY2-20" fmla="*/ 0 h 4779368"/>
                <a:gd name="connsiteX3-21" fmla="*/ 9772924 w 9772924"/>
                <a:gd name="connsiteY3-22" fmla="*/ 566901 h 4779368"/>
                <a:gd name="connsiteX4-23" fmla="*/ 7666690 w 9772924"/>
                <a:gd name="connsiteY4-24" fmla="*/ 4779368 h 4779368"/>
                <a:gd name="connsiteX5-25" fmla="*/ 2106234 w 9772924"/>
                <a:gd name="connsiteY5-26" fmla="*/ 4779368 h 4779368"/>
                <a:gd name="connsiteX6-27" fmla="*/ 0 w 9772924"/>
                <a:gd name="connsiteY6-28" fmla="*/ 566901 h 4779368"/>
                <a:gd name="connsiteX0-29" fmla="*/ 3150350 w 7666690"/>
                <a:gd name="connsiteY0-30" fmla="*/ 1449218 h 4779368"/>
                <a:gd name="connsiteX1-31" fmla="*/ 3150351 w 7666690"/>
                <a:gd name="connsiteY1-32" fmla="*/ 0 h 4779368"/>
                <a:gd name="connsiteX2-33" fmla="*/ 7326814 w 7666690"/>
                <a:gd name="connsiteY2-34" fmla="*/ 0 h 4779368"/>
                <a:gd name="connsiteX3-35" fmla="*/ 7666690 w 7666690"/>
                <a:gd name="connsiteY3-36" fmla="*/ 566901 h 4779368"/>
                <a:gd name="connsiteX4-37" fmla="*/ 5560456 w 7666690"/>
                <a:gd name="connsiteY4-38" fmla="*/ 4779368 h 4779368"/>
                <a:gd name="connsiteX5-39" fmla="*/ 0 w 7666690"/>
                <a:gd name="connsiteY5-40" fmla="*/ 4779368 h 4779368"/>
                <a:gd name="connsiteX6-41" fmla="*/ 3150350 w 7666690"/>
                <a:gd name="connsiteY6-42" fmla="*/ 1449218 h 4779368"/>
                <a:gd name="connsiteX0-43" fmla="*/ 0 w 4516340"/>
                <a:gd name="connsiteY0-44" fmla="*/ 1449218 h 4779368"/>
                <a:gd name="connsiteX1-45" fmla="*/ 1 w 4516340"/>
                <a:gd name="connsiteY1-46" fmla="*/ 0 h 4779368"/>
                <a:gd name="connsiteX2-47" fmla="*/ 4176464 w 4516340"/>
                <a:gd name="connsiteY2-48" fmla="*/ 0 h 4779368"/>
                <a:gd name="connsiteX3-49" fmla="*/ 4516340 w 4516340"/>
                <a:gd name="connsiteY3-50" fmla="*/ 566901 h 4779368"/>
                <a:gd name="connsiteX4-51" fmla="*/ 2410106 w 4516340"/>
                <a:gd name="connsiteY4-52" fmla="*/ 4779368 h 4779368"/>
                <a:gd name="connsiteX5-53" fmla="*/ 0 w 4516340"/>
                <a:gd name="connsiteY5-54" fmla="*/ 4754934 h 4779368"/>
                <a:gd name="connsiteX6-55" fmla="*/ 0 w 4516340"/>
                <a:gd name="connsiteY6-56" fmla="*/ 1449218 h 4779368"/>
                <a:gd name="connsiteX0-57" fmla="*/ 0 w 4516340"/>
                <a:gd name="connsiteY0-58" fmla="*/ 1449218 h 4754934"/>
                <a:gd name="connsiteX1-59" fmla="*/ 1 w 4516340"/>
                <a:gd name="connsiteY1-60" fmla="*/ 0 h 4754934"/>
                <a:gd name="connsiteX2-61" fmla="*/ 4176464 w 4516340"/>
                <a:gd name="connsiteY2-62" fmla="*/ 0 h 4754934"/>
                <a:gd name="connsiteX3-63" fmla="*/ 4516340 w 4516340"/>
                <a:gd name="connsiteY3-64" fmla="*/ 566901 h 4754934"/>
                <a:gd name="connsiteX4-65" fmla="*/ 3312368 w 4516340"/>
                <a:gd name="connsiteY4-66" fmla="*/ 2900219 h 4754934"/>
                <a:gd name="connsiteX5-67" fmla="*/ 0 w 4516340"/>
                <a:gd name="connsiteY5-68" fmla="*/ 4754934 h 4754934"/>
                <a:gd name="connsiteX6-69" fmla="*/ 0 w 4516340"/>
                <a:gd name="connsiteY6-70" fmla="*/ 1449218 h 4754934"/>
                <a:gd name="connsiteX0-71" fmla="*/ 0 w 4516340"/>
                <a:gd name="connsiteY0-72" fmla="*/ 1449218 h 2900219"/>
                <a:gd name="connsiteX1-73" fmla="*/ 1 w 4516340"/>
                <a:gd name="connsiteY1-74" fmla="*/ 0 h 2900219"/>
                <a:gd name="connsiteX2-75" fmla="*/ 4176464 w 4516340"/>
                <a:gd name="connsiteY2-76" fmla="*/ 0 h 2900219"/>
                <a:gd name="connsiteX3-77" fmla="*/ 4516340 w 4516340"/>
                <a:gd name="connsiteY3-78" fmla="*/ 566901 h 2900219"/>
                <a:gd name="connsiteX4-79" fmla="*/ 3312368 w 4516340"/>
                <a:gd name="connsiteY4-80" fmla="*/ 2900219 h 2900219"/>
                <a:gd name="connsiteX5-81" fmla="*/ 1 w 4516340"/>
                <a:gd name="connsiteY5-82" fmla="*/ 2900219 h 2900219"/>
                <a:gd name="connsiteX6-83" fmla="*/ 0 w 4516340"/>
                <a:gd name="connsiteY6-84" fmla="*/ 1449218 h 2900219"/>
                <a:gd name="connsiteX0-85" fmla="*/ 0 w 4516340"/>
                <a:gd name="connsiteY0-86" fmla="*/ 1449218 h 2900219"/>
                <a:gd name="connsiteX1-87" fmla="*/ 1 w 4516340"/>
                <a:gd name="connsiteY1-88" fmla="*/ 0 h 2900219"/>
                <a:gd name="connsiteX2-89" fmla="*/ 4176464 w 4516340"/>
                <a:gd name="connsiteY2-90" fmla="*/ 0 h 2900219"/>
                <a:gd name="connsiteX3-91" fmla="*/ 4516340 w 4516340"/>
                <a:gd name="connsiteY3-92" fmla="*/ 566901 h 2900219"/>
                <a:gd name="connsiteX4-93" fmla="*/ 3312368 w 4516340"/>
                <a:gd name="connsiteY4-94" fmla="*/ 2900219 h 2900219"/>
                <a:gd name="connsiteX5-95" fmla="*/ 468560 w 4516340"/>
                <a:gd name="connsiteY5-96" fmla="*/ 2900219 h 2900219"/>
                <a:gd name="connsiteX6-97" fmla="*/ 0 w 4516340"/>
                <a:gd name="connsiteY6-98" fmla="*/ 1449218 h 2900219"/>
                <a:gd name="connsiteX0-99" fmla="*/ 468559 w 4516339"/>
                <a:gd name="connsiteY0-100" fmla="*/ 1449218 h 2900219"/>
                <a:gd name="connsiteX1-101" fmla="*/ 0 w 4516339"/>
                <a:gd name="connsiteY1-102" fmla="*/ 0 h 2900219"/>
                <a:gd name="connsiteX2-103" fmla="*/ 4176463 w 4516339"/>
                <a:gd name="connsiteY2-104" fmla="*/ 0 h 2900219"/>
                <a:gd name="connsiteX3-105" fmla="*/ 4516339 w 4516339"/>
                <a:gd name="connsiteY3-106" fmla="*/ 566901 h 2900219"/>
                <a:gd name="connsiteX4-107" fmla="*/ 3312367 w 4516339"/>
                <a:gd name="connsiteY4-108" fmla="*/ 2900219 h 2900219"/>
                <a:gd name="connsiteX5-109" fmla="*/ 468559 w 4516339"/>
                <a:gd name="connsiteY5-110" fmla="*/ 2900219 h 2900219"/>
                <a:gd name="connsiteX6-111" fmla="*/ 468559 w 4516339"/>
                <a:gd name="connsiteY6-112" fmla="*/ 1449218 h 2900219"/>
                <a:gd name="connsiteX0-113" fmla="*/ 0 w 4047780"/>
                <a:gd name="connsiteY0-114" fmla="*/ 1449218 h 2900219"/>
                <a:gd name="connsiteX1-115" fmla="*/ 0 w 4047780"/>
                <a:gd name="connsiteY1-116" fmla="*/ 0 h 2900219"/>
                <a:gd name="connsiteX2-117" fmla="*/ 3707904 w 4047780"/>
                <a:gd name="connsiteY2-118" fmla="*/ 0 h 2900219"/>
                <a:gd name="connsiteX3-119" fmla="*/ 4047780 w 4047780"/>
                <a:gd name="connsiteY3-120" fmla="*/ 566901 h 2900219"/>
                <a:gd name="connsiteX4-121" fmla="*/ 2843808 w 4047780"/>
                <a:gd name="connsiteY4-122" fmla="*/ 2900219 h 2900219"/>
                <a:gd name="connsiteX5-123" fmla="*/ 0 w 4047780"/>
                <a:gd name="connsiteY5-124" fmla="*/ 2900219 h 2900219"/>
                <a:gd name="connsiteX6-125" fmla="*/ 0 w 4047780"/>
                <a:gd name="connsiteY6-126" fmla="*/ 1449218 h 2900219"/>
                <a:gd name="connsiteX0-127" fmla="*/ 0 w 3707904"/>
                <a:gd name="connsiteY0-128" fmla="*/ 1449218 h 2900219"/>
                <a:gd name="connsiteX1-129" fmla="*/ 0 w 3707904"/>
                <a:gd name="connsiteY1-130" fmla="*/ 0 h 2900219"/>
                <a:gd name="connsiteX2-131" fmla="*/ 3707904 w 3707904"/>
                <a:gd name="connsiteY2-132" fmla="*/ 0 h 2900219"/>
                <a:gd name="connsiteX3-133" fmla="*/ 3491879 w 3707904"/>
                <a:gd name="connsiteY3-134" fmla="*/ 1676722 h 2900219"/>
                <a:gd name="connsiteX4-135" fmla="*/ 2843808 w 3707904"/>
                <a:gd name="connsiteY4-136" fmla="*/ 2900219 h 2900219"/>
                <a:gd name="connsiteX5-137" fmla="*/ 0 w 3707904"/>
                <a:gd name="connsiteY5-138" fmla="*/ 2900219 h 2900219"/>
                <a:gd name="connsiteX6-139" fmla="*/ 0 w 3707904"/>
                <a:gd name="connsiteY6-140" fmla="*/ 1449218 h 2900219"/>
                <a:gd name="connsiteX0-141" fmla="*/ 0 w 3491879"/>
                <a:gd name="connsiteY0-142" fmla="*/ 1449218 h 2900219"/>
                <a:gd name="connsiteX1-143" fmla="*/ 0 w 3491879"/>
                <a:gd name="connsiteY1-144" fmla="*/ 0 h 2900219"/>
                <a:gd name="connsiteX2-145" fmla="*/ 3059831 w 3491879"/>
                <a:gd name="connsiteY2-146" fmla="*/ 1676722 h 2900219"/>
                <a:gd name="connsiteX3-147" fmla="*/ 3491879 w 3491879"/>
                <a:gd name="connsiteY3-148" fmla="*/ 1676722 h 2900219"/>
                <a:gd name="connsiteX4-149" fmla="*/ 2843808 w 3491879"/>
                <a:gd name="connsiteY4-150" fmla="*/ 2900219 h 2900219"/>
                <a:gd name="connsiteX5-151" fmla="*/ 0 w 3491879"/>
                <a:gd name="connsiteY5-152" fmla="*/ 2900219 h 2900219"/>
                <a:gd name="connsiteX6-153" fmla="*/ 0 w 3491879"/>
                <a:gd name="connsiteY6-154" fmla="*/ 1449218 h 2900219"/>
                <a:gd name="connsiteX0-155" fmla="*/ 0 w 3491879"/>
                <a:gd name="connsiteY0-156" fmla="*/ 2160240 h 2900219"/>
                <a:gd name="connsiteX1-157" fmla="*/ 0 w 3491879"/>
                <a:gd name="connsiteY1-158" fmla="*/ 0 h 2900219"/>
                <a:gd name="connsiteX2-159" fmla="*/ 3059831 w 3491879"/>
                <a:gd name="connsiteY2-160" fmla="*/ 1676722 h 2900219"/>
                <a:gd name="connsiteX3-161" fmla="*/ 3491879 w 3491879"/>
                <a:gd name="connsiteY3-162" fmla="*/ 1676722 h 2900219"/>
                <a:gd name="connsiteX4-163" fmla="*/ 2843808 w 3491879"/>
                <a:gd name="connsiteY4-164" fmla="*/ 2900219 h 2900219"/>
                <a:gd name="connsiteX5-165" fmla="*/ 0 w 3491879"/>
                <a:gd name="connsiteY5-166" fmla="*/ 2900219 h 2900219"/>
                <a:gd name="connsiteX6-167" fmla="*/ 0 w 3491879"/>
                <a:gd name="connsiteY6-168" fmla="*/ 2160240 h 2900219"/>
                <a:gd name="connsiteX0-169" fmla="*/ 0 w 3491879"/>
                <a:gd name="connsiteY0-170" fmla="*/ 483518 h 1223497"/>
                <a:gd name="connsiteX1-171" fmla="*/ 0 w 3491879"/>
                <a:gd name="connsiteY1-172" fmla="*/ 0 h 1223497"/>
                <a:gd name="connsiteX2-173" fmla="*/ 3059831 w 3491879"/>
                <a:gd name="connsiteY2-174" fmla="*/ 0 h 1223497"/>
                <a:gd name="connsiteX3-175" fmla="*/ 3491879 w 3491879"/>
                <a:gd name="connsiteY3-176" fmla="*/ 0 h 1223497"/>
                <a:gd name="connsiteX4-177" fmla="*/ 2843808 w 3491879"/>
                <a:gd name="connsiteY4-178" fmla="*/ 1223497 h 1223497"/>
                <a:gd name="connsiteX5-179" fmla="*/ 0 w 3491879"/>
                <a:gd name="connsiteY5-180" fmla="*/ 1223497 h 1223497"/>
                <a:gd name="connsiteX6-181" fmla="*/ 0 w 3491879"/>
                <a:gd name="connsiteY6-182" fmla="*/ 483518 h 12234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491879" h="1223497">
                  <a:moveTo>
                    <a:pt x="0" y="483518"/>
                  </a:moveTo>
                  <a:lnTo>
                    <a:pt x="0" y="0"/>
                  </a:lnTo>
                  <a:lnTo>
                    <a:pt x="3059831" y="0"/>
                  </a:lnTo>
                  <a:lnTo>
                    <a:pt x="3491879" y="0"/>
                  </a:lnTo>
                  <a:lnTo>
                    <a:pt x="2843808" y="1223497"/>
                  </a:lnTo>
                  <a:lnTo>
                    <a:pt x="0" y="1223497"/>
                  </a:lnTo>
                  <a:lnTo>
                    <a:pt x="0" y="483518"/>
                  </a:lnTo>
                  <a:close/>
                </a:path>
              </a:pathLst>
            </a:custGeom>
            <a:solidFill>
              <a:srgbClr val="E60012"/>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任意多边形 11"/>
            <p:cNvSpPr/>
            <p:nvPr/>
          </p:nvSpPr>
          <p:spPr bwMode="auto">
            <a:xfrm>
              <a:off x="-1" y="-6"/>
              <a:ext cx="10422" cy="2041"/>
            </a:xfrm>
            <a:custGeom>
              <a:avLst/>
              <a:gdLst>
                <a:gd name="connsiteX0" fmla="*/ 11 w 8435"/>
                <a:gd name="connsiteY0" fmla="*/ 10 h 1652"/>
                <a:gd name="connsiteX1" fmla="*/ 0 w 8435"/>
                <a:gd name="connsiteY1" fmla="*/ 10 h 1652"/>
                <a:gd name="connsiteX2" fmla="*/ 5934 w 8435"/>
                <a:gd name="connsiteY2" fmla="*/ 0 h 1652"/>
                <a:gd name="connsiteX3" fmla="*/ 8435 w 8435"/>
                <a:gd name="connsiteY3" fmla="*/ 1 h 1652"/>
                <a:gd name="connsiteX4" fmla="*/ 7602 w 8435"/>
                <a:gd name="connsiteY4" fmla="*/ 1652 h 1652"/>
                <a:gd name="connsiteX5" fmla="*/ 10 w 8435"/>
                <a:gd name="connsiteY5" fmla="*/ 1652 h 1652"/>
                <a:gd name="connsiteX6" fmla="*/ 11 w 8435"/>
                <a:gd name="connsiteY6" fmla="*/ 10 h 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5" h="1652">
                  <a:moveTo>
                    <a:pt x="11" y="10"/>
                  </a:moveTo>
                  <a:lnTo>
                    <a:pt x="0" y="10"/>
                  </a:lnTo>
                  <a:lnTo>
                    <a:pt x="5934" y="0"/>
                  </a:lnTo>
                  <a:lnTo>
                    <a:pt x="8435" y="1"/>
                  </a:lnTo>
                  <a:lnTo>
                    <a:pt x="7602" y="1652"/>
                  </a:lnTo>
                  <a:lnTo>
                    <a:pt x="10" y="1652"/>
                  </a:lnTo>
                  <a:cubicBezTo>
                    <a:pt x="10" y="1046"/>
                    <a:pt x="-2" y="-4"/>
                    <a:pt x="11" y="10"/>
                  </a:cubicBezTo>
                  <a:close/>
                </a:path>
              </a:pathLst>
            </a:custGeom>
            <a:solidFill>
              <a:srgbClr val="0070C0">
                <a:alpha val="80000"/>
              </a:srgb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13" name="组合 12"/>
            <p:cNvGrpSpPr/>
            <p:nvPr/>
          </p:nvGrpSpPr>
          <p:grpSpPr>
            <a:xfrm>
              <a:off x="629" y="496"/>
              <a:ext cx="7502" cy="887"/>
              <a:chOff x="742" y="502"/>
              <a:chExt cx="5109" cy="604"/>
            </a:xfrm>
          </p:grpSpPr>
          <p:pic>
            <p:nvPicPr>
              <p:cNvPr id="14" name="图片 13" descr="白英文logo"/>
              <p:cNvPicPr>
                <a:picLocks noChangeAspect="1"/>
              </p:cNvPicPr>
              <p:nvPr/>
            </p:nvPicPr>
            <p:blipFill>
              <a:blip r:embed="rId2" cstate="print"/>
              <a:stretch>
                <a:fillRect/>
              </a:stretch>
            </p:blipFill>
            <p:spPr>
              <a:xfrm>
                <a:off x="742" y="601"/>
                <a:ext cx="2970" cy="470"/>
              </a:xfrm>
              <a:prstGeom prst="rect">
                <a:avLst/>
              </a:prstGeom>
            </p:spPr>
          </p:pic>
          <p:pic>
            <p:nvPicPr>
              <p:cNvPr id="15" name="图片 14" descr="中科晶上字体2-02"/>
              <p:cNvPicPr>
                <a:picLocks noChangeAspect="1"/>
              </p:cNvPicPr>
              <p:nvPr/>
            </p:nvPicPr>
            <p:blipFill>
              <a:blip r:embed="rId3" cstate="print"/>
              <a:srcRect b="44329"/>
              <a:stretch>
                <a:fillRect/>
              </a:stretch>
            </p:blipFill>
            <p:spPr>
              <a:xfrm>
                <a:off x="3543" y="502"/>
                <a:ext cx="2308" cy="605"/>
              </a:xfrm>
              <a:prstGeom prst="rect">
                <a:avLst/>
              </a:prstGeom>
            </p:spPr>
          </p:pic>
        </p:grpSp>
      </p:grpSp>
      <p:sp>
        <p:nvSpPr>
          <p:cNvPr id="18" name="文本占位符 3"/>
          <p:cNvSpPr>
            <a:spLocks noGrp="1"/>
          </p:cNvSpPr>
          <p:nvPr>
            <p:ph type="body" sz="half" idx="2" hasCustomPrompt="1"/>
          </p:nvPr>
        </p:nvSpPr>
        <p:spPr>
          <a:xfrm>
            <a:off x="3707904" y="4477888"/>
            <a:ext cx="1752130" cy="592587"/>
          </a:xfrm>
        </p:spPr>
        <p:txBody>
          <a:bodyPr/>
          <a:lstStyle>
            <a:lvl1pPr marL="0" indent="0" algn="ctr">
              <a:buNone/>
              <a:defRPr sz="1865">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dirty="0" smtClean="0"/>
              <a:t>汇报人：</a:t>
            </a:r>
            <a:r>
              <a:rPr lang="en-US" altLang="zh-CN" dirty="0" smtClean="0"/>
              <a:t>XXX</a:t>
            </a:r>
            <a:endParaRPr lang="zh-CN" alt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grpSp>
        <p:nvGrpSpPr>
          <p:cNvPr id="7" name="组合 6"/>
          <p:cNvGrpSpPr/>
          <p:nvPr userDrawn="1"/>
        </p:nvGrpSpPr>
        <p:grpSpPr>
          <a:xfrm>
            <a:off x="0" y="0"/>
            <a:ext cx="2771775" cy="6866255"/>
            <a:chOff x="635" y="-3810"/>
            <a:chExt cx="2771775" cy="6866255"/>
          </a:xfrm>
        </p:grpSpPr>
        <p:sp>
          <p:nvSpPr>
            <p:cNvPr id="8" name="矩形 7"/>
            <p:cNvSpPr/>
            <p:nvPr/>
          </p:nvSpPr>
          <p:spPr>
            <a:xfrm>
              <a:off x="635" y="-3810"/>
              <a:ext cx="2771775" cy="68662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 name="Rectangle 3"/>
            <p:cNvSpPr txBox="1"/>
            <p:nvPr/>
          </p:nvSpPr>
          <p:spPr>
            <a:xfrm>
              <a:off x="594995" y="3015615"/>
              <a:ext cx="1722120" cy="612140"/>
            </a:xfrm>
            <a:prstGeom prst="rect">
              <a:avLst/>
            </a:prstGeom>
            <a:noFill/>
            <a:ln w="9525">
              <a:noFill/>
            </a:ln>
          </p:spPr>
          <p:txBody>
            <a:bodyPr anchor="ctr"/>
            <a:lstStyle/>
            <a:p>
              <a:pPr lvl="0" indent="0" algn="ctr">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rPr>
                <a:t>目 录</a:t>
              </a:r>
            </a:p>
          </p:txBody>
        </p:sp>
        <p:sp>
          <p:nvSpPr>
            <p:cNvPr id="10" name="六边形 9"/>
            <p:cNvSpPr/>
            <p:nvPr/>
          </p:nvSpPr>
          <p:spPr>
            <a:xfrm rot="5400000">
              <a:off x="812165" y="2762250"/>
              <a:ext cx="1235710" cy="1066165"/>
            </a:xfrm>
            <a:prstGeom prst="hexagon">
              <a:avLst/>
            </a:prstGeom>
            <a:noFill/>
            <a:ln w="9525" cap="flat" cmpd="sng" algn="ctr">
              <a:solidFill>
                <a:schemeClr val="bg1"/>
              </a:solidFill>
              <a:prstDash val="solid"/>
              <a:miter lim="800000"/>
            </a:ln>
            <a:effectLst/>
            <a:extLst>
              <a:ext uri="{909E8E84-426E-40DD-AFC4-6F175D3DCCD1}">
                <a14:hiddenFill xmlns:a14="http://schemas.microsoft.com/office/drawing/2010/main">
                  <a:solidFill>
                    <a:srgbClr val="E50012"/>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gr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207890"/>
            <a:ext cx="1586831" cy="32315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子页">
    <p:bg>
      <p:bgPr>
        <a:solidFill>
          <a:schemeClr val="bg1"/>
        </a:solidFill>
        <a:effectLst/>
      </p:bgPr>
    </p:bg>
    <p:spTree>
      <p:nvGrpSpPr>
        <p:cNvPr id="1" name=""/>
        <p:cNvGrpSpPr/>
        <p:nvPr/>
      </p:nvGrpSpPr>
      <p:grpSpPr>
        <a:xfrm>
          <a:off x="0" y="0"/>
          <a:ext cx="0" cy="0"/>
          <a:chOff x="0" y="0"/>
          <a:chExt cx="0" cy="0"/>
        </a:xfrm>
      </p:grpSpPr>
      <p:pic>
        <p:nvPicPr>
          <p:cNvPr id="21" name="Picture 3" descr="C:\Users\nec\Desktop\ppt\图\IMG_6074.JPG"/>
          <p:cNvPicPr>
            <a:picLocks noChangeAspect="1"/>
          </p:cNvPicPr>
          <p:nvPr userDrawn="1"/>
        </p:nvPicPr>
        <p:blipFill>
          <a:blip r:embed="rId2" cstate="print"/>
          <a:srcRect t="69600"/>
          <a:stretch>
            <a:fillRect/>
          </a:stretch>
        </p:blipFill>
        <p:spPr>
          <a:xfrm>
            <a:off x="-15240" y="-3810"/>
            <a:ext cx="9185910" cy="783590"/>
          </a:xfrm>
          <a:prstGeom prst="rect">
            <a:avLst/>
          </a:prstGeom>
          <a:noFill/>
          <a:ln w="9525">
            <a:noFill/>
          </a:ln>
        </p:spPr>
      </p:pic>
      <p:sp>
        <p:nvSpPr>
          <p:cNvPr id="22" name="矩形 21"/>
          <p:cNvSpPr/>
          <p:nvPr userDrawn="1"/>
        </p:nvSpPr>
        <p:spPr>
          <a:xfrm>
            <a:off x="-15240" y="-3810"/>
            <a:ext cx="9185910" cy="799465"/>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4" name="KSO_Shape"/>
          <p:cNvSpPr/>
          <p:nvPr userDrawn="1"/>
        </p:nvSpPr>
        <p:spPr>
          <a:xfrm>
            <a:off x="-15875" y="226695"/>
            <a:ext cx="203835" cy="324485"/>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25" name="图片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96336" y="260648"/>
            <a:ext cx="1348260" cy="220057"/>
          </a:xfrm>
          <a:prstGeom prst="rect">
            <a:avLst/>
          </a:prstGeom>
        </p:spPr>
      </p:pic>
      <p:sp>
        <p:nvSpPr>
          <p:cNvPr id="2" name="标题 1"/>
          <p:cNvSpPr>
            <a:spLocks noGrp="1"/>
          </p:cNvSpPr>
          <p:nvPr>
            <p:ph type="title" hasCustomPrompt="1"/>
          </p:nvPr>
        </p:nvSpPr>
        <p:spPr>
          <a:xfrm>
            <a:off x="240842" y="116633"/>
            <a:ext cx="5339269" cy="504056"/>
          </a:xfrm>
        </p:spPr>
        <p:txBody>
          <a:bodyPr anchor="t">
            <a:noAutofit/>
          </a:bodyPr>
          <a:lstStyle>
            <a:lvl1pPr algn="l">
              <a:defRPr sz="3200" b="1" cap="all">
                <a:solidFill>
                  <a:schemeClr val="bg1"/>
                </a:solidFill>
                <a:latin typeface="微软雅黑" panose="020B0503020204020204" pitchFamily="34" charset="-122"/>
                <a:ea typeface="微软雅黑" panose="020B0503020204020204" pitchFamily="34" charset="-122"/>
              </a:defRPr>
            </a:lvl1pPr>
          </a:lstStyle>
          <a:p>
            <a:r>
              <a:rPr lang="zh-CN" altLang="en-US" dirty="0" smtClean="0"/>
              <a:t>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rgbClr val="1169B3"/>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277956"/>
            <a:ext cx="1348260" cy="220057"/>
          </a:xfrm>
          <a:prstGeom prst="rect">
            <a:avLst/>
          </a:prstGeom>
        </p:spPr>
      </p:pic>
      <p:sp>
        <p:nvSpPr>
          <p:cNvPr id="2" name="标题 1"/>
          <p:cNvSpPr>
            <a:spLocks noGrp="1"/>
          </p:cNvSpPr>
          <p:nvPr>
            <p:ph type="title" hasCustomPrompt="1"/>
          </p:nvPr>
        </p:nvSpPr>
        <p:spPr>
          <a:xfrm>
            <a:off x="1415900" y="2278062"/>
            <a:ext cx="1708300" cy="1143000"/>
          </a:xfrm>
        </p:spPr>
        <p:txBody>
          <a:bodyPr>
            <a:noAutofit/>
          </a:bodyPr>
          <a:lstStyle>
            <a:lvl1pPr>
              <a:defRPr sz="20000">
                <a:solidFill>
                  <a:schemeClr val="bg1"/>
                </a:solidFill>
                <a:latin typeface="+mj-ea"/>
                <a:ea typeface="+mj-ea"/>
              </a:defRPr>
            </a:lvl1pPr>
          </a:lstStyle>
          <a:p>
            <a:r>
              <a:rPr lang="en-US" altLang="zh-CN" dirty="0" smtClean="0"/>
              <a:t>1</a:t>
            </a:r>
            <a:endParaRPr lang="zh-CN" altLang="en-US" dirty="0"/>
          </a:p>
        </p:txBody>
      </p:sp>
      <p:sp>
        <p:nvSpPr>
          <p:cNvPr id="3" name="内容占位符 2"/>
          <p:cNvSpPr>
            <a:spLocks noGrp="1"/>
          </p:cNvSpPr>
          <p:nvPr>
            <p:ph sz="half" idx="1" hasCustomPrompt="1"/>
          </p:nvPr>
        </p:nvSpPr>
        <p:spPr>
          <a:xfrm>
            <a:off x="1507435" y="3396559"/>
            <a:ext cx="1480389" cy="439987"/>
          </a:xfrm>
          <a:solidFill>
            <a:srgbClr val="1169B3"/>
          </a:solidFill>
        </p:spPr>
        <p:txBody>
          <a:bodyPr>
            <a:noAutofit/>
          </a:bodyPr>
          <a:lstStyle>
            <a:lvl1pPr marL="635" indent="0">
              <a:buNone/>
              <a:defRPr sz="2800" baseline="0">
                <a:solidFill>
                  <a:schemeClr val="bg1"/>
                </a:solidFill>
                <a:latin typeface="微软雅黑" panose="020B0503020204020204" pitchFamily="34" charset="-122"/>
                <a:ea typeface="微软雅黑" panose="020B0503020204020204" pitchFamily="34" charset="-122"/>
              </a:defRPr>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ltLang="zh-CN" dirty="0" smtClean="0"/>
              <a:t>PART  1</a:t>
            </a:r>
            <a:endParaRPr lang="zh-CN" altLang="en-US" dirty="0"/>
          </a:p>
        </p:txBody>
      </p:sp>
      <p:cxnSp>
        <p:nvCxnSpPr>
          <p:cNvPr id="10" name="直接连接符 9"/>
          <p:cNvCxnSpPr/>
          <p:nvPr userDrawn="1"/>
        </p:nvCxnSpPr>
        <p:spPr>
          <a:xfrm>
            <a:off x="3491880" y="3804576"/>
            <a:ext cx="3348038" cy="0"/>
          </a:xfrm>
          <a:prstGeom prst="line">
            <a:avLst/>
          </a:prstGeom>
          <a:ln>
            <a:solidFill>
              <a:srgbClr val="E50012"/>
            </a:solidFill>
          </a:ln>
        </p:spPr>
        <p:style>
          <a:lnRef idx="1">
            <a:schemeClr val="accent2"/>
          </a:lnRef>
          <a:fillRef idx="0">
            <a:schemeClr val="accent2"/>
          </a:fillRef>
          <a:effectRef idx="0">
            <a:schemeClr val="accent2"/>
          </a:effectRef>
          <a:fontRef idx="minor">
            <a:schemeClr val="tx1"/>
          </a:fontRef>
        </p:style>
      </p:cxnSp>
      <p:sp>
        <p:nvSpPr>
          <p:cNvPr id="15" name="文本占位符 14"/>
          <p:cNvSpPr>
            <a:spLocks noGrp="1"/>
          </p:cNvSpPr>
          <p:nvPr>
            <p:ph type="body" sz="quarter" idx="11" hasCustomPrompt="1"/>
          </p:nvPr>
        </p:nvSpPr>
        <p:spPr>
          <a:xfrm>
            <a:off x="3491880" y="2953409"/>
            <a:ext cx="3095972" cy="691608"/>
          </a:xfrm>
        </p:spPr>
        <p:txBody>
          <a:bodyPr>
            <a:normAutofit/>
          </a:bodyPr>
          <a:lstStyle>
            <a:lvl1pPr marL="635" indent="0" algn="ctr">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章节标题</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83164" y="476672"/>
            <a:ext cx="3178696" cy="1143000"/>
          </a:xfrm>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结语</a:t>
            </a:r>
            <a:endParaRPr lang="zh-CN" alt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2018-05-30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Freeform 9"/>
          <p:cNvSpPr>
            <a:spLocks noChangeArrowheads="1"/>
          </p:cNvSpPr>
          <p:nvPr/>
        </p:nvSpPr>
        <p:spPr bwMode="auto">
          <a:xfrm flipH="1">
            <a:off x="-49030" y="0"/>
            <a:ext cx="3423182" cy="1174107"/>
          </a:xfrm>
          <a:custGeom>
            <a:avLst/>
            <a:gdLst>
              <a:gd name="connsiteX0" fmla="*/ 22449 w 22449"/>
              <a:gd name="connsiteY0" fmla="*/ 0 h 10000"/>
              <a:gd name="connsiteX1" fmla="*/ 10000 w 22449"/>
              <a:gd name="connsiteY1" fmla="*/ 10000 h 10000"/>
              <a:gd name="connsiteX2" fmla="*/ 0 w 22449"/>
              <a:gd name="connsiteY2" fmla="*/ 10000 h 10000"/>
              <a:gd name="connsiteX3" fmla="*/ 3171 w 22449"/>
              <a:gd name="connsiteY3" fmla="*/ 0 h 10000"/>
              <a:gd name="connsiteX4" fmla="*/ 22449 w 22449"/>
              <a:gd name="connsiteY4" fmla="*/ 0 h 10000"/>
              <a:gd name="connsiteX0-1" fmla="*/ 22449 w 22449"/>
              <a:gd name="connsiteY0-2" fmla="*/ 0 h 10000"/>
              <a:gd name="connsiteX1-3" fmla="*/ 22449 w 22449"/>
              <a:gd name="connsiteY1-4" fmla="*/ 9338 h 10000"/>
              <a:gd name="connsiteX2-5" fmla="*/ 0 w 22449"/>
              <a:gd name="connsiteY2-6" fmla="*/ 10000 h 10000"/>
              <a:gd name="connsiteX3-7" fmla="*/ 3171 w 22449"/>
              <a:gd name="connsiteY3-8" fmla="*/ 0 h 10000"/>
              <a:gd name="connsiteX4-9" fmla="*/ 22449 w 22449"/>
              <a:gd name="connsiteY4-10" fmla="*/ 0 h 10000"/>
              <a:gd name="connsiteX0-11" fmla="*/ 18750 w 22449"/>
              <a:gd name="connsiteY0-12" fmla="*/ 0 h 10000"/>
              <a:gd name="connsiteX1-13" fmla="*/ 22449 w 22449"/>
              <a:gd name="connsiteY1-14" fmla="*/ 9338 h 10000"/>
              <a:gd name="connsiteX2-15" fmla="*/ 0 w 22449"/>
              <a:gd name="connsiteY2-16" fmla="*/ 10000 h 10000"/>
              <a:gd name="connsiteX3-17" fmla="*/ 3171 w 22449"/>
              <a:gd name="connsiteY3-18" fmla="*/ 0 h 10000"/>
              <a:gd name="connsiteX4-19" fmla="*/ 18750 w 22449"/>
              <a:gd name="connsiteY4-20" fmla="*/ 0 h 10000"/>
              <a:gd name="connsiteX0-21" fmla="*/ 18750 w 18817"/>
              <a:gd name="connsiteY0-22" fmla="*/ 0 h 10000"/>
              <a:gd name="connsiteX1-23" fmla="*/ 18817 w 18817"/>
              <a:gd name="connsiteY1-24" fmla="*/ 9338 h 10000"/>
              <a:gd name="connsiteX2-25" fmla="*/ 0 w 18817"/>
              <a:gd name="connsiteY2-26" fmla="*/ 10000 h 10000"/>
              <a:gd name="connsiteX3-27" fmla="*/ 3171 w 18817"/>
              <a:gd name="connsiteY3-28" fmla="*/ 0 h 10000"/>
              <a:gd name="connsiteX4-29" fmla="*/ 18750 w 18817"/>
              <a:gd name="connsiteY4-3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817" h="10000">
                <a:moveTo>
                  <a:pt x="18750" y="0"/>
                </a:moveTo>
                <a:cubicBezTo>
                  <a:pt x="18772" y="3113"/>
                  <a:pt x="18795" y="6225"/>
                  <a:pt x="18817" y="9338"/>
                </a:cubicBezTo>
                <a:lnTo>
                  <a:pt x="0" y="10000"/>
                </a:lnTo>
                <a:lnTo>
                  <a:pt x="3171" y="0"/>
                </a:lnTo>
                <a:lnTo>
                  <a:pt x="18750" y="0"/>
                </a:lnTo>
                <a:close/>
              </a:path>
            </a:pathLst>
          </a:custGeom>
          <a:solidFill>
            <a:srgbClr val="E70012"/>
          </a:solidFill>
          <a:ln w="9525">
            <a:noFill/>
            <a:round/>
          </a:ln>
        </p:spPr>
        <p:txBody>
          <a:bodyPr/>
          <a:lstStyle/>
          <a:p>
            <a:endParaRPr lang="zh-CN" altLang="en-US" dirty="0">
              <a:ea typeface="微软雅黑" panose="020B0503020204020204" pitchFamily="34" charset="-122"/>
            </a:endParaRPr>
          </a:p>
        </p:txBody>
      </p:sp>
      <p:sp>
        <p:nvSpPr>
          <p:cNvPr id="13" name="Freeform 9"/>
          <p:cNvSpPr>
            <a:spLocks noChangeArrowheads="1"/>
          </p:cNvSpPr>
          <p:nvPr userDrawn="1"/>
        </p:nvSpPr>
        <p:spPr bwMode="auto">
          <a:xfrm>
            <a:off x="7532021" y="6104887"/>
            <a:ext cx="1662985" cy="778510"/>
          </a:xfrm>
          <a:custGeom>
            <a:avLst/>
            <a:gdLst>
              <a:gd name="connsiteX0" fmla="*/ 2608 w 2618"/>
              <a:gd name="connsiteY0" fmla="*/ 0 h 1226"/>
              <a:gd name="connsiteX1" fmla="*/ 2614 w 2618"/>
              <a:gd name="connsiteY1" fmla="*/ 1226 h 1226"/>
              <a:gd name="connsiteX2" fmla="*/ 1928 w 2618"/>
              <a:gd name="connsiteY2" fmla="*/ 1207 h 1226"/>
              <a:gd name="connsiteX3" fmla="*/ 0 w 2618"/>
              <a:gd name="connsiteY3" fmla="*/ 1207 h 1226"/>
              <a:gd name="connsiteX4" fmla="*/ 617 w 2618"/>
              <a:gd name="connsiteY4" fmla="*/ 0 h 1226"/>
              <a:gd name="connsiteX5" fmla="*/ 2608 w 2618"/>
              <a:gd name="connsiteY5" fmla="*/ 0 h 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 h="1226">
                <a:moveTo>
                  <a:pt x="2608" y="0"/>
                </a:moveTo>
                <a:cubicBezTo>
                  <a:pt x="2589" y="326"/>
                  <a:pt x="2633" y="900"/>
                  <a:pt x="2614" y="1226"/>
                </a:cubicBezTo>
                <a:lnTo>
                  <a:pt x="1928" y="1207"/>
                </a:lnTo>
                <a:lnTo>
                  <a:pt x="0" y="1207"/>
                </a:lnTo>
                <a:lnTo>
                  <a:pt x="617" y="0"/>
                </a:lnTo>
                <a:lnTo>
                  <a:pt x="2608" y="0"/>
                </a:lnTo>
                <a:close/>
              </a:path>
            </a:pathLst>
          </a:custGeom>
          <a:solidFill>
            <a:srgbClr val="E70012"/>
          </a:solidFill>
          <a:ln w="9525">
            <a:noFill/>
            <a:round/>
          </a:ln>
        </p:spPr>
        <p:txBody>
          <a:bodyPr/>
          <a:lstStyle/>
          <a:p>
            <a:endParaRPr lang="zh-CN" altLang="en-US">
              <a:ea typeface="微软雅黑" panose="020B0503020204020204" pitchFamily="34" charset="-122"/>
            </a:endParaRPr>
          </a:p>
        </p:txBody>
      </p:sp>
      <p:sp>
        <p:nvSpPr>
          <p:cNvPr id="14" name="Freeform 10"/>
          <p:cNvSpPr>
            <a:spLocks noChangeArrowheads="1"/>
          </p:cNvSpPr>
          <p:nvPr userDrawn="1"/>
        </p:nvSpPr>
        <p:spPr bwMode="auto">
          <a:xfrm>
            <a:off x="7261860" y="6415405"/>
            <a:ext cx="1932940" cy="467995"/>
          </a:xfrm>
          <a:custGeom>
            <a:avLst/>
            <a:gdLst>
              <a:gd name="connsiteX0" fmla="*/ 3062 w 3084"/>
              <a:gd name="connsiteY0" fmla="*/ 0 h 737"/>
              <a:gd name="connsiteX1" fmla="*/ 3081 w 3084"/>
              <a:gd name="connsiteY1" fmla="*/ 737 h 737"/>
              <a:gd name="connsiteX2" fmla="*/ 0 w 3084"/>
              <a:gd name="connsiteY2" fmla="*/ 718 h 737"/>
              <a:gd name="connsiteX3" fmla="*/ 362 w 3084"/>
              <a:gd name="connsiteY3" fmla="*/ 0 h 737"/>
              <a:gd name="connsiteX4" fmla="*/ 3062 w 3084"/>
              <a:gd name="connsiteY4" fmla="*/ 0 h 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5" h="737">
                <a:moveTo>
                  <a:pt x="3062" y="0"/>
                </a:moveTo>
                <a:cubicBezTo>
                  <a:pt x="3042" y="239"/>
                  <a:pt x="3100" y="498"/>
                  <a:pt x="3081" y="737"/>
                </a:cubicBezTo>
                <a:lnTo>
                  <a:pt x="0" y="718"/>
                </a:lnTo>
                <a:lnTo>
                  <a:pt x="362" y="0"/>
                </a:lnTo>
                <a:lnTo>
                  <a:pt x="3062" y="0"/>
                </a:lnTo>
                <a:close/>
              </a:path>
            </a:pathLst>
          </a:custGeom>
          <a:solidFill>
            <a:srgbClr val="1169B3">
              <a:alpha val="80000"/>
            </a:srgbClr>
          </a:solidFill>
          <a:ln w="9525">
            <a:noFill/>
            <a:round/>
          </a:ln>
        </p:spPr>
        <p:txBody>
          <a:bodyPr/>
          <a:lstStyle/>
          <a:p>
            <a:endParaRPr lang="zh-CN" altLang="en-US">
              <a:ea typeface="微软雅黑" panose="020B0503020204020204" pitchFamily="34" charset="-122"/>
            </a:endParaRPr>
          </a:p>
        </p:txBody>
      </p:sp>
      <p:sp>
        <p:nvSpPr>
          <p:cNvPr id="16" name="图片占位符 15"/>
          <p:cNvSpPr>
            <a:spLocks noGrp="1"/>
          </p:cNvSpPr>
          <p:nvPr>
            <p:ph type="pic" sz="quarter" idx="13"/>
          </p:nvPr>
        </p:nvSpPr>
        <p:spPr>
          <a:xfrm>
            <a:off x="-19460" y="188640"/>
            <a:ext cx="4646154" cy="6669360"/>
          </a:xfrm>
          <a:blipFill dpi="0" rotWithShape="1">
            <a:blip r:embed="rId2" cstate="print"/>
            <a:srcRect/>
            <a:stretch>
              <a:fillRect/>
            </a:stretch>
          </a:blipFill>
        </p:spPr>
        <p:txBody>
          <a:bodyPr/>
          <a:lstStyle/>
          <a:p>
            <a:endParaRPr lang="zh-CN" altLang="en-US" dirty="0"/>
          </a:p>
        </p:txBody>
      </p:sp>
      <p:sp>
        <p:nvSpPr>
          <p:cNvPr id="20" name="文本占位符 19"/>
          <p:cNvSpPr>
            <a:spLocks noGrp="1"/>
          </p:cNvSpPr>
          <p:nvPr>
            <p:ph type="body" sz="quarter" idx="14" hasCustomPrompt="1"/>
          </p:nvPr>
        </p:nvSpPr>
        <p:spPr>
          <a:xfrm>
            <a:off x="5364162" y="2205038"/>
            <a:ext cx="3322637" cy="914400"/>
          </a:xfrm>
        </p:spPr>
        <p:txBody>
          <a:bodyPr>
            <a:noAutofit/>
          </a:bodyPr>
          <a:lstStyle>
            <a:lvl1pPr marL="635" indent="0">
              <a:buNone/>
              <a:defRPr sz="2000"/>
            </a:lvl1pPr>
          </a:lstStyle>
          <a:p>
            <a:pPr lvl="0"/>
            <a:r>
              <a:rPr lang="zh-CN" altLang="en-US" dirty="0" smtClean="0">
                <a:solidFill>
                  <a:schemeClr val="accent2"/>
                </a:solidFill>
                <a:latin typeface="微软雅黑" panose="020B0503020204020204" pitchFamily="34" charset="-122"/>
                <a:ea typeface="微软雅黑" panose="020B0503020204020204" pitchFamily="34" charset="-122"/>
              </a:rPr>
              <a:t> </a:t>
            </a:r>
            <a:r>
              <a:rPr lang="zh-CN" altLang="en-US" sz="2000" dirty="0" smtClean="0">
                <a:solidFill>
                  <a:srgbClr val="292929"/>
                </a:solidFill>
                <a:latin typeface="微软雅黑" panose="020B0503020204020204" pitchFamily="34" charset="-122"/>
                <a:ea typeface="微软雅黑" panose="020B0503020204020204" pitchFamily="34" charset="-122"/>
              </a:rPr>
              <a:t>左侧图片更换方法是对图片点右键</a:t>
            </a:r>
            <a:r>
              <a:rPr lang="en-US" altLang="zh-CN" sz="2000" dirty="0" smtClean="0">
                <a:solidFill>
                  <a:srgbClr val="292929"/>
                </a:solidFill>
                <a:latin typeface="微软雅黑" panose="020B0503020204020204" pitchFamily="34" charset="-122"/>
                <a:ea typeface="微软雅黑" panose="020B0503020204020204" pitchFamily="34" charset="-122"/>
              </a:rPr>
              <a:t>-&gt;</a:t>
            </a:r>
            <a:r>
              <a:rPr lang="zh-CN" altLang="en-US" sz="2000" dirty="0" smtClean="0">
                <a:solidFill>
                  <a:srgbClr val="292929"/>
                </a:solidFill>
                <a:latin typeface="微软雅黑" panose="020B0503020204020204" pitchFamily="34" charset="-122"/>
                <a:ea typeface="微软雅黑" panose="020B0503020204020204" pitchFamily="34" charset="-122"/>
              </a:rPr>
              <a:t>设置对象格式</a:t>
            </a:r>
            <a:r>
              <a:rPr lang="en-US" altLang="zh-CN" sz="2000" dirty="0" smtClean="0">
                <a:solidFill>
                  <a:srgbClr val="292929"/>
                </a:solidFill>
                <a:latin typeface="微软雅黑" panose="020B0503020204020204" pitchFamily="34" charset="-122"/>
                <a:ea typeface="微软雅黑" panose="020B0503020204020204" pitchFamily="34" charset="-122"/>
              </a:rPr>
              <a:t>-&gt;</a:t>
            </a:r>
            <a:r>
              <a:rPr lang="zh-CN" altLang="en-US" sz="2000" dirty="0" smtClean="0">
                <a:solidFill>
                  <a:srgbClr val="292929"/>
                </a:solidFill>
                <a:latin typeface="微软雅黑" panose="020B0503020204020204" pitchFamily="34" charset="-122"/>
                <a:ea typeface="微软雅黑" panose="020B0503020204020204" pitchFamily="34" charset="-122"/>
              </a:rPr>
              <a:t>填充</a:t>
            </a:r>
            <a:r>
              <a:rPr lang="en-US" altLang="zh-CN" sz="2000" dirty="0" smtClean="0">
                <a:solidFill>
                  <a:srgbClr val="292929"/>
                </a:solidFill>
                <a:latin typeface="微软雅黑" panose="020B0503020204020204" pitchFamily="34" charset="-122"/>
                <a:ea typeface="微软雅黑" panose="020B0503020204020204" pitchFamily="34" charset="-122"/>
              </a:rPr>
              <a:t>-&gt;</a:t>
            </a:r>
            <a:r>
              <a:rPr lang="zh-CN" altLang="en-US" sz="2000" dirty="0" smtClean="0">
                <a:solidFill>
                  <a:srgbClr val="292929"/>
                </a:solidFill>
                <a:latin typeface="微软雅黑" panose="020B0503020204020204" pitchFamily="34" charset="-122"/>
                <a:ea typeface="微软雅黑" panose="020B0503020204020204" pitchFamily="34" charset="-122"/>
              </a:rPr>
              <a:t>填充效果</a:t>
            </a:r>
            <a:r>
              <a:rPr lang="en-US" altLang="zh-CN" sz="2000" dirty="0" smtClean="0">
                <a:solidFill>
                  <a:srgbClr val="292929"/>
                </a:solidFill>
                <a:latin typeface="微软雅黑" panose="020B0503020204020204" pitchFamily="34" charset="-122"/>
                <a:ea typeface="微软雅黑" panose="020B0503020204020204" pitchFamily="34" charset="-122"/>
              </a:rPr>
              <a:t>-&gt;</a:t>
            </a:r>
            <a:r>
              <a:rPr lang="zh-CN" altLang="en-US" sz="2000" dirty="0" smtClean="0">
                <a:solidFill>
                  <a:srgbClr val="292929"/>
                </a:solidFill>
                <a:latin typeface="微软雅黑" panose="020B0503020204020204" pitchFamily="34" charset="-122"/>
                <a:ea typeface="微软雅黑" panose="020B0503020204020204" pitchFamily="34" charset="-122"/>
              </a:rPr>
              <a:t>图片</a:t>
            </a:r>
            <a:r>
              <a:rPr lang="en-US" altLang="zh-CN" sz="2000" dirty="0" smtClean="0">
                <a:solidFill>
                  <a:srgbClr val="292929"/>
                </a:solidFill>
                <a:latin typeface="微软雅黑" panose="020B0503020204020204" pitchFamily="34" charset="-122"/>
                <a:ea typeface="微软雅黑" panose="020B0503020204020204" pitchFamily="34" charset="-122"/>
                <a:sym typeface="+mn-ea"/>
              </a:rPr>
              <a:t>-&gt;</a:t>
            </a:r>
            <a:r>
              <a:rPr lang="zh-CN" altLang="en-US" sz="2000" dirty="0" smtClean="0">
                <a:solidFill>
                  <a:srgbClr val="292929"/>
                </a:solidFill>
                <a:latin typeface="微软雅黑" panose="020B0503020204020204" pitchFamily="34" charset="-122"/>
                <a:ea typeface="微软雅黑" panose="020B0503020204020204" pitchFamily="34" charset="-122"/>
                <a:sym typeface="+mn-ea"/>
              </a:rPr>
              <a:t>本地文件</a:t>
            </a:r>
            <a:r>
              <a:rPr lang="zh-CN" altLang="en-US" sz="2000" dirty="0" smtClean="0">
                <a:solidFill>
                  <a:srgbClr val="292929"/>
                </a:solidFill>
                <a:latin typeface="微软雅黑" panose="020B0503020204020204" pitchFamily="34" charset="-122"/>
                <a:ea typeface="微软雅黑" panose="020B0503020204020204" pitchFamily="34" charset="-122"/>
              </a:rPr>
              <a:t>，选择事先准备好的图片即可。左侧图片更换方法是对图片点右键</a:t>
            </a:r>
            <a:r>
              <a:rPr lang="en-US" altLang="zh-CN" sz="2000" dirty="0" smtClean="0">
                <a:solidFill>
                  <a:srgbClr val="292929"/>
                </a:solidFill>
                <a:latin typeface="微软雅黑" panose="020B0503020204020204" pitchFamily="34" charset="-122"/>
                <a:ea typeface="微软雅黑" panose="020B0503020204020204" pitchFamily="34" charset="-122"/>
              </a:rPr>
              <a:t>-&gt;</a:t>
            </a:r>
            <a:r>
              <a:rPr lang="zh-CN" altLang="en-US" sz="2000" dirty="0" smtClean="0">
                <a:solidFill>
                  <a:srgbClr val="292929"/>
                </a:solidFill>
                <a:latin typeface="微软雅黑" panose="020B0503020204020204" pitchFamily="34" charset="-122"/>
                <a:ea typeface="微软雅黑" panose="020B0503020204020204" pitchFamily="34" charset="-122"/>
              </a:rPr>
              <a:t>设置对象格式</a:t>
            </a:r>
            <a:r>
              <a:rPr lang="en-US" altLang="zh-CN" sz="2000" dirty="0" smtClean="0">
                <a:solidFill>
                  <a:srgbClr val="292929"/>
                </a:solidFill>
                <a:latin typeface="微软雅黑" panose="020B0503020204020204" pitchFamily="34" charset="-122"/>
                <a:ea typeface="微软雅黑" panose="020B0503020204020204" pitchFamily="34" charset="-122"/>
              </a:rPr>
              <a:t>-&gt;</a:t>
            </a:r>
            <a:r>
              <a:rPr lang="zh-CN" altLang="en-US" sz="2000" dirty="0" smtClean="0">
                <a:solidFill>
                  <a:srgbClr val="292929"/>
                </a:solidFill>
                <a:latin typeface="微软雅黑" panose="020B0503020204020204" pitchFamily="34" charset="-122"/>
                <a:ea typeface="微软雅黑" panose="020B0503020204020204" pitchFamily="34" charset="-122"/>
              </a:rPr>
              <a:t>填充</a:t>
            </a:r>
            <a:r>
              <a:rPr lang="en-US" altLang="zh-CN" sz="2000" dirty="0" smtClean="0">
                <a:solidFill>
                  <a:srgbClr val="292929"/>
                </a:solidFill>
                <a:latin typeface="微软雅黑" panose="020B0503020204020204" pitchFamily="34" charset="-122"/>
                <a:ea typeface="微软雅黑" panose="020B0503020204020204" pitchFamily="34" charset="-122"/>
              </a:rPr>
              <a:t>-&gt;</a:t>
            </a:r>
            <a:r>
              <a:rPr lang="zh-CN" altLang="en-US" sz="2000" dirty="0" smtClean="0">
                <a:solidFill>
                  <a:srgbClr val="292929"/>
                </a:solidFill>
                <a:latin typeface="微软雅黑" panose="020B0503020204020204" pitchFamily="34" charset="-122"/>
                <a:ea typeface="微软雅黑" panose="020B0503020204020204" pitchFamily="34" charset="-122"/>
              </a:rPr>
              <a:t>填充效果</a:t>
            </a:r>
            <a:r>
              <a:rPr lang="en-US" altLang="zh-CN" sz="2000" dirty="0" smtClean="0">
                <a:solidFill>
                  <a:srgbClr val="292929"/>
                </a:solidFill>
                <a:latin typeface="微软雅黑" panose="020B0503020204020204" pitchFamily="34" charset="-122"/>
                <a:ea typeface="微软雅黑" panose="020B0503020204020204" pitchFamily="34" charset="-122"/>
              </a:rPr>
              <a:t>-&gt;</a:t>
            </a:r>
            <a:r>
              <a:rPr lang="zh-CN" altLang="en-US" sz="2000" dirty="0" smtClean="0">
                <a:solidFill>
                  <a:srgbClr val="292929"/>
                </a:solidFill>
                <a:latin typeface="微软雅黑" panose="020B0503020204020204" pitchFamily="34" charset="-122"/>
                <a:ea typeface="微软雅黑" panose="020B0503020204020204" pitchFamily="34" charset="-122"/>
              </a:rPr>
              <a:t>图片，选择事先准备好的图片即可。</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末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75257" y="2527701"/>
            <a:ext cx="6339910" cy="1143000"/>
          </a:xfrm>
        </p:spPr>
        <p:txBody>
          <a:bodyPr>
            <a:normAutofit/>
          </a:bodyPr>
          <a:lstStyle>
            <a:lvl1pPr>
              <a:defRPr sz="4000" b="1">
                <a:solidFill>
                  <a:srgbClr val="1169B3"/>
                </a:solidFill>
                <a:latin typeface="微软雅黑" panose="020B0503020204020204" pitchFamily="34" charset="-122"/>
                <a:ea typeface="微软雅黑" panose="020B0503020204020204" pitchFamily="34" charset="-122"/>
              </a:defRPr>
            </a:lvl1pPr>
          </a:lstStyle>
          <a:p>
            <a:r>
              <a:rPr lang="zh-CN" altLang="en-US" dirty="0" smtClean="0"/>
              <a:t>谢谢聆听</a:t>
            </a:r>
            <a:endParaRPr lang="zh-CN" altLang="en-US" dirty="0"/>
          </a:p>
        </p:txBody>
      </p:sp>
      <p:cxnSp>
        <p:nvCxnSpPr>
          <p:cNvPr id="7" name="Straight Connector 3"/>
          <p:cNvCxnSpPr/>
          <p:nvPr userDrawn="1"/>
        </p:nvCxnSpPr>
        <p:spPr>
          <a:xfrm>
            <a:off x="3550445" y="3838400"/>
            <a:ext cx="1989535" cy="0"/>
          </a:xfrm>
          <a:prstGeom prst="line">
            <a:avLst/>
          </a:prstGeom>
          <a:ln>
            <a:solidFill>
              <a:srgbClr val="E7001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8" name="图片 7" descr="中科晶上字体2-02"/>
          <p:cNvPicPr>
            <a:picLocks noChangeAspect="1"/>
          </p:cNvPicPr>
          <p:nvPr userDrawn="1"/>
        </p:nvPicPr>
        <p:blipFill>
          <a:blip r:embed="rId2" cstate="print"/>
          <a:srcRect b="44329"/>
          <a:stretch>
            <a:fillRect/>
          </a:stretch>
        </p:blipFill>
        <p:spPr>
          <a:xfrm>
            <a:off x="2249805" y="1176020"/>
            <a:ext cx="1465580" cy="384175"/>
          </a:xfrm>
          <a:prstGeom prst="rect">
            <a:avLst/>
          </a:prstGeom>
        </p:spPr>
      </p:pic>
      <p:sp>
        <p:nvSpPr>
          <p:cNvPr id="9" name="Freeform 9"/>
          <p:cNvSpPr>
            <a:spLocks noChangeArrowheads="1"/>
          </p:cNvSpPr>
          <p:nvPr userDrawn="1"/>
        </p:nvSpPr>
        <p:spPr bwMode="auto">
          <a:xfrm>
            <a:off x="6911975" y="5903595"/>
            <a:ext cx="2285365" cy="958215"/>
          </a:xfrm>
          <a:custGeom>
            <a:avLst/>
            <a:gdLst>
              <a:gd name="connsiteX0" fmla="*/ 10000 w 10000"/>
              <a:gd name="connsiteY0" fmla="*/ 0 h 10000"/>
              <a:gd name="connsiteX1" fmla="*/ 10000 w 10000"/>
              <a:gd name="connsiteY1" fmla="*/ 10000 h 10000"/>
              <a:gd name="connsiteX2" fmla="*/ 0 w 10000"/>
              <a:gd name="connsiteY2" fmla="*/ 10000 h 10000"/>
              <a:gd name="connsiteX3" fmla="*/ 2220 w 10000"/>
              <a:gd name="connsiteY3" fmla="*/ 10000 h 10000"/>
              <a:gd name="connsiteX4" fmla="*/ 3171 w 10000"/>
              <a:gd name="connsiteY4" fmla="*/ 0 h 10000"/>
              <a:gd name="connsiteX5" fmla="*/ 10000 w 10000"/>
              <a:gd name="connsiteY5" fmla="*/ 0 h 10000"/>
              <a:gd name="connsiteX0-1" fmla="*/ 10000 w 10000"/>
              <a:gd name="connsiteY0-2" fmla="*/ 0 h 10000"/>
              <a:gd name="connsiteX1-3" fmla="*/ 10000 w 10000"/>
              <a:gd name="connsiteY1-4" fmla="*/ 10000 h 10000"/>
              <a:gd name="connsiteX2-5" fmla="*/ 0 w 10000"/>
              <a:gd name="connsiteY2-6" fmla="*/ 10000 h 10000"/>
              <a:gd name="connsiteX3-7" fmla="*/ 1053 w 10000"/>
              <a:gd name="connsiteY3-8" fmla="*/ 6672 h 10000"/>
              <a:gd name="connsiteX4-9" fmla="*/ 3171 w 10000"/>
              <a:gd name="connsiteY4-10" fmla="*/ 0 h 10000"/>
              <a:gd name="connsiteX5-11" fmla="*/ 10000 w 10000"/>
              <a:gd name="connsiteY5-12" fmla="*/ 0 h 10000"/>
              <a:gd name="connsiteX0-13" fmla="*/ 8947 w 8947"/>
              <a:gd name="connsiteY0-14" fmla="*/ 0 h 10000"/>
              <a:gd name="connsiteX1-15" fmla="*/ 8947 w 8947"/>
              <a:gd name="connsiteY1-16" fmla="*/ 10000 h 10000"/>
              <a:gd name="connsiteX2-17" fmla="*/ 0 w 8947"/>
              <a:gd name="connsiteY2-18" fmla="*/ 6672 h 10000"/>
              <a:gd name="connsiteX3-19" fmla="*/ 0 w 8947"/>
              <a:gd name="connsiteY3-20" fmla="*/ 6672 h 10000"/>
              <a:gd name="connsiteX4-21" fmla="*/ 2118 w 8947"/>
              <a:gd name="connsiteY4-22" fmla="*/ 0 h 10000"/>
              <a:gd name="connsiteX5-23" fmla="*/ 8947 w 8947"/>
              <a:gd name="connsiteY5-24" fmla="*/ 0 h 10000"/>
              <a:gd name="connsiteX0-25" fmla="*/ 10000 w 10000"/>
              <a:gd name="connsiteY0-26" fmla="*/ 0 h 6672"/>
              <a:gd name="connsiteX1-27" fmla="*/ 9780 w 10000"/>
              <a:gd name="connsiteY1-28" fmla="*/ 6672 h 6672"/>
              <a:gd name="connsiteX2-29" fmla="*/ 0 w 10000"/>
              <a:gd name="connsiteY2-30" fmla="*/ 6672 h 6672"/>
              <a:gd name="connsiteX3-31" fmla="*/ 0 w 10000"/>
              <a:gd name="connsiteY3-32" fmla="*/ 6672 h 6672"/>
              <a:gd name="connsiteX4-33" fmla="*/ 2367 w 10000"/>
              <a:gd name="connsiteY4-34" fmla="*/ 0 h 6672"/>
              <a:gd name="connsiteX5-35" fmla="*/ 10000 w 10000"/>
              <a:gd name="connsiteY5-36" fmla="*/ 0 h 6672"/>
              <a:gd name="connsiteX0-37" fmla="*/ 11740 w 11740"/>
              <a:gd name="connsiteY0-38" fmla="*/ 0 h 17320"/>
              <a:gd name="connsiteX1-39" fmla="*/ 11520 w 11740"/>
              <a:gd name="connsiteY1-40" fmla="*/ 10000 h 17320"/>
              <a:gd name="connsiteX2-41" fmla="*/ 1740 w 11740"/>
              <a:gd name="connsiteY2-42" fmla="*/ 10000 h 17320"/>
              <a:gd name="connsiteX3-43" fmla="*/ 0 w 11740"/>
              <a:gd name="connsiteY3-44" fmla="*/ 17320 h 17320"/>
              <a:gd name="connsiteX4-45" fmla="*/ 4107 w 11740"/>
              <a:gd name="connsiteY4-46" fmla="*/ 0 h 17320"/>
              <a:gd name="connsiteX5-47" fmla="*/ 11740 w 11740"/>
              <a:gd name="connsiteY5-48" fmla="*/ 0 h 17320"/>
              <a:gd name="connsiteX0-49" fmla="*/ 11740 w 11740"/>
              <a:gd name="connsiteY0-50" fmla="*/ 0 h 17320"/>
              <a:gd name="connsiteX1-51" fmla="*/ 11520 w 11740"/>
              <a:gd name="connsiteY1-52" fmla="*/ 17320 h 17320"/>
              <a:gd name="connsiteX2-53" fmla="*/ 1740 w 11740"/>
              <a:gd name="connsiteY2-54" fmla="*/ 10000 h 17320"/>
              <a:gd name="connsiteX3-55" fmla="*/ 0 w 11740"/>
              <a:gd name="connsiteY3-56" fmla="*/ 17320 h 17320"/>
              <a:gd name="connsiteX4-57" fmla="*/ 4107 w 11740"/>
              <a:gd name="connsiteY4-58" fmla="*/ 0 h 17320"/>
              <a:gd name="connsiteX5-59" fmla="*/ 11740 w 11740"/>
              <a:gd name="connsiteY5-60" fmla="*/ 0 h 17320"/>
              <a:gd name="connsiteX0-61" fmla="*/ 11740 w 11740"/>
              <a:gd name="connsiteY0-62" fmla="*/ 0 h 17320"/>
              <a:gd name="connsiteX1-63" fmla="*/ 11520 w 11740"/>
              <a:gd name="connsiteY1-64" fmla="*/ 17320 h 17320"/>
              <a:gd name="connsiteX2-65" fmla="*/ 2609 w 11740"/>
              <a:gd name="connsiteY2-66" fmla="*/ 17320 h 17320"/>
              <a:gd name="connsiteX3-67" fmla="*/ 0 w 11740"/>
              <a:gd name="connsiteY3-68" fmla="*/ 17320 h 17320"/>
              <a:gd name="connsiteX4-69" fmla="*/ 4107 w 11740"/>
              <a:gd name="connsiteY4-70" fmla="*/ 0 h 17320"/>
              <a:gd name="connsiteX5-71" fmla="*/ 11740 w 11740"/>
              <a:gd name="connsiteY5-72" fmla="*/ 0 h 17320"/>
              <a:gd name="connsiteX0-73" fmla="*/ 11740 w 11740"/>
              <a:gd name="connsiteY0-74" fmla="*/ 0 h 17320"/>
              <a:gd name="connsiteX1-75" fmla="*/ 11520 w 11740"/>
              <a:gd name="connsiteY1-76" fmla="*/ 17320 h 17320"/>
              <a:gd name="connsiteX2-77" fmla="*/ 9131 w 11740"/>
              <a:gd name="connsiteY2-78" fmla="*/ 17320 h 17320"/>
              <a:gd name="connsiteX3-79" fmla="*/ 0 w 11740"/>
              <a:gd name="connsiteY3-80" fmla="*/ 17320 h 17320"/>
              <a:gd name="connsiteX4-81" fmla="*/ 4107 w 11740"/>
              <a:gd name="connsiteY4-82" fmla="*/ 0 h 17320"/>
              <a:gd name="connsiteX5-83" fmla="*/ 11740 w 11740"/>
              <a:gd name="connsiteY5-84" fmla="*/ 0 h 17320"/>
              <a:gd name="connsiteX0-85" fmla="*/ 10870 w 10870"/>
              <a:gd name="connsiteY0-86" fmla="*/ 0 h 17320"/>
              <a:gd name="connsiteX1-87" fmla="*/ 10650 w 10870"/>
              <a:gd name="connsiteY1-88" fmla="*/ 17320 h 17320"/>
              <a:gd name="connsiteX2-89" fmla="*/ 8261 w 10870"/>
              <a:gd name="connsiteY2-90" fmla="*/ 17320 h 17320"/>
              <a:gd name="connsiteX3-91" fmla="*/ 0 w 10870"/>
              <a:gd name="connsiteY3-92" fmla="*/ 17320 h 17320"/>
              <a:gd name="connsiteX4-93" fmla="*/ 3237 w 10870"/>
              <a:gd name="connsiteY4-94" fmla="*/ 0 h 17320"/>
              <a:gd name="connsiteX5-95" fmla="*/ 10870 w 10870"/>
              <a:gd name="connsiteY5-96" fmla="*/ 0 h 17320"/>
              <a:gd name="connsiteX0-97" fmla="*/ 10000 w 10000"/>
              <a:gd name="connsiteY0-98" fmla="*/ 0 h 17320"/>
              <a:gd name="connsiteX1-99" fmla="*/ 9780 w 10000"/>
              <a:gd name="connsiteY1-100" fmla="*/ 17320 h 17320"/>
              <a:gd name="connsiteX2-101" fmla="*/ 7391 w 10000"/>
              <a:gd name="connsiteY2-102" fmla="*/ 17320 h 17320"/>
              <a:gd name="connsiteX3-103" fmla="*/ 0 w 10000"/>
              <a:gd name="connsiteY3-104" fmla="*/ 12349 h 17320"/>
              <a:gd name="connsiteX4-105" fmla="*/ 2367 w 10000"/>
              <a:gd name="connsiteY4-106" fmla="*/ 0 h 17320"/>
              <a:gd name="connsiteX5-107" fmla="*/ 10000 w 10000"/>
              <a:gd name="connsiteY5-108" fmla="*/ 0 h 17320"/>
              <a:gd name="connsiteX0-109" fmla="*/ 10000 w 10000"/>
              <a:gd name="connsiteY0-110" fmla="*/ 0 h 17320"/>
              <a:gd name="connsiteX1-111" fmla="*/ 9780 w 10000"/>
              <a:gd name="connsiteY1-112" fmla="*/ 12349 h 17320"/>
              <a:gd name="connsiteX2-113" fmla="*/ 7391 w 10000"/>
              <a:gd name="connsiteY2-114" fmla="*/ 17320 h 17320"/>
              <a:gd name="connsiteX3-115" fmla="*/ 0 w 10000"/>
              <a:gd name="connsiteY3-116" fmla="*/ 12349 h 17320"/>
              <a:gd name="connsiteX4-117" fmla="*/ 2367 w 10000"/>
              <a:gd name="connsiteY4-118" fmla="*/ 0 h 17320"/>
              <a:gd name="connsiteX5-119" fmla="*/ 10000 w 10000"/>
              <a:gd name="connsiteY5-120" fmla="*/ 0 h 17320"/>
              <a:gd name="connsiteX0-121" fmla="*/ 10000 w 10000"/>
              <a:gd name="connsiteY0-122" fmla="*/ 0 h 12349"/>
              <a:gd name="connsiteX1-123" fmla="*/ 9780 w 10000"/>
              <a:gd name="connsiteY1-124" fmla="*/ 12349 h 12349"/>
              <a:gd name="connsiteX2-125" fmla="*/ 7391 w 10000"/>
              <a:gd name="connsiteY2-126" fmla="*/ 12349 h 12349"/>
              <a:gd name="connsiteX3-127" fmla="*/ 0 w 10000"/>
              <a:gd name="connsiteY3-128" fmla="*/ 12349 h 12349"/>
              <a:gd name="connsiteX4-129" fmla="*/ 2367 w 10000"/>
              <a:gd name="connsiteY4-130" fmla="*/ 0 h 12349"/>
              <a:gd name="connsiteX5-131" fmla="*/ 10000 w 10000"/>
              <a:gd name="connsiteY5-132" fmla="*/ 0 h 123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2349">
                <a:moveTo>
                  <a:pt x="10000" y="0"/>
                </a:moveTo>
                <a:cubicBezTo>
                  <a:pt x="9927" y="3333"/>
                  <a:pt x="9853" y="9016"/>
                  <a:pt x="9780" y="12349"/>
                </a:cubicBezTo>
                <a:lnTo>
                  <a:pt x="7391" y="12349"/>
                </a:lnTo>
                <a:lnTo>
                  <a:pt x="0" y="12349"/>
                </a:lnTo>
                <a:lnTo>
                  <a:pt x="2367" y="0"/>
                </a:lnTo>
                <a:lnTo>
                  <a:pt x="10000" y="0"/>
                </a:lnTo>
                <a:close/>
              </a:path>
            </a:pathLst>
          </a:custGeom>
          <a:solidFill>
            <a:srgbClr val="E50012"/>
          </a:solidFill>
          <a:ln w="9525">
            <a:noFill/>
            <a:round/>
          </a:ln>
        </p:spPr>
        <p:txBody>
          <a:bodyPr/>
          <a:lstStyle/>
          <a:p>
            <a:endParaRPr lang="zh-CN" altLang="en-US">
              <a:ea typeface="微软雅黑" panose="020B0503020204020204" pitchFamily="34" charset="-122"/>
            </a:endParaRPr>
          </a:p>
        </p:txBody>
      </p:sp>
      <p:sp>
        <p:nvSpPr>
          <p:cNvPr id="10" name="Freeform 10"/>
          <p:cNvSpPr>
            <a:spLocks noChangeArrowheads="1"/>
          </p:cNvSpPr>
          <p:nvPr userDrawn="1"/>
        </p:nvSpPr>
        <p:spPr bwMode="auto">
          <a:xfrm>
            <a:off x="6517640" y="6233160"/>
            <a:ext cx="2680335" cy="628650"/>
          </a:xfrm>
          <a:custGeom>
            <a:avLst/>
            <a:gdLst>
              <a:gd name="connsiteX0" fmla="*/ 9223 w 9223"/>
              <a:gd name="connsiteY0" fmla="*/ 0 h 10000"/>
              <a:gd name="connsiteX1" fmla="*/ 9223 w 9223"/>
              <a:gd name="connsiteY1" fmla="*/ 10000 h 10000"/>
              <a:gd name="connsiteX2" fmla="*/ 0 w 9223"/>
              <a:gd name="connsiteY2" fmla="*/ 5868 h 10000"/>
              <a:gd name="connsiteX3" fmla="*/ 1381 w 9223"/>
              <a:gd name="connsiteY3" fmla="*/ 0 h 10000"/>
              <a:gd name="connsiteX4" fmla="*/ 9223 w 9223"/>
              <a:gd name="connsiteY4" fmla="*/ 0 h 10000"/>
              <a:gd name="connsiteX0-1" fmla="*/ 10000 w 10000"/>
              <a:gd name="connsiteY0-2" fmla="*/ 0 h 5868"/>
              <a:gd name="connsiteX1-3" fmla="*/ 10000 w 10000"/>
              <a:gd name="connsiteY1-4" fmla="*/ 5868 h 5868"/>
              <a:gd name="connsiteX2-5" fmla="*/ 0 w 10000"/>
              <a:gd name="connsiteY2-6" fmla="*/ 5868 h 5868"/>
              <a:gd name="connsiteX3-7" fmla="*/ 1497 w 10000"/>
              <a:gd name="connsiteY3-8" fmla="*/ 0 h 5868"/>
              <a:gd name="connsiteX4-9" fmla="*/ 10000 w 10000"/>
              <a:gd name="connsiteY4-10" fmla="*/ 0 h 5868"/>
              <a:gd name="connsiteX0-11" fmla="*/ 10715 w 10715"/>
              <a:gd name="connsiteY0-12" fmla="*/ 0 h 10000"/>
              <a:gd name="connsiteX1-13" fmla="*/ 10715 w 10715"/>
              <a:gd name="connsiteY1-14" fmla="*/ 10000 h 10000"/>
              <a:gd name="connsiteX2-15" fmla="*/ 0 w 10715"/>
              <a:gd name="connsiteY2-16" fmla="*/ 10000 h 10000"/>
              <a:gd name="connsiteX3-17" fmla="*/ 2212 w 10715"/>
              <a:gd name="connsiteY3-18" fmla="*/ 0 h 10000"/>
              <a:gd name="connsiteX4-19" fmla="*/ 10715 w 10715"/>
              <a:gd name="connsiteY4-20" fmla="*/ 0 h 10000"/>
              <a:gd name="connsiteX0-21" fmla="*/ 10715 w 10715"/>
              <a:gd name="connsiteY0-22" fmla="*/ 0 h 10000"/>
              <a:gd name="connsiteX1-23" fmla="*/ 10715 w 10715"/>
              <a:gd name="connsiteY1-24" fmla="*/ 10000 h 10000"/>
              <a:gd name="connsiteX2-25" fmla="*/ 0 w 10715"/>
              <a:gd name="connsiteY2-26" fmla="*/ 10000 h 10000"/>
              <a:gd name="connsiteX3-27" fmla="*/ 2212 w 10715"/>
              <a:gd name="connsiteY3-28" fmla="*/ 0 h 10000"/>
              <a:gd name="connsiteX4-29" fmla="*/ 10715 w 10715"/>
              <a:gd name="connsiteY4-30" fmla="*/ 0 h 10000"/>
              <a:gd name="connsiteX0-31" fmla="*/ 9643 w 9643"/>
              <a:gd name="connsiteY0-32" fmla="*/ 0 h 10000"/>
              <a:gd name="connsiteX1-33" fmla="*/ 9643 w 9643"/>
              <a:gd name="connsiteY1-34" fmla="*/ 10000 h 10000"/>
              <a:gd name="connsiteX2-35" fmla="*/ 0 w 9643"/>
              <a:gd name="connsiteY2-36" fmla="*/ 5965 h 10000"/>
              <a:gd name="connsiteX3-37" fmla="*/ 1140 w 9643"/>
              <a:gd name="connsiteY3-38" fmla="*/ 0 h 10000"/>
              <a:gd name="connsiteX4-39" fmla="*/ 9643 w 9643"/>
              <a:gd name="connsiteY4-40" fmla="*/ 0 h 10000"/>
              <a:gd name="connsiteX0-41" fmla="*/ 10000 w 10000"/>
              <a:gd name="connsiteY0-42" fmla="*/ 0 h 5965"/>
              <a:gd name="connsiteX1-43" fmla="*/ 9812 w 10000"/>
              <a:gd name="connsiteY1-44" fmla="*/ 5965 h 5965"/>
              <a:gd name="connsiteX2-45" fmla="*/ 0 w 10000"/>
              <a:gd name="connsiteY2-46" fmla="*/ 5965 h 5965"/>
              <a:gd name="connsiteX3-47" fmla="*/ 1182 w 10000"/>
              <a:gd name="connsiteY3-48" fmla="*/ 0 h 5965"/>
              <a:gd name="connsiteX4-49" fmla="*/ 10000 w 10000"/>
              <a:gd name="connsiteY4-50" fmla="*/ 0 h 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965">
                <a:moveTo>
                  <a:pt x="10000" y="0"/>
                </a:moveTo>
                <a:cubicBezTo>
                  <a:pt x="9937" y="1988"/>
                  <a:pt x="9875" y="3977"/>
                  <a:pt x="9812" y="5965"/>
                </a:cubicBezTo>
                <a:lnTo>
                  <a:pt x="0" y="5965"/>
                </a:lnTo>
                <a:lnTo>
                  <a:pt x="1182" y="0"/>
                </a:lnTo>
                <a:lnTo>
                  <a:pt x="10000" y="0"/>
                </a:lnTo>
                <a:close/>
              </a:path>
            </a:pathLst>
          </a:custGeom>
          <a:solidFill>
            <a:srgbClr val="1169B3">
              <a:alpha val="80000"/>
            </a:srgbClr>
          </a:solidFill>
          <a:ln w="9525">
            <a:noFill/>
            <a:round/>
          </a:ln>
        </p:spPr>
        <p:txBody>
          <a:bodyPr/>
          <a:lstStyle/>
          <a:p>
            <a:endParaRPr lang="zh-CN" altLang="en-US">
              <a:ea typeface="微软雅黑" panose="020B0503020204020204" pitchFamily="34" charset="-122"/>
            </a:endParaRPr>
          </a:p>
        </p:txBody>
      </p:sp>
      <p:grpSp>
        <p:nvGrpSpPr>
          <p:cNvPr id="11" name="组合 10"/>
          <p:cNvGrpSpPr/>
          <p:nvPr userDrawn="1"/>
        </p:nvGrpSpPr>
        <p:grpSpPr>
          <a:xfrm>
            <a:off x="-57785" y="-6350"/>
            <a:ext cx="6080760" cy="1388745"/>
            <a:chOff x="-1" y="-6"/>
            <a:chExt cx="10422" cy="2380"/>
          </a:xfrm>
        </p:grpSpPr>
        <p:sp>
          <p:nvSpPr>
            <p:cNvPr id="12" name="任意多边形 11"/>
            <p:cNvSpPr/>
            <p:nvPr/>
          </p:nvSpPr>
          <p:spPr bwMode="auto">
            <a:xfrm>
              <a:off x="11" y="-6"/>
              <a:ext cx="6778" cy="2380"/>
            </a:xfrm>
            <a:custGeom>
              <a:avLst/>
              <a:gdLst>
                <a:gd name="connsiteX0" fmla="*/ 0 w 9772924"/>
                <a:gd name="connsiteY0" fmla="*/ 4212468 h 8424936"/>
                <a:gd name="connsiteX1" fmla="*/ 2106234 w 9772924"/>
                <a:gd name="connsiteY1" fmla="*/ 1 h 8424936"/>
                <a:gd name="connsiteX2" fmla="*/ 7666690 w 9772924"/>
                <a:gd name="connsiteY2" fmla="*/ 1 h 8424936"/>
                <a:gd name="connsiteX3" fmla="*/ 9772924 w 9772924"/>
                <a:gd name="connsiteY3" fmla="*/ 4212468 h 8424936"/>
                <a:gd name="connsiteX4" fmla="*/ 7666690 w 9772924"/>
                <a:gd name="connsiteY4" fmla="*/ 8424935 h 8424936"/>
                <a:gd name="connsiteX5" fmla="*/ 2106234 w 9772924"/>
                <a:gd name="connsiteY5" fmla="*/ 8424935 h 8424936"/>
                <a:gd name="connsiteX6" fmla="*/ 0 w 9772924"/>
                <a:gd name="connsiteY6" fmla="*/ 4212468 h 8424936"/>
                <a:gd name="connsiteX0-1" fmla="*/ 0 w 9772924"/>
                <a:gd name="connsiteY0-2" fmla="*/ 4212467 h 8424934"/>
                <a:gd name="connsiteX1-3" fmla="*/ 2106234 w 9772924"/>
                <a:gd name="connsiteY1-4" fmla="*/ 0 h 8424934"/>
                <a:gd name="connsiteX2-5" fmla="*/ 9433048 w 9772924"/>
                <a:gd name="connsiteY2-6" fmla="*/ 3645566 h 8424934"/>
                <a:gd name="connsiteX3-7" fmla="*/ 9772924 w 9772924"/>
                <a:gd name="connsiteY3-8" fmla="*/ 4212467 h 8424934"/>
                <a:gd name="connsiteX4-9" fmla="*/ 7666690 w 9772924"/>
                <a:gd name="connsiteY4-10" fmla="*/ 8424934 h 8424934"/>
                <a:gd name="connsiteX5-11" fmla="*/ 2106234 w 9772924"/>
                <a:gd name="connsiteY5-12" fmla="*/ 8424934 h 8424934"/>
                <a:gd name="connsiteX6-13" fmla="*/ 0 w 9772924"/>
                <a:gd name="connsiteY6-14" fmla="*/ 4212467 h 8424934"/>
                <a:gd name="connsiteX0-15" fmla="*/ 0 w 9772924"/>
                <a:gd name="connsiteY0-16" fmla="*/ 566901 h 4779368"/>
                <a:gd name="connsiteX1-17" fmla="*/ 5256585 w 9772924"/>
                <a:gd name="connsiteY1-18" fmla="*/ 0 h 4779368"/>
                <a:gd name="connsiteX2-19" fmla="*/ 9433048 w 9772924"/>
                <a:gd name="connsiteY2-20" fmla="*/ 0 h 4779368"/>
                <a:gd name="connsiteX3-21" fmla="*/ 9772924 w 9772924"/>
                <a:gd name="connsiteY3-22" fmla="*/ 566901 h 4779368"/>
                <a:gd name="connsiteX4-23" fmla="*/ 7666690 w 9772924"/>
                <a:gd name="connsiteY4-24" fmla="*/ 4779368 h 4779368"/>
                <a:gd name="connsiteX5-25" fmla="*/ 2106234 w 9772924"/>
                <a:gd name="connsiteY5-26" fmla="*/ 4779368 h 4779368"/>
                <a:gd name="connsiteX6-27" fmla="*/ 0 w 9772924"/>
                <a:gd name="connsiteY6-28" fmla="*/ 566901 h 4779368"/>
                <a:gd name="connsiteX0-29" fmla="*/ 3150350 w 7666690"/>
                <a:gd name="connsiteY0-30" fmla="*/ 1449218 h 4779368"/>
                <a:gd name="connsiteX1-31" fmla="*/ 3150351 w 7666690"/>
                <a:gd name="connsiteY1-32" fmla="*/ 0 h 4779368"/>
                <a:gd name="connsiteX2-33" fmla="*/ 7326814 w 7666690"/>
                <a:gd name="connsiteY2-34" fmla="*/ 0 h 4779368"/>
                <a:gd name="connsiteX3-35" fmla="*/ 7666690 w 7666690"/>
                <a:gd name="connsiteY3-36" fmla="*/ 566901 h 4779368"/>
                <a:gd name="connsiteX4-37" fmla="*/ 5560456 w 7666690"/>
                <a:gd name="connsiteY4-38" fmla="*/ 4779368 h 4779368"/>
                <a:gd name="connsiteX5-39" fmla="*/ 0 w 7666690"/>
                <a:gd name="connsiteY5-40" fmla="*/ 4779368 h 4779368"/>
                <a:gd name="connsiteX6-41" fmla="*/ 3150350 w 7666690"/>
                <a:gd name="connsiteY6-42" fmla="*/ 1449218 h 4779368"/>
                <a:gd name="connsiteX0-43" fmla="*/ 0 w 4516340"/>
                <a:gd name="connsiteY0-44" fmla="*/ 1449218 h 4779368"/>
                <a:gd name="connsiteX1-45" fmla="*/ 1 w 4516340"/>
                <a:gd name="connsiteY1-46" fmla="*/ 0 h 4779368"/>
                <a:gd name="connsiteX2-47" fmla="*/ 4176464 w 4516340"/>
                <a:gd name="connsiteY2-48" fmla="*/ 0 h 4779368"/>
                <a:gd name="connsiteX3-49" fmla="*/ 4516340 w 4516340"/>
                <a:gd name="connsiteY3-50" fmla="*/ 566901 h 4779368"/>
                <a:gd name="connsiteX4-51" fmla="*/ 2410106 w 4516340"/>
                <a:gd name="connsiteY4-52" fmla="*/ 4779368 h 4779368"/>
                <a:gd name="connsiteX5-53" fmla="*/ 0 w 4516340"/>
                <a:gd name="connsiteY5-54" fmla="*/ 4754934 h 4779368"/>
                <a:gd name="connsiteX6-55" fmla="*/ 0 w 4516340"/>
                <a:gd name="connsiteY6-56" fmla="*/ 1449218 h 4779368"/>
                <a:gd name="connsiteX0-57" fmla="*/ 0 w 4516340"/>
                <a:gd name="connsiteY0-58" fmla="*/ 1449218 h 4754934"/>
                <a:gd name="connsiteX1-59" fmla="*/ 1 w 4516340"/>
                <a:gd name="connsiteY1-60" fmla="*/ 0 h 4754934"/>
                <a:gd name="connsiteX2-61" fmla="*/ 4176464 w 4516340"/>
                <a:gd name="connsiteY2-62" fmla="*/ 0 h 4754934"/>
                <a:gd name="connsiteX3-63" fmla="*/ 4516340 w 4516340"/>
                <a:gd name="connsiteY3-64" fmla="*/ 566901 h 4754934"/>
                <a:gd name="connsiteX4-65" fmla="*/ 3312368 w 4516340"/>
                <a:gd name="connsiteY4-66" fmla="*/ 2900219 h 4754934"/>
                <a:gd name="connsiteX5-67" fmla="*/ 0 w 4516340"/>
                <a:gd name="connsiteY5-68" fmla="*/ 4754934 h 4754934"/>
                <a:gd name="connsiteX6-69" fmla="*/ 0 w 4516340"/>
                <a:gd name="connsiteY6-70" fmla="*/ 1449218 h 4754934"/>
                <a:gd name="connsiteX0-71" fmla="*/ 0 w 4516340"/>
                <a:gd name="connsiteY0-72" fmla="*/ 1449218 h 2900219"/>
                <a:gd name="connsiteX1-73" fmla="*/ 1 w 4516340"/>
                <a:gd name="connsiteY1-74" fmla="*/ 0 h 2900219"/>
                <a:gd name="connsiteX2-75" fmla="*/ 4176464 w 4516340"/>
                <a:gd name="connsiteY2-76" fmla="*/ 0 h 2900219"/>
                <a:gd name="connsiteX3-77" fmla="*/ 4516340 w 4516340"/>
                <a:gd name="connsiteY3-78" fmla="*/ 566901 h 2900219"/>
                <a:gd name="connsiteX4-79" fmla="*/ 3312368 w 4516340"/>
                <a:gd name="connsiteY4-80" fmla="*/ 2900219 h 2900219"/>
                <a:gd name="connsiteX5-81" fmla="*/ 1 w 4516340"/>
                <a:gd name="connsiteY5-82" fmla="*/ 2900219 h 2900219"/>
                <a:gd name="connsiteX6-83" fmla="*/ 0 w 4516340"/>
                <a:gd name="connsiteY6-84" fmla="*/ 1449218 h 2900219"/>
                <a:gd name="connsiteX0-85" fmla="*/ 0 w 4516340"/>
                <a:gd name="connsiteY0-86" fmla="*/ 1449218 h 2900219"/>
                <a:gd name="connsiteX1-87" fmla="*/ 1 w 4516340"/>
                <a:gd name="connsiteY1-88" fmla="*/ 0 h 2900219"/>
                <a:gd name="connsiteX2-89" fmla="*/ 4176464 w 4516340"/>
                <a:gd name="connsiteY2-90" fmla="*/ 0 h 2900219"/>
                <a:gd name="connsiteX3-91" fmla="*/ 4516340 w 4516340"/>
                <a:gd name="connsiteY3-92" fmla="*/ 566901 h 2900219"/>
                <a:gd name="connsiteX4-93" fmla="*/ 3312368 w 4516340"/>
                <a:gd name="connsiteY4-94" fmla="*/ 2900219 h 2900219"/>
                <a:gd name="connsiteX5-95" fmla="*/ 468560 w 4516340"/>
                <a:gd name="connsiteY5-96" fmla="*/ 2900219 h 2900219"/>
                <a:gd name="connsiteX6-97" fmla="*/ 0 w 4516340"/>
                <a:gd name="connsiteY6-98" fmla="*/ 1449218 h 2900219"/>
                <a:gd name="connsiteX0-99" fmla="*/ 468559 w 4516339"/>
                <a:gd name="connsiteY0-100" fmla="*/ 1449218 h 2900219"/>
                <a:gd name="connsiteX1-101" fmla="*/ 0 w 4516339"/>
                <a:gd name="connsiteY1-102" fmla="*/ 0 h 2900219"/>
                <a:gd name="connsiteX2-103" fmla="*/ 4176463 w 4516339"/>
                <a:gd name="connsiteY2-104" fmla="*/ 0 h 2900219"/>
                <a:gd name="connsiteX3-105" fmla="*/ 4516339 w 4516339"/>
                <a:gd name="connsiteY3-106" fmla="*/ 566901 h 2900219"/>
                <a:gd name="connsiteX4-107" fmla="*/ 3312367 w 4516339"/>
                <a:gd name="connsiteY4-108" fmla="*/ 2900219 h 2900219"/>
                <a:gd name="connsiteX5-109" fmla="*/ 468559 w 4516339"/>
                <a:gd name="connsiteY5-110" fmla="*/ 2900219 h 2900219"/>
                <a:gd name="connsiteX6-111" fmla="*/ 468559 w 4516339"/>
                <a:gd name="connsiteY6-112" fmla="*/ 1449218 h 2900219"/>
                <a:gd name="connsiteX0-113" fmla="*/ 0 w 4047780"/>
                <a:gd name="connsiteY0-114" fmla="*/ 1449218 h 2900219"/>
                <a:gd name="connsiteX1-115" fmla="*/ 0 w 4047780"/>
                <a:gd name="connsiteY1-116" fmla="*/ 0 h 2900219"/>
                <a:gd name="connsiteX2-117" fmla="*/ 3707904 w 4047780"/>
                <a:gd name="connsiteY2-118" fmla="*/ 0 h 2900219"/>
                <a:gd name="connsiteX3-119" fmla="*/ 4047780 w 4047780"/>
                <a:gd name="connsiteY3-120" fmla="*/ 566901 h 2900219"/>
                <a:gd name="connsiteX4-121" fmla="*/ 2843808 w 4047780"/>
                <a:gd name="connsiteY4-122" fmla="*/ 2900219 h 2900219"/>
                <a:gd name="connsiteX5-123" fmla="*/ 0 w 4047780"/>
                <a:gd name="connsiteY5-124" fmla="*/ 2900219 h 2900219"/>
                <a:gd name="connsiteX6-125" fmla="*/ 0 w 4047780"/>
                <a:gd name="connsiteY6-126" fmla="*/ 1449218 h 2900219"/>
                <a:gd name="connsiteX0-127" fmla="*/ 0 w 3707904"/>
                <a:gd name="connsiteY0-128" fmla="*/ 1449218 h 2900219"/>
                <a:gd name="connsiteX1-129" fmla="*/ 0 w 3707904"/>
                <a:gd name="connsiteY1-130" fmla="*/ 0 h 2900219"/>
                <a:gd name="connsiteX2-131" fmla="*/ 3707904 w 3707904"/>
                <a:gd name="connsiteY2-132" fmla="*/ 0 h 2900219"/>
                <a:gd name="connsiteX3-133" fmla="*/ 3491879 w 3707904"/>
                <a:gd name="connsiteY3-134" fmla="*/ 1676722 h 2900219"/>
                <a:gd name="connsiteX4-135" fmla="*/ 2843808 w 3707904"/>
                <a:gd name="connsiteY4-136" fmla="*/ 2900219 h 2900219"/>
                <a:gd name="connsiteX5-137" fmla="*/ 0 w 3707904"/>
                <a:gd name="connsiteY5-138" fmla="*/ 2900219 h 2900219"/>
                <a:gd name="connsiteX6-139" fmla="*/ 0 w 3707904"/>
                <a:gd name="connsiteY6-140" fmla="*/ 1449218 h 2900219"/>
                <a:gd name="connsiteX0-141" fmla="*/ 0 w 3491879"/>
                <a:gd name="connsiteY0-142" fmla="*/ 1449218 h 2900219"/>
                <a:gd name="connsiteX1-143" fmla="*/ 0 w 3491879"/>
                <a:gd name="connsiteY1-144" fmla="*/ 0 h 2900219"/>
                <a:gd name="connsiteX2-145" fmla="*/ 3059831 w 3491879"/>
                <a:gd name="connsiteY2-146" fmla="*/ 1676722 h 2900219"/>
                <a:gd name="connsiteX3-147" fmla="*/ 3491879 w 3491879"/>
                <a:gd name="connsiteY3-148" fmla="*/ 1676722 h 2900219"/>
                <a:gd name="connsiteX4-149" fmla="*/ 2843808 w 3491879"/>
                <a:gd name="connsiteY4-150" fmla="*/ 2900219 h 2900219"/>
                <a:gd name="connsiteX5-151" fmla="*/ 0 w 3491879"/>
                <a:gd name="connsiteY5-152" fmla="*/ 2900219 h 2900219"/>
                <a:gd name="connsiteX6-153" fmla="*/ 0 w 3491879"/>
                <a:gd name="connsiteY6-154" fmla="*/ 1449218 h 2900219"/>
                <a:gd name="connsiteX0-155" fmla="*/ 0 w 3491879"/>
                <a:gd name="connsiteY0-156" fmla="*/ 2160240 h 2900219"/>
                <a:gd name="connsiteX1-157" fmla="*/ 0 w 3491879"/>
                <a:gd name="connsiteY1-158" fmla="*/ 0 h 2900219"/>
                <a:gd name="connsiteX2-159" fmla="*/ 3059831 w 3491879"/>
                <a:gd name="connsiteY2-160" fmla="*/ 1676722 h 2900219"/>
                <a:gd name="connsiteX3-161" fmla="*/ 3491879 w 3491879"/>
                <a:gd name="connsiteY3-162" fmla="*/ 1676722 h 2900219"/>
                <a:gd name="connsiteX4-163" fmla="*/ 2843808 w 3491879"/>
                <a:gd name="connsiteY4-164" fmla="*/ 2900219 h 2900219"/>
                <a:gd name="connsiteX5-165" fmla="*/ 0 w 3491879"/>
                <a:gd name="connsiteY5-166" fmla="*/ 2900219 h 2900219"/>
                <a:gd name="connsiteX6-167" fmla="*/ 0 w 3491879"/>
                <a:gd name="connsiteY6-168" fmla="*/ 2160240 h 2900219"/>
                <a:gd name="connsiteX0-169" fmla="*/ 0 w 3491879"/>
                <a:gd name="connsiteY0-170" fmla="*/ 483518 h 1223497"/>
                <a:gd name="connsiteX1-171" fmla="*/ 0 w 3491879"/>
                <a:gd name="connsiteY1-172" fmla="*/ 0 h 1223497"/>
                <a:gd name="connsiteX2-173" fmla="*/ 3059831 w 3491879"/>
                <a:gd name="connsiteY2-174" fmla="*/ 0 h 1223497"/>
                <a:gd name="connsiteX3-175" fmla="*/ 3491879 w 3491879"/>
                <a:gd name="connsiteY3-176" fmla="*/ 0 h 1223497"/>
                <a:gd name="connsiteX4-177" fmla="*/ 2843808 w 3491879"/>
                <a:gd name="connsiteY4-178" fmla="*/ 1223497 h 1223497"/>
                <a:gd name="connsiteX5-179" fmla="*/ 0 w 3491879"/>
                <a:gd name="connsiteY5-180" fmla="*/ 1223497 h 1223497"/>
                <a:gd name="connsiteX6-181" fmla="*/ 0 w 3491879"/>
                <a:gd name="connsiteY6-182" fmla="*/ 483518 h 12234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491879" h="1223497">
                  <a:moveTo>
                    <a:pt x="0" y="483518"/>
                  </a:moveTo>
                  <a:lnTo>
                    <a:pt x="0" y="0"/>
                  </a:lnTo>
                  <a:lnTo>
                    <a:pt x="3059831" y="0"/>
                  </a:lnTo>
                  <a:lnTo>
                    <a:pt x="3491879" y="0"/>
                  </a:lnTo>
                  <a:lnTo>
                    <a:pt x="2843808" y="1223497"/>
                  </a:lnTo>
                  <a:lnTo>
                    <a:pt x="0" y="1223497"/>
                  </a:lnTo>
                  <a:lnTo>
                    <a:pt x="0" y="483518"/>
                  </a:lnTo>
                  <a:close/>
                </a:path>
              </a:pathLst>
            </a:custGeom>
            <a:solidFill>
              <a:srgbClr val="E60012"/>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任意多边形 12"/>
            <p:cNvSpPr/>
            <p:nvPr/>
          </p:nvSpPr>
          <p:spPr bwMode="auto">
            <a:xfrm>
              <a:off x="-1" y="-6"/>
              <a:ext cx="10422" cy="2041"/>
            </a:xfrm>
            <a:custGeom>
              <a:avLst/>
              <a:gdLst>
                <a:gd name="connsiteX0" fmla="*/ 11 w 8435"/>
                <a:gd name="connsiteY0" fmla="*/ 10 h 1652"/>
                <a:gd name="connsiteX1" fmla="*/ 0 w 8435"/>
                <a:gd name="connsiteY1" fmla="*/ 10 h 1652"/>
                <a:gd name="connsiteX2" fmla="*/ 5934 w 8435"/>
                <a:gd name="connsiteY2" fmla="*/ 0 h 1652"/>
                <a:gd name="connsiteX3" fmla="*/ 8435 w 8435"/>
                <a:gd name="connsiteY3" fmla="*/ 1 h 1652"/>
                <a:gd name="connsiteX4" fmla="*/ 7602 w 8435"/>
                <a:gd name="connsiteY4" fmla="*/ 1652 h 1652"/>
                <a:gd name="connsiteX5" fmla="*/ 10 w 8435"/>
                <a:gd name="connsiteY5" fmla="*/ 1652 h 1652"/>
                <a:gd name="connsiteX6" fmla="*/ 11 w 8435"/>
                <a:gd name="connsiteY6" fmla="*/ 10 h 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5" h="1652">
                  <a:moveTo>
                    <a:pt x="11" y="10"/>
                  </a:moveTo>
                  <a:lnTo>
                    <a:pt x="0" y="10"/>
                  </a:lnTo>
                  <a:lnTo>
                    <a:pt x="5934" y="0"/>
                  </a:lnTo>
                  <a:lnTo>
                    <a:pt x="8435" y="1"/>
                  </a:lnTo>
                  <a:lnTo>
                    <a:pt x="7602" y="1652"/>
                  </a:lnTo>
                  <a:lnTo>
                    <a:pt x="10" y="1652"/>
                  </a:lnTo>
                  <a:cubicBezTo>
                    <a:pt x="10" y="1046"/>
                    <a:pt x="-2" y="-4"/>
                    <a:pt x="11" y="10"/>
                  </a:cubicBezTo>
                  <a:close/>
                </a:path>
              </a:pathLst>
            </a:custGeom>
            <a:solidFill>
              <a:srgbClr val="0070C0">
                <a:alpha val="80000"/>
              </a:srgb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14" name="组合 13"/>
            <p:cNvGrpSpPr/>
            <p:nvPr/>
          </p:nvGrpSpPr>
          <p:grpSpPr>
            <a:xfrm>
              <a:off x="629" y="496"/>
              <a:ext cx="7502" cy="887"/>
              <a:chOff x="742" y="502"/>
              <a:chExt cx="5109" cy="604"/>
            </a:xfrm>
          </p:grpSpPr>
          <p:pic>
            <p:nvPicPr>
              <p:cNvPr id="15" name="图片 14" descr="白英文logo"/>
              <p:cNvPicPr>
                <a:picLocks noChangeAspect="1"/>
              </p:cNvPicPr>
              <p:nvPr/>
            </p:nvPicPr>
            <p:blipFill>
              <a:blip r:embed="rId3" cstate="print"/>
              <a:stretch>
                <a:fillRect/>
              </a:stretch>
            </p:blipFill>
            <p:spPr>
              <a:xfrm>
                <a:off x="742" y="601"/>
                <a:ext cx="2970" cy="470"/>
              </a:xfrm>
              <a:prstGeom prst="rect">
                <a:avLst/>
              </a:prstGeom>
            </p:spPr>
          </p:pic>
          <p:pic>
            <p:nvPicPr>
              <p:cNvPr id="16" name="图片 15" descr="中科晶上字体2-02"/>
              <p:cNvPicPr>
                <a:picLocks noChangeAspect="1"/>
              </p:cNvPicPr>
              <p:nvPr/>
            </p:nvPicPr>
            <p:blipFill>
              <a:blip r:embed="rId4" cstate="print"/>
              <a:srcRect b="44329"/>
              <a:stretch>
                <a:fillRect/>
              </a:stretch>
            </p:blipFill>
            <p:spPr>
              <a:xfrm>
                <a:off x="3543" y="502"/>
                <a:ext cx="2308" cy="605"/>
              </a:xfrm>
              <a:prstGeom prst="rect">
                <a:avLst/>
              </a:prstGeom>
            </p:spPr>
          </p:pic>
        </p:grpSp>
      </p:grpSp>
      <p:sp>
        <p:nvSpPr>
          <p:cNvPr id="17" name="文本框 16"/>
          <p:cNvSpPr txBox="1"/>
          <p:nvPr userDrawn="1"/>
        </p:nvSpPr>
        <p:spPr>
          <a:xfrm>
            <a:off x="2029138" y="4490265"/>
            <a:ext cx="5032147" cy="461665"/>
          </a:xfrm>
          <a:prstGeom prst="rect">
            <a:avLst/>
          </a:prstGeom>
          <a:noFill/>
        </p:spPr>
        <p:txBody>
          <a:bodyPr wrap="none" rtlCol="0">
            <a:spAutoFit/>
          </a:bodyPr>
          <a:lstStyle/>
          <a:p>
            <a:r>
              <a:rPr lang="zh-CN" altLang="en-US" sz="2400" b="1" spc="300" dirty="0" smtClean="0">
                <a:solidFill>
                  <a:schemeClr val="tx1">
                    <a:lumMod val="85000"/>
                    <a:lumOff val="15000"/>
                  </a:schemeClr>
                </a:solidFill>
                <a:latin typeface="微软雅黑" panose="020B0503020204020204" pitchFamily="34" charset="-122"/>
                <a:ea typeface="微软雅黑" panose="020B0503020204020204" pitchFamily="34" charset="-122"/>
              </a:rPr>
              <a:t>北京中科晶上科技股份有限公司</a:t>
            </a:r>
            <a:endPar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p:spPr>
        <p:txBody>
          <a:bodyPr anchor="b"/>
          <a:lstStyle>
            <a:lvl1pPr algn="l">
              <a:defRPr sz="266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66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1792288" y="5367337"/>
            <a:ext cx="54864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pPr/>
              <a:t>2018-05-30</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6565"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0365"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165"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165"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8560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TextBox 1"/>
          <p:cNvSpPr txBox="1"/>
          <p:nvPr/>
        </p:nvSpPr>
        <p:spPr>
          <a:xfrm>
            <a:off x="335915" y="1325563"/>
            <a:ext cx="2881313" cy="4681220"/>
          </a:xfrm>
          <a:prstGeom prst="rect">
            <a:avLst/>
          </a:prstGeom>
          <a:noFill/>
          <a:ln w="9525">
            <a:noFill/>
          </a:ln>
        </p:spPr>
        <p:txBody>
          <a:bodyPr anchor="t">
            <a:spAutoFit/>
          </a:bodyPr>
          <a:lstStyle/>
          <a:p>
            <a:pPr lvl="0" indent="0">
              <a:lnSpc>
                <a:spcPct val="150000"/>
              </a:lnSpc>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LTE</a:t>
            </a:r>
            <a:r>
              <a:rPr lang="zh-CN" altLang="en-US" sz="2000" b="1" dirty="0">
                <a:latin typeface="微软雅黑" panose="020B0503020204020204" pitchFamily="34" charset="-122"/>
                <a:ea typeface="微软雅黑" panose="020B0503020204020204" pitchFamily="34" charset="-122"/>
              </a:rPr>
              <a:t>小型基站基带芯片</a:t>
            </a:r>
            <a:endParaRPr lang="en-US" altLang="zh-CN" sz="2000" b="1" dirty="0">
              <a:latin typeface="微软雅黑" panose="020B0503020204020204" pitchFamily="34" charset="-122"/>
              <a:ea typeface="微软雅黑" panose="020B0503020204020204" pitchFamily="34" charset="-122"/>
            </a:endParaRPr>
          </a:p>
          <a:p>
            <a:pPr lvl="0" indent="0">
              <a:lnSpc>
                <a:spcPct val="150000"/>
              </a:lnSpc>
              <a:buFont typeface="Arial" panose="020B0604020202020204" pitchFamily="34" charset="0"/>
              <a:buNone/>
            </a:pPr>
            <a:r>
              <a:rPr lang="zh-CN" altLang="en-US" sz="1400" b="1" dirty="0">
                <a:latin typeface="微软雅黑" panose="020B0503020204020204" pitchFamily="34" charset="-122"/>
                <a:ea typeface="微软雅黑" panose="020B0503020204020204" pitchFamily="34" charset="-122"/>
              </a:rPr>
              <a:t>动芯</a:t>
            </a:r>
            <a:r>
              <a:rPr lang="en-US" altLang="zh-CN" sz="1400" b="1" dirty="0">
                <a:latin typeface="微软雅黑" panose="020B0503020204020204" pitchFamily="34" charset="-122"/>
                <a:ea typeface="微软雅黑" panose="020B0503020204020204" pitchFamily="34" charset="-122"/>
              </a:rPr>
              <a:t>SYLINCOM-DXS-301</a:t>
            </a:r>
          </a:p>
          <a:p>
            <a:pPr lvl="0" indent="0">
              <a:lnSpc>
                <a:spcPct val="150000"/>
              </a:lnSpc>
              <a:buFont typeface="Arial" panose="020B0604020202020204" pitchFamily="34" charset="0"/>
              <a:buNone/>
            </a:pPr>
            <a:endParaRPr lang="en-US" altLang="zh-CN" sz="1400" b="1" dirty="0">
              <a:latin typeface="微软雅黑" panose="020B0503020204020204" pitchFamily="34" charset="-122"/>
              <a:ea typeface="微软雅黑" panose="020B0503020204020204" pitchFamily="34" charset="-122"/>
            </a:endParaRPr>
          </a:p>
          <a:p>
            <a:pPr lvl="0" indent="0">
              <a:lnSpc>
                <a:spcPts val="2500"/>
              </a:lnSpc>
              <a:buFont typeface="Arial" panose="020B0604020202020204" pitchFamily="34" charset="0"/>
              <a:buNone/>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关于晶上产品的具体功能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参数等的介绍，根据各事业部的具体产品在此处填加相关内容。关于晶上产品的具体功能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a:t>
            </a:r>
            <a:r>
              <a:rPr lang="zh-CN" altLang="en-US" sz="1200" dirty="0">
                <a:latin typeface="微软雅黑" panose="020B0503020204020204" pitchFamily="34" charset="-122"/>
                <a:ea typeface="微软雅黑" panose="020B0503020204020204" pitchFamily="34" charset="-122"/>
                <a:sym typeface="+mn-ea"/>
              </a:rPr>
              <a:t>关于晶上产品的具体功能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参数等的介绍，根据各事业部的具体产品在此处填加相关内容。关于晶上产品的具体功能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参数等的介绍，根据各事业部的具体产品在此处填加相关内容。</a:t>
            </a:r>
            <a:endParaRPr lang="en-US" altLang="zh-CN" sz="1200" dirty="0">
              <a:latin typeface="微软雅黑" panose="020B0503020204020204" pitchFamily="34" charset="-122"/>
              <a:ea typeface="微软雅黑" panose="020B0503020204020204" pitchFamily="34" charset="-122"/>
            </a:endParaRPr>
          </a:p>
          <a:p>
            <a:pPr lvl="0" indent="0">
              <a:lnSpc>
                <a:spcPts val="2500"/>
              </a:lnSpc>
              <a:buFont typeface="Arial" panose="020B0604020202020204" pitchFamily="34" charset="0"/>
              <a:buNone/>
            </a:pPr>
            <a:endParaRPr lang="en-US" altLang="zh-CN" sz="1200" dirty="0">
              <a:latin typeface="微软雅黑" panose="020B0503020204020204" pitchFamily="34" charset="-122"/>
              <a:ea typeface="微软雅黑" panose="020B0503020204020204" pitchFamily="34" charset="-122"/>
            </a:endParaRPr>
          </a:p>
        </p:txBody>
      </p:sp>
      <p:pic>
        <p:nvPicPr>
          <p:cNvPr id="4" name="Picture 5"/>
          <p:cNvPicPr>
            <a:picLocks noChangeAspect="1"/>
          </p:cNvPicPr>
          <p:nvPr/>
        </p:nvPicPr>
        <p:blipFill>
          <a:blip r:embed="rId2" cstate="print"/>
          <a:srcRect l="9448" r="16129" b="5728"/>
          <a:stretch>
            <a:fillRect/>
          </a:stretch>
        </p:blipFill>
        <p:spPr>
          <a:xfrm>
            <a:off x="3492183" y="1527493"/>
            <a:ext cx="2527300" cy="1655762"/>
          </a:xfrm>
          <a:prstGeom prst="rect">
            <a:avLst/>
          </a:prstGeom>
          <a:noFill/>
          <a:ln w="9525">
            <a:noFill/>
          </a:ln>
        </p:spPr>
      </p:pic>
      <p:pic>
        <p:nvPicPr>
          <p:cNvPr id="5" name="Picture 5"/>
          <p:cNvPicPr>
            <a:picLocks noChangeAspect="1"/>
          </p:cNvPicPr>
          <p:nvPr/>
        </p:nvPicPr>
        <p:blipFill>
          <a:blip r:embed="rId2" cstate="print"/>
          <a:srcRect l="9448" r="16129" b="5728"/>
          <a:stretch>
            <a:fillRect/>
          </a:stretch>
        </p:blipFill>
        <p:spPr>
          <a:xfrm>
            <a:off x="6149658" y="1527493"/>
            <a:ext cx="2527300" cy="1655762"/>
          </a:xfrm>
          <a:prstGeom prst="rect">
            <a:avLst/>
          </a:prstGeom>
          <a:noFill/>
          <a:ln w="9525">
            <a:noFill/>
          </a:ln>
        </p:spPr>
      </p:pic>
      <p:sp>
        <p:nvSpPr>
          <p:cNvPr id="6" name="TextBox 10"/>
          <p:cNvSpPr txBox="1"/>
          <p:nvPr/>
        </p:nvSpPr>
        <p:spPr>
          <a:xfrm>
            <a:off x="3459798" y="3342005"/>
            <a:ext cx="2160588" cy="2664460"/>
          </a:xfrm>
          <a:prstGeom prst="rect">
            <a:avLst/>
          </a:prstGeom>
          <a:noFill/>
        </p:spPr>
        <p:txBody>
          <a:bodyPr>
            <a:spAutoFit/>
          </a:bodyPr>
          <a:lstStyle/>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产品参数：</a:t>
            </a:r>
            <a:r>
              <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00010012</a:t>
            </a: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产品参数：</a:t>
            </a:r>
            <a:r>
              <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产品参数：</a:t>
            </a:r>
            <a:r>
              <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产品参数：</a:t>
            </a:r>
            <a:r>
              <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00010012</a:t>
            </a: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 name="TextBox 10"/>
          <p:cNvSpPr txBox="1"/>
          <p:nvPr/>
        </p:nvSpPr>
        <p:spPr>
          <a:xfrm>
            <a:off x="6149658" y="3401695"/>
            <a:ext cx="2160588" cy="2664460"/>
          </a:xfrm>
          <a:prstGeom prst="rect">
            <a:avLst/>
          </a:prstGeom>
          <a:noFill/>
        </p:spPr>
        <p:txBody>
          <a:bodyPr>
            <a:spAutoFit/>
          </a:bodyPr>
          <a:lstStyle/>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产品参数：</a:t>
            </a:r>
            <a:r>
              <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00010012</a:t>
            </a: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产品参数：</a:t>
            </a:r>
            <a:r>
              <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产品参数：</a:t>
            </a:r>
            <a:r>
              <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产品参数：</a:t>
            </a:r>
            <a:r>
              <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00010012</a:t>
            </a: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en-US" altLang="zh-CN"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r>
              <a:rPr lang="zh-CN" altLang="en-US" sz="1200" dirty="0">
                <a:ln>
                  <a:noFill/>
                </a:ln>
                <a:effectLst/>
                <a:uLnTx/>
                <a:uFillTx/>
                <a:latin typeface="微软雅黑" panose="020B0503020204020204" pitchFamily="34" charset="-122"/>
                <a:ea typeface="微软雅黑" panose="020B0503020204020204" pitchFamily="34" charset="-122"/>
                <a:sym typeface="+mn-ea"/>
              </a:rPr>
              <a:t>产品参数：</a:t>
            </a:r>
            <a:r>
              <a:rPr lang="en-US" altLang="zh-CN" sz="1200" dirty="0">
                <a:ln>
                  <a:noFill/>
                </a:ln>
                <a:effectLst/>
                <a:uLnTx/>
                <a:uFillTx/>
                <a:latin typeface="微软雅黑" panose="020B0503020204020204" pitchFamily="34" charset="-122"/>
                <a:ea typeface="微软雅黑" panose="020B0503020204020204" pitchFamily="34" charset="-122"/>
                <a:sym typeface="+mn-ea"/>
              </a:rPr>
              <a:t>00010012</a:t>
            </a: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defRPr/>
            </a:pP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1873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组合 1"/>
          <p:cNvGrpSpPr/>
          <p:nvPr/>
        </p:nvGrpSpPr>
        <p:grpSpPr>
          <a:xfrm>
            <a:off x="1202373" y="1774190"/>
            <a:ext cx="4756150" cy="3932238"/>
            <a:chOff x="942" y="1362"/>
            <a:chExt cx="7489" cy="6192"/>
          </a:xfrm>
        </p:grpSpPr>
        <p:grpSp>
          <p:nvGrpSpPr>
            <p:cNvPr id="4" name="组合 55"/>
            <p:cNvGrpSpPr/>
            <p:nvPr/>
          </p:nvGrpSpPr>
          <p:grpSpPr>
            <a:xfrm>
              <a:off x="942" y="1362"/>
              <a:ext cx="7489" cy="6192"/>
              <a:chOff x="1174524" y="1720184"/>
              <a:chExt cx="5008562" cy="4140411"/>
            </a:xfrm>
            <a:solidFill>
              <a:schemeClr val="bg1">
                <a:lumMod val="65000"/>
                <a:alpha val="80000"/>
              </a:schemeClr>
            </a:solidFill>
          </p:grpSpPr>
          <p:sp>
            <p:nvSpPr>
              <p:cNvPr id="7" name="内蒙古"/>
              <p:cNvSpPr/>
              <p:nvPr/>
            </p:nvSpPr>
            <p:spPr bwMode="auto">
              <a:xfrm>
                <a:off x="3278120" y="1766931"/>
                <a:ext cx="2194418" cy="1872534"/>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 name="甘肃"/>
              <p:cNvSpPr/>
              <p:nvPr/>
            </p:nvSpPr>
            <p:spPr bwMode="auto">
              <a:xfrm>
                <a:off x="2856065" y="3033095"/>
                <a:ext cx="1402397" cy="1187363"/>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宁夏"/>
              <p:cNvSpPr/>
              <p:nvPr/>
            </p:nvSpPr>
            <p:spPr bwMode="auto">
              <a:xfrm>
                <a:off x="3852435" y="3445800"/>
                <a:ext cx="283151" cy="467466"/>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 name="新疆"/>
              <p:cNvSpPr/>
              <p:nvPr/>
            </p:nvSpPr>
            <p:spPr bwMode="auto">
              <a:xfrm>
                <a:off x="1174524" y="2215698"/>
                <a:ext cx="2004760" cy="1515924"/>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1" name="青海"/>
              <p:cNvSpPr/>
              <p:nvPr/>
            </p:nvSpPr>
            <p:spPr bwMode="auto">
              <a:xfrm>
                <a:off x="2475415" y="3405732"/>
                <a:ext cx="1247466" cy="894863"/>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chemeClr val="accent1">
                  <a:alpha val="8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四川"/>
              <p:cNvSpPr/>
              <p:nvPr/>
            </p:nvSpPr>
            <p:spPr bwMode="auto">
              <a:xfrm>
                <a:off x="3191305" y="4033472"/>
                <a:ext cx="1079178" cy="946952"/>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西藏"/>
              <p:cNvSpPr/>
              <p:nvPr/>
            </p:nvSpPr>
            <p:spPr bwMode="auto">
              <a:xfrm>
                <a:off x="1398908" y="3648814"/>
                <a:ext cx="1931302" cy="1175342"/>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云南"/>
              <p:cNvSpPr/>
              <p:nvPr/>
            </p:nvSpPr>
            <p:spPr bwMode="auto">
              <a:xfrm>
                <a:off x="3157914" y="4626485"/>
                <a:ext cx="873493" cy="91089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贵州"/>
              <p:cNvSpPr/>
              <p:nvPr/>
            </p:nvSpPr>
            <p:spPr bwMode="auto">
              <a:xfrm>
                <a:off x="3784319" y="4614465"/>
                <a:ext cx="590343" cy="511541"/>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6" name="广西"/>
              <p:cNvSpPr/>
              <p:nvPr/>
            </p:nvSpPr>
            <p:spPr bwMode="auto">
              <a:xfrm>
                <a:off x="3880483" y="4928335"/>
                <a:ext cx="771986" cy="587671"/>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 name="重庆"/>
              <p:cNvSpPr/>
              <p:nvPr/>
            </p:nvSpPr>
            <p:spPr bwMode="auto">
              <a:xfrm>
                <a:off x="3987332" y="4281896"/>
                <a:ext cx="436746" cy="443425"/>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陕西"/>
              <p:cNvSpPr/>
              <p:nvPr/>
            </p:nvSpPr>
            <p:spPr bwMode="auto">
              <a:xfrm>
                <a:off x="3987332" y="3421759"/>
                <a:ext cx="498185" cy="888185"/>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 name="山西"/>
              <p:cNvSpPr/>
              <p:nvPr/>
            </p:nvSpPr>
            <p:spPr bwMode="auto">
              <a:xfrm>
                <a:off x="4418736" y="3254808"/>
                <a:ext cx="331233" cy="729247"/>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solidFill>
                <a:schemeClr val="bg1">
                  <a:lumMod val="65000"/>
                  <a:alpha val="8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湖南"/>
              <p:cNvSpPr/>
              <p:nvPr/>
            </p:nvSpPr>
            <p:spPr bwMode="auto">
              <a:xfrm>
                <a:off x="4331922" y="4498266"/>
                <a:ext cx="528904" cy="614384"/>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湖北"/>
              <p:cNvSpPr/>
              <p:nvPr/>
            </p:nvSpPr>
            <p:spPr bwMode="auto">
              <a:xfrm>
                <a:off x="4270483" y="4144328"/>
                <a:ext cx="750617" cy="470137"/>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 name="广东"/>
              <p:cNvSpPr/>
              <p:nvPr/>
            </p:nvSpPr>
            <p:spPr bwMode="auto">
              <a:xfrm>
                <a:off x="4436100" y="5008472"/>
                <a:ext cx="781335" cy="618391"/>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江西"/>
              <p:cNvSpPr/>
              <p:nvPr/>
            </p:nvSpPr>
            <p:spPr bwMode="auto">
              <a:xfrm>
                <a:off x="4806065" y="4472890"/>
                <a:ext cx="467466" cy="637089"/>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福建"/>
              <p:cNvSpPr/>
              <p:nvPr/>
            </p:nvSpPr>
            <p:spPr bwMode="auto">
              <a:xfrm>
                <a:off x="5049147" y="4642513"/>
                <a:ext cx="432740" cy="528904"/>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5" name="浙江"/>
              <p:cNvSpPr/>
              <p:nvPr/>
            </p:nvSpPr>
            <p:spPr bwMode="auto">
              <a:xfrm>
                <a:off x="5242812" y="4307273"/>
                <a:ext cx="371301" cy="430068"/>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6" name="安徽"/>
              <p:cNvSpPr/>
              <p:nvPr/>
            </p:nvSpPr>
            <p:spPr bwMode="auto">
              <a:xfrm>
                <a:off x="4879524" y="3934636"/>
                <a:ext cx="470137" cy="575651"/>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7" name="天津"/>
              <p:cNvSpPr/>
              <p:nvPr/>
            </p:nvSpPr>
            <p:spPr bwMode="auto">
              <a:xfrm>
                <a:off x="4971681" y="3270835"/>
                <a:ext cx="122877" cy="1776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8" name="北京"/>
              <p:cNvSpPr/>
              <p:nvPr/>
            </p:nvSpPr>
            <p:spPr bwMode="auto">
              <a:xfrm>
                <a:off x="4848805" y="3190698"/>
                <a:ext cx="162945" cy="174965"/>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9" name="辽宁"/>
              <p:cNvSpPr/>
              <p:nvPr/>
            </p:nvSpPr>
            <p:spPr bwMode="auto">
              <a:xfrm>
                <a:off x="5125278" y="2843438"/>
                <a:ext cx="578322" cy="550274"/>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吉林"/>
              <p:cNvSpPr/>
              <p:nvPr/>
            </p:nvSpPr>
            <p:spPr bwMode="auto">
              <a:xfrm>
                <a:off x="5254832" y="2510869"/>
                <a:ext cx="824076" cy="559624"/>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1" name="黑龙江"/>
              <p:cNvSpPr/>
              <p:nvPr/>
            </p:nvSpPr>
            <p:spPr bwMode="auto">
              <a:xfrm>
                <a:off x="5079867" y="1720184"/>
                <a:ext cx="1103219" cy="1003048"/>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2" name="山东"/>
              <p:cNvSpPr/>
              <p:nvPr/>
            </p:nvSpPr>
            <p:spPr bwMode="auto">
              <a:xfrm>
                <a:off x="4860826" y="3519260"/>
                <a:ext cx="667808" cy="419384"/>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上海"/>
              <p:cNvSpPr/>
              <p:nvPr/>
            </p:nvSpPr>
            <p:spPr bwMode="auto">
              <a:xfrm>
                <a:off x="5484558" y="4215116"/>
                <a:ext cx="105514" cy="9215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4" name="江苏"/>
              <p:cNvSpPr/>
              <p:nvPr/>
            </p:nvSpPr>
            <p:spPr bwMode="auto">
              <a:xfrm>
                <a:off x="4995723" y="3861178"/>
                <a:ext cx="582329" cy="448767"/>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5" name="河北"/>
              <p:cNvSpPr/>
              <p:nvPr/>
            </p:nvSpPr>
            <p:spPr bwMode="auto">
              <a:xfrm>
                <a:off x="4692538" y="3002376"/>
                <a:ext cx="540924" cy="771986"/>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solidFill>
                <a:schemeClr val="accent1">
                  <a:alpha val="8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河南"/>
              <p:cNvSpPr/>
              <p:nvPr/>
            </p:nvSpPr>
            <p:spPr bwMode="auto">
              <a:xfrm>
                <a:off x="4445449" y="3743643"/>
                <a:ext cx="568973" cy="563630"/>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7" name="台湾"/>
              <p:cNvSpPr/>
              <p:nvPr/>
            </p:nvSpPr>
            <p:spPr bwMode="auto">
              <a:xfrm>
                <a:off x="5515278" y="4947033"/>
                <a:ext cx="162945" cy="394007"/>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8" name="海南"/>
              <p:cNvSpPr/>
              <p:nvPr/>
            </p:nvSpPr>
            <p:spPr bwMode="auto">
              <a:xfrm>
                <a:off x="4317229" y="5645561"/>
                <a:ext cx="245753" cy="215034"/>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5" name="文本框 41"/>
            <p:cNvSpPr txBox="1"/>
            <p:nvPr/>
          </p:nvSpPr>
          <p:spPr>
            <a:xfrm>
              <a:off x="3458" y="4277"/>
              <a:ext cx="800" cy="483"/>
            </a:xfrm>
            <a:prstGeom prst="rect">
              <a:avLst/>
            </a:prstGeom>
            <a:noFill/>
            <a:ln w="9525">
              <a:noFill/>
            </a:ln>
          </p:spPr>
          <p:txBody>
            <a:bodyPr anchor="t">
              <a:spAutoFit/>
            </a:bodyPr>
            <a:lstStyle/>
            <a:p>
              <a:pPr lvl="0" indent="0" algn="ctr">
                <a:buFont typeface="Arial" panose="020B0604020202020204" pitchFamily="34" charset="0"/>
                <a:buNone/>
              </a:pPr>
              <a:r>
                <a:rPr lang="en-US" altLang="zh-CN" sz="1400" dirty="0">
                  <a:solidFill>
                    <a:srgbClr val="FFFFFF"/>
                  </a:solidFill>
                  <a:latin typeface="Calibri" panose="020F0502020204030204" pitchFamily="34" charset="0"/>
                  <a:ea typeface="宋体" panose="02010600030101010101" pitchFamily="2" charset="-122"/>
                </a:rPr>
                <a:t>96%</a:t>
              </a:r>
              <a:endParaRPr lang="zh-CN" altLang="en-US" sz="1400" dirty="0">
                <a:solidFill>
                  <a:srgbClr val="FFFFFF"/>
                </a:solidFill>
                <a:latin typeface="Calibri" panose="020F0502020204030204" pitchFamily="34" charset="0"/>
                <a:ea typeface="宋体" panose="02010600030101010101" pitchFamily="2" charset="-122"/>
              </a:endParaRPr>
            </a:p>
          </p:txBody>
        </p:sp>
        <p:sp>
          <p:nvSpPr>
            <p:cNvPr id="6" name="文本框 132"/>
            <p:cNvSpPr txBox="1"/>
            <p:nvPr/>
          </p:nvSpPr>
          <p:spPr>
            <a:xfrm>
              <a:off x="6136" y="3791"/>
              <a:ext cx="824" cy="483"/>
            </a:xfrm>
            <a:prstGeom prst="rect">
              <a:avLst/>
            </a:prstGeom>
            <a:noFill/>
            <a:ln w="9525">
              <a:noFill/>
            </a:ln>
          </p:spPr>
          <p:txBody>
            <a:bodyPr anchor="t">
              <a:spAutoFit/>
            </a:bodyPr>
            <a:lstStyle/>
            <a:p>
              <a:pPr lvl="0" indent="0" algn="ctr">
                <a:buFont typeface="Arial" panose="020B0604020202020204" pitchFamily="34" charset="0"/>
                <a:buNone/>
              </a:pPr>
              <a:r>
                <a:rPr lang="en-US" altLang="zh-CN" sz="1400" dirty="0">
                  <a:solidFill>
                    <a:srgbClr val="FFFFFF"/>
                  </a:solidFill>
                  <a:latin typeface="Calibri" panose="020F0502020204030204" pitchFamily="34" charset="0"/>
                  <a:ea typeface="宋体" panose="02010600030101010101" pitchFamily="2" charset="-122"/>
                </a:rPr>
                <a:t>29%</a:t>
              </a:r>
              <a:endParaRPr lang="zh-CN" altLang="en-US" sz="1400" dirty="0">
                <a:solidFill>
                  <a:srgbClr val="FFFFFF"/>
                </a:solidFill>
                <a:latin typeface="Calibri" panose="020F0502020204030204" pitchFamily="34" charset="0"/>
                <a:ea typeface="宋体" panose="02010600030101010101" pitchFamily="2" charset="-122"/>
              </a:endParaRPr>
            </a:p>
          </p:txBody>
        </p:sp>
      </p:grpSp>
      <p:sp>
        <p:nvSpPr>
          <p:cNvPr id="39" name="河北"/>
          <p:cNvSpPr/>
          <p:nvPr/>
        </p:nvSpPr>
        <p:spPr bwMode="auto">
          <a:xfrm>
            <a:off x="5653723" y="2925128"/>
            <a:ext cx="919163" cy="1312863"/>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solidFill>
            <a:srgbClr val="3A3A3A">
              <a:alpha val="9000"/>
            </a:srgb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40" name="组合 2"/>
          <p:cNvGrpSpPr/>
          <p:nvPr/>
        </p:nvGrpSpPr>
        <p:grpSpPr>
          <a:xfrm>
            <a:off x="6590348" y="3212465"/>
            <a:ext cx="1792287" cy="1627188"/>
            <a:chOff x="8572" y="4254"/>
            <a:chExt cx="2824" cy="2562"/>
          </a:xfrm>
        </p:grpSpPr>
        <p:grpSp>
          <p:nvGrpSpPr>
            <p:cNvPr id="41" name="Group 1"/>
            <p:cNvGrpSpPr/>
            <p:nvPr/>
          </p:nvGrpSpPr>
          <p:grpSpPr>
            <a:xfrm>
              <a:off x="8572" y="4731"/>
              <a:ext cx="1755" cy="683"/>
              <a:chOff x="5442999" y="3004089"/>
              <a:chExt cx="1114303" cy="433595"/>
            </a:xfrm>
          </p:grpSpPr>
          <p:sp>
            <p:nvSpPr>
              <p:cNvPr id="45" name="TextBox 7"/>
              <p:cNvSpPr txBox="1"/>
              <p:nvPr/>
            </p:nvSpPr>
            <p:spPr>
              <a:xfrm>
                <a:off x="5442999" y="3004089"/>
                <a:ext cx="1114303" cy="238097"/>
              </a:xfrm>
              <a:prstGeom prst="rect">
                <a:avLst/>
              </a:prstGeom>
              <a:solidFill>
                <a:srgbClr val="1169B3"/>
              </a:solidFill>
              <a:ln w="9525">
                <a:noFill/>
              </a:ln>
            </p:spPr>
            <p:txBody>
              <a:bodyPr wrap="none" anchor="t">
                <a:spAutoFit/>
              </a:bodyPr>
              <a:lstStyle/>
              <a:p>
                <a:pPr lvl="0" indent="0">
                  <a:buFont typeface="Arial" panose="020B0604020202020204" pitchFamily="34" charset="0"/>
                  <a:buNone/>
                </a:pPr>
                <a:r>
                  <a:rPr lang="en-US" altLang="en-US" sz="900" dirty="0">
                    <a:solidFill>
                      <a:schemeClr val="bg1"/>
                    </a:solidFill>
                    <a:latin typeface="微软雅黑" panose="020B0503020204020204" pitchFamily="34" charset="-122"/>
                    <a:ea typeface="微软雅黑" panose="020B0503020204020204" pitchFamily="34" charset="-122"/>
                  </a:rPr>
                  <a:t>TEXT GOES HERE</a:t>
                </a:r>
              </a:p>
            </p:txBody>
          </p:sp>
          <p:sp>
            <p:nvSpPr>
              <p:cNvPr id="46" name="Right Triangle 8"/>
              <p:cNvSpPr/>
              <p:nvPr/>
            </p:nvSpPr>
            <p:spPr>
              <a:xfrm flipV="1">
                <a:off x="5442999" y="3231333"/>
                <a:ext cx="152470" cy="206351"/>
              </a:xfrm>
              <a:prstGeom prst="rtTriangle">
                <a:avLst/>
              </a:prstGeom>
              <a:solidFill>
                <a:srgbClr val="1169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42" name="TextBox 375"/>
            <p:cNvSpPr txBox="1"/>
            <p:nvPr/>
          </p:nvSpPr>
          <p:spPr>
            <a:xfrm>
              <a:off x="8572" y="4254"/>
              <a:ext cx="842" cy="478"/>
            </a:xfrm>
            <a:prstGeom prst="rect">
              <a:avLst/>
            </a:prstGeom>
            <a:noFill/>
            <a:ln w="9525">
              <a:noFill/>
            </a:ln>
          </p:spPr>
          <p:txBody>
            <a:bodyPr wrap="none" anchor="t">
              <a:spAutoFit/>
            </a:bodyPr>
            <a:lstStyle/>
            <a:p>
              <a:pPr lvl="0" indent="0">
                <a:buFont typeface="Arial" panose="020B0604020202020204" pitchFamily="34" charset="0"/>
                <a:buNone/>
              </a:pPr>
              <a:r>
                <a:rPr lang="en-US" altLang="en-US" sz="1300" b="1" dirty="0">
                  <a:solidFill>
                    <a:srgbClr val="808080"/>
                  </a:solidFill>
                  <a:latin typeface="微软雅黑" panose="020B0503020204020204" pitchFamily="34" charset="-122"/>
                  <a:ea typeface="微软雅黑" panose="020B0503020204020204" pitchFamily="34" charset="-122"/>
                </a:rPr>
                <a:t>USA</a:t>
              </a:r>
            </a:p>
          </p:txBody>
        </p:sp>
        <p:sp>
          <p:nvSpPr>
            <p:cNvPr id="43" name="Freeform 376"/>
            <p:cNvSpPr/>
            <p:nvPr/>
          </p:nvSpPr>
          <p:spPr>
            <a:xfrm>
              <a:off x="8576" y="5554"/>
              <a:ext cx="337" cy="58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130628" h="224517">
                  <a:moveTo>
                    <a:pt x="24492" y="61232"/>
                  </a:moveTo>
                  <a:lnTo>
                    <a:pt x="106135" y="61232"/>
                  </a:lnTo>
                  <a:cubicBezTo>
                    <a:pt x="112939" y="61232"/>
                    <a:pt x="118722" y="63613"/>
                    <a:pt x="123485" y="68375"/>
                  </a:cubicBezTo>
                  <a:cubicBezTo>
                    <a:pt x="128247" y="73138"/>
                    <a:pt x="130628" y="78921"/>
                    <a:pt x="130628" y="85725"/>
                  </a:cubicBezTo>
                  <a:lnTo>
                    <a:pt x="130628" y="138792"/>
                  </a:lnTo>
                  <a:cubicBezTo>
                    <a:pt x="130628" y="142194"/>
                    <a:pt x="129438" y="145086"/>
                    <a:pt x="127056" y="147467"/>
                  </a:cubicBezTo>
                  <a:cubicBezTo>
                    <a:pt x="124675" y="149848"/>
                    <a:pt x="121784" y="151039"/>
                    <a:pt x="118382" y="151039"/>
                  </a:cubicBezTo>
                  <a:cubicBezTo>
                    <a:pt x="114980" y="151039"/>
                    <a:pt x="112089" y="149848"/>
                    <a:pt x="109707" y="147467"/>
                  </a:cubicBezTo>
                  <a:cubicBezTo>
                    <a:pt x="107326" y="145086"/>
                    <a:pt x="106135" y="142194"/>
                    <a:pt x="106135" y="138792"/>
                  </a:cubicBezTo>
                  <a:lnTo>
                    <a:pt x="106135" y="93889"/>
                  </a:lnTo>
                  <a:lnTo>
                    <a:pt x="97971" y="93889"/>
                  </a:lnTo>
                  <a:lnTo>
                    <a:pt x="97971" y="210230"/>
                  </a:lnTo>
                  <a:cubicBezTo>
                    <a:pt x="97971" y="214142"/>
                    <a:pt x="96568" y="217501"/>
                    <a:pt x="93761" y="220308"/>
                  </a:cubicBezTo>
                  <a:cubicBezTo>
                    <a:pt x="90955" y="223114"/>
                    <a:pt x="87596" y="224517"/>
                    <a:pt x="83684" y="224517"/>
                  </a:cubicBezTo>
                  <a:cubicBezTo>
                    <a:pt x="79772" y="224517"/>
                    <a:pt x="76412" y="223114"/>
                    <a:pt x="73606" y="220308"/>
                  </a:cubicBezTo>
                  <a:cubicBezTo>
                    <a:pt x="70799" y="217501"/>
                    <a:pt x="69396" y="214142"/>
                    <a:pt x="69396" y="210230"/>
                  </a:cubicBezTo>
                  <a:lnTo>
                    <a:pt x="69396" y="151039"/>
                  </a:lnTo>
                  <a:lnTo>
                    <a:pt x="61232" y="151039"/>
                  </a:lnTo>
                  <a:lnTo>
                    <a:pt x="61232" y="210230"/>
                  </a:lnTo>
                  <a:cubicBezTo>
                    <a:pt x="61232" y="214142"/>
                    <a:pt x="59829" y="217501"/>
                    <a:pt x="57022" y="220308"/>
                  </a:cubicBezTo>
                  <a:cubicBezTo>
                    <a:pt x="54216" y="223114"/>
                    <a:pt x="50856" y="224517"/>
                    <a:pt x="46944" y="224517"/>
                  </a:cubicBezTo>
                  <a:cubicBezTo>
                    <a:pt x="43032" y="224517"/>
                    <a:pt x="39673" y="223114"/>
                    <a:pt x="36866" y="220308"/>
                  </a:cubicBezTo>
                  <a:cubicBezTo>
                    <a:pt x="34060" y="217501"/>
                    <a:pt x="32657" y="214142"/>
                    <a:pt x="32657" y="210230"/>
                  </a:cubicBezTo>
                  <a:lnTo>
                    <a:pt x="32657" y="93889"/>
                  </a:lnTo>
                  <a:lnTo>
                    <a:pt x="24492" y="93889"/>
                  </a:lnTo>
                  <a:lnTo>
                    <a:pt x="24492" y="138792"/>
                  </a:lnTo>
                  <a:cubicBezTo>
                    <a:pt x="24492" y="142194"/>
                    <a:pt x="23302" y="145086"/>
                    <a:pt x="20921" y="147467"/>
                  </a:cubicBezTo>
                  <a:cubicBezTo>
                    <a:pt x="18539" y="149848"/>
                    <a:pt x="15648" y="151039"/>
                    <a:pt x="12246" y="151039"/>
                  </a:cubicBezTo>
                  <a:cubicBezTo>
                    <a:pt x="8844" y="151039"/>
                    <a:pt x="5953" y="149848"/>
                    <a:pt x="3572" y="147467"/>
                  </a:cubicBezTo>
                  <a:cubicBezTo>
                    <a:pt x="1190" y="145086"/>
                    <a:pt x="0" y="142194"/>
                    <a:pt x="0" y="138792"/>
                  </a:cubicBezTo>
                  <a:lnTo>
                    <a:pt x="0" y="85725"/>
                  </a:lnTo>
                  <a:cubicBezTo>
                    <a:pt x="0" y="78921"/>
                    <a:pt x="2381" y="73138"/>
                    <a:pt x="7143" y="68375"/>
                  </a:cubicBezTo>
                  <a:cubicBezTo>
                    <a:pt x="11906" y="63613"/>
                    <a:pt x="17689" y="61232"/>
                    <a:pt x="24492" y="61232"/>
                  </a:cubicBezTo>
                  <a:close/>
                  <a:moveTo>
                    <a:pt x="65314" y="0"/>
                  </a:moveTo>
                  <a:cubicBezTo>
                    <a:pt x="73223" y="0"/>
                    <a:pt x="79963" y="2785"/>
                    <a:pt x="85533" y="8355"/>
                  </a:cubicBezTo>
                  <a:cubicBezTo>
                    <a:pt x="91104" y="13926"/>
                    <a:pt x="93889" y="20665"/>
                    <a:pt x="93889" y="28575"/>
                  </a:cubicBezTo>
                  <a:cubicBezTo>
                    <a:pt x="93889" y="36484"/>
                    <a:pt x="91104" y="43223"/>
                    <a:pt x="85533" y="48794"/>
                  </a:cubicBezTo>
                  <a:cubicBezTo>
                    <a:pt x="79963" y="54364"/>
                    <a:pt x="73223" y="57150"/>
                    <a:pt x="65314" y="57150"/>
                  </a:cubicBezTo>
                  <a:cubicBezTo>
                    <a:pt x="57405" y="57150"/>
                    <a:pt x="50665" y="54364"/>
                    <a:pt x="45095" y="48794"/>
                  </a:cubicBezTo>
                  <a:cubicBezTo>
                    <a:pt x="39524" y="43223"/>
                    <a:pt x="36739" y="36484"/>
                    <a:pt x="36739" y="28575"/>
                  </a:cubicBezTo>
                  <a:cubicBezTo>
                    <a:pt x="36739" y="20665"/>
                    <a:pt x="39524" y="13926"/>
                    <a:pt x="45095" y="8355"/>
                  </a:cubicBezTo>
                  <a:cubicBezTo>
                    <a:pt x="50665" y="2785"/>
                    <a:pt x="57405" y="0"/>
                    <a:pt x="65314" y="0"/>
                  </a:cubicBezTo>
                  <a:close/>
                </a:path>
              </a:pathLst>
            </a:custGeom>
            <a:solidFill>
              <a:schemeClr val="accent1"/>
            </a:solidFill>
            <a:ln w="9525">
              <a:noFill/>
            </a:ln>
          </p:spPr>
          <p:txBody>
            <a:bodyPr/>
            <a:lstStyle/>
            <a:p>
              <a:endParaRPr lang="zh-CN" altLang="en-US"/>
            </a:p>
          </p:txBody>
        </p:sp>
        <p:sp>
          <p:nvSpPr>
            <p:cNvPr id="44" name="Rectangle 380"/>
            <p:cNvSpPr/>
            <p:nvPr/>
          </p:nvSpPr>
          <p:spPr>
            <a:xfrm>
              <a:off x="8995" y="5481"/>
              <a:ext cx="2401" cy="1335"/>
            </a:xfrm>
            <a:prstGeom prst="rect">
              <a:avLst/>
            </a:prstGeom>
            <a:noFill/>
            <a:ln w="9525">
              <a:noFill/>
            </a:ln>
          </p:spPr>
          <p:txBody>
            <a:bodyPr anchor="t">
              <a:spAutoFit/>
            </a:bodyPr>
            <a:lstStyle/>
            <a:p>
              <a:pPr lvl="0" indent="0">
                <a:buFont typeface="Arial" panose="020B0604020202020204" pitchFamily="34" charset="0"/>
                <a:buNone/>
              </a:pPr>
              <a:r>
                <a:rPr lang="en-US" altLang="en-US" sz="900" b="1" dirty="0">
                  <a:solidFill>
                    <a:srgbClr val="1169B3"/>
                  </a:solidFill>
                  <a:latin typeface="微软雅黑" panose="020B0503020204020204" pitchFamily="34" charset="-122"/>
                  <a:ea typeface="微软雅黑" panose="020B0503020204020204" pitchFamily="34" charset="-122"/>
                </a:rPr>
                <a:t>1885,25k</a:t>
              </a:r>
            </a:p>
            <a:p>
              <a:pPr lvl="0" indent="0">
                <a:buFont typeface="Arial" panose="020B0604020202020204" pitchFamily="34" charset="0"/>
                <a:buNone/>
              </a:pPr>
              <a:r>
                <a:rPr lang="zh-CN" altLang="en-US" sz="1000" dirty="0">
                  <a:solidFill>
                    <a:srgbClr val="A6A6A6"/>
                  </a:solidFill>
                  <a:latin typeface="微软雅黑" panose="020B0503020204020204" pitchFamily="34" charset="-122"/>
                  <a:ea typeface="微软雅黑" panose="020B0503020204020204" pitchFamily="34" charset="-122"/>
                </a:rPr>
                <a:t>请输入文字</a:t>
              </a:r>
              <a:r>
                <a:rPr lang="zh-CN" altLang="en-US" sz="1000" dirty="0">
                  <a:solidFill>
                    <a:srgbClr val="A6A6A6"/>
                  </a:solidFill>
                  <a:latin typeface="微软雅黑" panose="020B0503020204020204" pitchFamily="34" charset="-122"/>
                  <a:ea typeface="微软雅黑" panose="020B0503020204020204" pitchFamily="34" charset="-122"/>
                  <a:sym typeface="宋体" panose="02010600030101010101" pitchFamily="2" charset="-122"/>
                </a:rPr>
                <a:t>请输入文字请输入文字请输入文字</a:t>
              </a:r>
            </a:p>
            <a:p>
              <a:pPr lvl="0" indent="0">
                <a:buFont typeface="Arial" panose="020B0604020202020204" pitchFamily="34" charset="0"/>
                <a:buNone/>
              </a:pPr>
              <a:r>
                <a:rPr lang="zh-CN" altLang="en-US" sz="1000" dirty="0">
                  <a:solidFill>
                    <a:srgbClr val="A6A6A6"/>
                  </a:solidFill>
                  <a:latin typeface="微软雅黑" panose="020B0503020204020204" pitchFamily="34" charset="-122"/>
                  <a:ea typeface="微软雅黑" panose="020B0503020204020204" pitchFamily="34" charset="-122"/>
                  <a:sym typeface="宋体" panose="02010600030101010101" pitchFamily="2" charset="-122"/>
                </a:rPr>
                <a:t>请输入文字请输入文字</a:t>
              </a:r>
              <a:endParaRPr lang="zh-CN" altLang="en-US" sz="1000" dirty="0">
                <a:solidFill>
                  <a:srgbClr val="A6A6A6"/>
                </a:solidFill>
                <a:latin typeface="微软雅黑" panose="020B0503020204020204" pitchFamily="34" charset="-122"/>
                <a:ea typeface="微软雅黑" panose="020B0503020204020204" pitchFamily="34" charset="-122"/>
              </a:endParaRPr>
            </a:p>
            <a:p>
              <a:pPr lvl="0" indent="0">
                <a:buFont typeface="Arial" panose="020B0604020202020204" pitchFamily="34" charset="0"/>
                <a:buNone/>
              </a:pPr>
              <a:endParaRPr lang="zh-CN" altLang="en-US" sz="1000" dirty="0">
                <a:solidFill>
                  <a:srgbClr val="A6A6A6"/>
                </a:solidFill>
                <a:latin typeface="微软雅黑" panose="020B0503020204020204" pitchFamily="34" charset="-122"/>
                <a:ea typeface="微软雅黑" panose="020B0503020204020204" pitchFamily="34" charset="-122"/>
              </a:endParaRPr>
            </a:p>
          </p:txBody>
        </p:sp>
      </p:grpSp>
      <p:sp>
        <p:nvSpPr>
          <p:cNvPr id="47" name="青海"/>
          <p:cNvSpPr/>
          <p:nvPr/>
        </p:nvSpPr>
        <p:spPr bwMode="auto">
          <a:xfrm>
            <a:off x="1045210" y="4436428"/>
            <a:ext cx="1184275" cy="849313"/>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chemeClr val="bg1">
              <a:lumMod val="85000"/>
              <a:alpha val="7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0826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组合 67"/>
          <p:cNvGrpSpPr/>
          <p:nvPr/>
        </p:nvGrpSpPr>
        <p:grpSpPr>
          <a:xfrm>
            <a:off x="2701290" y="1916748"/>
            <a:ext cx="3271838" cy="3271837"/>
            <a:chOff x="5562" y="2238"/>
            <a:chExt cx="8074" cy="8074"/>
          </a:xfrm>
        </p:grpSpPr>
        <p:sp>
          <p:nvSpPr>
            <p:cNvPr id="4" name="椭圆 3"/>
            <p:cNvSpPr/>
            <p:nvPr/>
          </p:nvSpPr>
          <p:spPr>
            <a:xfrm>
              <a:off x="5562" y="2238"/>
              <a:ext cx="8074" cy="8074"/>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fontAlgn="base" hangingPunct="1"/>
              <a:endParaRPr lang="zh-CN" altLang="en-US" strike="noStrike" noProof="1">
                <a:ea typeface="方正兰亭细黑_GBK" pitchFamily="2" charset="-122"/>
              </a:endParaRPr>
            </a:p>
          </p:txBody>
        </p:sp>
        <p:grpSp>
          <p:nvGrpSpPr>
            <p:cNvPr id="5" name="组合 68"/>
            <p:cNvGrpSpPr/>
            <p:nvPr/>
          </p:nvGrpSpPr>
          <p:grpSpPr>
            <a:xfrm>
              <a:off x="6770" y="3446"/>
              <a:ext cx="5660" cy="5660"/>
              <a:chOff x="4298950" y="2188166"/>
              <a:chExt cx="3594100" cy="3594100"/>
            </a:xfrm>
          </p:grpSpPr>
          <p:grpSp>
            <p:nvGrpSpPr>
              <p:cNvPr id="6" name="组合 69"/>
              <p:cNvGrpSpPr/>
              <p:nvPr/>
            </p:nvGrpSpPr>
            <p:grpSpPr>
              <a:xfrm>
                <a:off x="6715125" y="3501029"/>
                <a:ext cx="1177925" cy="1871662"/>
                <a:chOff x="6715125" y="3501029"/>
                <a:chExt cx="1177925" cy="1871662"/>
              </a:xfrm>
            </p:grpSpPr>
            <p:sp>
              <p:nvSpPr>
                <p:cNvPr id="19" name="深色箭头2"/>
                <p:cNvSpPr>
                  <a:spLocks noChangeAspect="1"/>
                </p:cNvSpPr>
                <p:nvPr/>
              </p:nvSpPr>
              <p:spPr bwMode="auto">
                <a:xfrm>
                  <a:off x="6698615" y="3500739"/>
                  <a:ext cx="1194059" cy="1855766"/>
                </a:xfrm>
                <a:custGeom>
                  <a:avLst/>
                  <a:gdLst>
                    <a:gd name="T0" fmla="*/ 11 w 839"/>
                    <a:gd name="T1" fmla="*/ 803 h 1334"/>
                    <a:gd name="T2" fmla="*/ 44 w 839"/>
                    <a:gd name="T3" fmla="*/ 768 h 1334"/>
                    <a:gd name="T4" fmla="*/ 64 w 839"/>
                    <a:gd name="T5" fmla="*/ 743 h 1334"/>
                    <a:gd name="T6" fmla="*/ 93 w 839"/>
                    <a:gd name="T7" fmla="*/ 704 h 1334"/>
                    <a:gd name="T8" fmla="*/ 110 w 839"/>
                    <a:gd name="T9" fmla="*/ 677 h 1334"/>
                    <a:gd name="T10" fmla="*/ 127 w 839"/>
                    <a:gd name="T11" fmla="*/ 649 h 1334"/>
                    <a:gd name="T12" fmla="*/ 142 w 839"/>
                    <a:gd name="T13" fmla="*/ 620 h 1334"/>
                    <a:gd name="T14" fmla="*/ 161 w 839"/>
                    <a:gd name="T15" fmla="*/ 574 h 1334"/>
                    <a:gd name="T16" fmla="*/ 172 w 839"/>
                    <a:gd name="T17" fmla="*/ 543 h 1334"/>
                    <a:gd name="T18" fmla="*/ 181 w 839"/>
                    <a:gd name="T19" fmla="*/ 512 h 1334"/>
                    <a:gd name="T20" fmla="*/ 189 w 839"/>
                    <a:gd name="T21" fmla="*/ 480 h 1334"/>
                    <a:gd name="T22" fmla="*/ 195 w 839"/>
                    <a:gd name="T23" fmla="*/ 447 h 1334"/>
                    <a:gd name="T24" fmla="*/ 199 w 839"/>
                    <a:gd name="T25" fmla="*/ 413 h 1334"/>
                    <a:gd name="T26" fmla="*/ 202 w 839"/>
                    <a:gd name="T27" fmla="*/ 379 h 1334"/>
                    <a:gd name="T28" fmla="*/ 203 w 839"/>
                    <a:gd name="T29" fmla="*/ 345 h 1334"/>
                    <a:gd name="T30" fmla="*/ 202 w 839"/>
                    <a:gd name="T31" fmla="*/ 306 h 1334"/>
                    <a:gd name="T32" fmla="*/ 198 w 839"/>
                    <a:gd name="T33" fmla="*/ 268 h 1334"/>
                    <a:gd name="T34" fmla="*/ 193 w 839"/>
                    <a:gd name="T35" fmla="*/ 230 h 1334"/>
                    <a:gd name="T36" fmla="*/ 185 w 839"/>
                    <a:gd name="T37" fmla="*/ 194 h 1334"/>
                    <a:gd name="T38" fmla="*/ 793 w 839"/>
                    <a:gd name="T39" fmla="*/ 0 h 1334"/>
                    <a:gd name="T40" fmla="*/ 808 w 839"/>
                    <a:gd name="T41" fmla="*/ 62 h 1334"/>
                    <a:gd name="T42" fmla="*/ 817 w 839"/>
                    <a:gd name="T43" fmla="*/ 104 h 1334"/>
                    <a:gd name="T44" fmla="*/ 824 w 839"/>
                    <a:gd name="T45" fmla="*/ 147 h 1334"/>
                    <a:gd name="T46" fmla="*/ 833 w 839"/>
                    <a:gd name="T47" fmla="*/ 212 h 1334"/>
                    <a:gd name="T48" fmla="*/ 838 w 839"/>
                    <a:gd name="T49" fmla="*/ 278 h 1334"/>
                    <a:gd name="T50" fmla="*/ 839 w 839"/>
                    <a:gd name="T51" fmla="*/ 345 h 1334"/>
                    <a:gd name="T52" fmla="*/ 837 w 839"/>
                    <a:gd name="T53" fmla="*/ 418 h 1334"/>
                    <a:gd name="T54" fmla="*/ 835 w 839"/>
                    <a:gd name="T55" fmla="*/ 456 h 1334"/>
                    <a:gd name="T56" fmla="*/ 831 w 839"/>
                    <a:gd name="T57" fmla="*/ 492 h 1334"/>
                    <a:gd name="T58" fmla="*/ 823 w 839"/>
                    <a:gd name="T59" fmla="*/ 546 h 1334"/>
                    <a:gd name="T60" fmla="*/ 814 w 839"/>
                    <a:gd name="T61" fmla="*/ 600 h 1334"/>
                    <a:gd name="T62" fmla="*/ 798 w 839"/>
                    <a:gd name="T63" fmla="*/ 669 h 1334"/>
                    <a:gd name="T64" fmla="*/ 778 w 839"/>
                    <a:gd name="T65" fmla="*/ 737 h 1334"/>
                    <a:gd name="T66" fmla="*/ 753 w 839"/>
                    <a:gd name="T67" fmla="*/ 805 h 1334"/>
                    <a:gd name="T68" fmla="*/ 740 w 839"/>
                    <a:gd name="T69" fmla="*/ 837 h 1334"/>
                    <a:gd name="T70" fmla="*/ 711 w 839"/>
                    <a:gd name="T71" fmla="*/ 901 h 1334"/>
                    <a:gd name="T72" fmla="*/ 695 w 839"/>
                    <a:gd name="T73" fmla="*/ 933 h 1334"/>
                    <a:gd name="T74" fmla="*/ 679 w 839"/>
                    <a:gd name="T75" fmla="*/ 963 h 1334"/>
                    <a:gd name="T76" fmla="*/ 644 w 839"/>
                    <a:gd name="T77" fmla="*/ 1023 h 1334"/>
                    <a:gd name="T78" fmla="*/ 605 w 839"/>
                    <a:gd name="T79" fmla="*/ 1082 h 1334"/>
                    <a:gd name="T80" fmla="*/ 563 w 839"/>
                    <a:gd name="T81" fmla="*/ 1137 h 1334"/>
                    <a:gd name="T82" fmla="*/ 518 w 839"/>
                    <a:gd name="T83" fmla="*/ 1190 h 1334"/>
                    <a:gd name="T84" fmla="*/ 495 w 839"/>
                    <a:gd name="T85" fmla="*/ 1215 h 1334"/>
                    <a:gd name="T86" fmla="*/ 447 w 839"/>
                    <a:gd name="T87" fmla="*/ 1265 h 1334"/>
                    <a:gd name="T88" fmla="*/ 395 w 839"/>
                    <a:gd name="T89" fmla="*/ 1312 h 1334"/>
                    <a:gd name="T90" fmla="*/ 13 w 839"/>
                    <a:gd name="T91" fmla="*/ 1187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39" h="1334">
                      <a:moveTo>
                        <a:pt x="0" y="814"/>
                      </a:moveTo>
                      <a:lnTo>
                        <a:pt x="11" y="803"/>
                      </a:lnTo>
                      <a:lnTo>
                        <a:pt x="22" y="792"/>
                      </a:lnTo>
                      <a:lnTo>
                        <a:pt x="44" y="768"/>
                      </a:lnTo>
                      <a:lnTo>
                        <a:pt x="54" y="756"/>
                      </a:lnTo>
                      <a:lnTo>
                        <a:pt x="64" y="743"/>
                      </a:lnTo>
                      <a:lnTo>
                        <a:pt x="84" y="717"/>
                      </a:lnTo>
                      <a:lnTo>
                        <a:pt x="93" y="704"/>
                      </a:lnTo>
                      <a:lnTo>
                        <a:pt x="102" y="690"/>
                      </a:lnTo>
                      <a:lnTo>
                        <a:pt x="110" y="677"/>
                      </a:lnTo>
                      <a:lnTo>
                        <a:pt x="119" y="663"/>
                      </a:lnTo>
                      <a:lnTo>
                        <a:pt x="127" y="649"/>
                      </a:lnTo>
                      <a:lnTo>
                        <a:pt x="134" y="634"/>
                      </a:lnTo>
                      <a:lnTo>
                        <a:pt x="142" y="620"/>
                      </a:lnTo>
                      <a:lnTo>
                        <a:pt x="148" y="605"/>
                      </a:lnTo>
                      <a:lnTo>
                        <a:pt x="161" y="574"/>
                      </a:lnTo>
                      <a:lnTo>
                        <a:pt x="166" y="559"/>
                      </a:lnTo>
                      <a:lnTo>
                        <a:pt x="172" y="543"/>
                      </a:lnTo>
                      <a:lnTo>
                        <a:pt x="176" y="528"/>
                      </a:lnTo>
                      <a:lnTo>
                        <a:pt x="181" y="512"/>
                      </a:lnTo>
                      <a:lnTo>
                        <a:pt x="185" y="496"/>
                      </a:lnTo>
                      <a:lnTo>
                        <a:pt x="189" y="480"/>
                      </a:lnTo>
                      <a:lnTo>
                        <a:pt x="192" y="463"/>
                      </a:lnTo>
                      <a:lnTo>
                        <a:pt x="195" y="447"/>
                      </a:lnTo>
                      <a:lnTo>
                        <a:pt x="197" y="430"/>
                      </a:lnTo>
                      <a:lnTo>
                        <a:pt x="199" y="413"/>
                      </a:lnTo>
                      <a:lnTo>
                        <a:pt x="201" y="396"/>
                      </a:lnTo>
                      <a:lnTo>
                        <a:pt x="202" y="379"/>
                      </a:lnTo>
                      <a:lnTo>
                        <a:pt x="202" y="362"/>
                      </a:lnTo>
                      <a:lnTo>
                        <a:pt x="203" y="345"/>
                      </a:lnTo>
                      <a:lnTo>
                        <a:pt x="202" y="325"/>
                      </a:lnTo>
                      <a:lnTo>
                        <a:pt x="202" y="306"/>
                      </a:lnTo>
                      <a:lnTo>
                        <a:pt x="200" y="287"/>
                      </a:lnTo>
                      <a:lnTo>
                        <a:pt x="198" y="268"/>
                      </a:lnTo>
                      <a:lnTo>
                        <a:pt x="196" y="249"/>
                      </a:lnTo>
                      <a:lnTo>
                        <a:pt x="193" y="230"/>
                      </a:lnTo>
                      <a:lnTo>
                        <a:pt x="189" y="212"/>
                      </a:lnTo>
                      <a:lnTo>
                        <a:pt x="185" y="194"/>
                      </a:lnTo>
                      <a:lnTo>
                        <a:pt x="513" y="300"/>
                      </a:lnTo>
                      <a:lnTo>
                        <a:pt x="793" y="0"/>
                      </a:lnTo>
                      <a:lnTo>
                        <a:pt x="803" y="41"/>
                      </a:lnTo>
                      <a:lnTo>
                        <a:pt x="808" y="62"/>
                      </a:lnTo>
                      <a:lnTo>
                        <a:pt x="813" y="83"/>
                      </a:lnTo>
                      <a:lnTo>
                        <a:pt x="817" y="104"/>
                      </a:lnTo>
                      <a:lnTo>
                        <a:pt x="821" y="126"/>
                      </a:lnTo>
                      <a:lnTo>
                        <a:pt x="824" y="147"/>
                      </a:lnTo>
                      <a:lnTo>
                        <a:pt x="827" y="169"/>
                      </a:lnTo>
                      <a:lnTo>
                        <a:pt x="833" y="212"/>
                      </a:lnTo>
                      <a:lnTo>
                        <a:pt x="836" y="255"/>
                      </a:lnTo>
                      <a:lnTo>
                        <a:pt x="838" y="278"/>
                      </a:lnTo>
                      <a:lnTo>
                        <a:pt x="839" y="300"/>
                      </a:lnTo>
                      <a:lnTo>
                        <a:pt x="839" y="345"/>
                      </a:lnTo>
                      <a:lnTo>
                        <a:pt x="839" y="382"/>
                      </a:lnTo>
                      <a:lnTo>
                        <a:pt x="837" y="418"/>
                      </a:lnTo>
                      <a:lnTo>
                        <a:pt x="836" y="438"/>
                      </a:lnTo>
                      <a:lnTo>
                        <a:pt x="835" y="456"/>
                      </a:lnTo>
                      <a:lnTo>
                        <a:pt x="833" y="474"/>
                      </a:lnTo>
                      <a:lnTo>
                        <a:pt x="831" y="492"/>
                      </a:lnTo>
                      <a:lnTo>
                        <a:pt x="826" y="528"/>
                      </a:lnTo>
                      <a:lnTo>
                        <a:pt x="823" y="546"/>
                      </a:lnTo>
                      <a:lnTo>
                        <a:pt x="821" y="564"/>
                      </a:lnTo>
                      <a:lnTo>
                        <a:pt x="814" y="600"/>
                      </a:lnTo>
                      <a:lnTo>
                        <a:pt x="806" y="635"/>
                      </a:lnTo>
                      <a:lnTo>
                        <a:pt x="798" y="669"/>
                      </a:lnTo>
                      <a:lnTo>
                        <a:pt x="788" y="704"/>
                      </a:lnTo>
                      <a:lnTo>
                        <a:pt x="778" y="737"/>
                      </a:lnTo>
                      <a:lnTo>
                        <a:pt x="766" y="772"/>
                      </a:lnTo>
                      <a:lnTo>
                        <a:pt x="753" y="805"/>
                      </a:lnTo>
                      <a:lnTo>
                        <a:pt x="747" y="821"/>
                      </a:lnTo>
                      <a:lnTo>
                        <a:pt x="740" y="837"/>
                      </a:lnTo>
                      <a:lnTo>
                        <a:pt x="726" y="869"/>
                      </a:lnTo>
                      <a:lnTo>
                        <a:pt x="711" y="901"/>
                      </a:lnTo>
                      <a:lnTo>
                        <a:pt x="703" y="917"/>
                      </a:lnTo>
                      <a:lnTo>
                        <a:pt x="695" y="933"/>
                      </a:lnTo>
                      <a:lnTo>
                        <a:pt x="687" y="948"/>
                      </a:lnTo>
                      <a:lnTo>
                        <a:pt x="679" y="963"/>
                      </a:lnTo>
                      <a:lnTo>
                        <a:pt x="662" y="993"/>
                      </a:lnTo>
                      <a:lnTo>
                        <a:pt x="644" y="1023"/>
                      </a:lnTo>
                      <a:lnTo>
                        <a:pt x="625" y="1052"/>
                      </a:lnTo>
                      <a:lnTo>
                        <a:pt x="605" y="1082"/>
                      </a:lnTo>
                      <a:lnTo>
                        <a:pt x="584" y="1109"/>
                      </a:lnTo>
                      <a:lnTo>
                        <a:pt x="563" y="1137"/>
                      </a:lnTo>
                      <a:lnTo>
                        <a:pt x="541" y="1164"/>
                      </a:lnTo>
                      <a:lnTo>
                        <a:pt x="518" y="1190"/>
                      </a:lnTo>
                      <a:lnTo>
                        <a:pt x="507" y="1203"/>
                      </a:lnTo>
                      <a:lnTo>
                        <a:pt x="495" y="1215"/>
                      </a:lnTo>
                      <a:lnTo>
                        <a:pt x="471" y="1241"/>
                      </a:lnTo>
                      <a:lnTo>
                        <a:pt x="447" y="1265"/>
                      </a:lnTo>
                      <a:lnTo>
                        <a:pt x="421" y="1289"/>
                      </a:lnTo>
                      <a:lnTo>
                        <a:pt x="395" y="1312"/>
                      </a:lnTo>
                      <a:lnTo>
                        <a:pt x="368" y="1334"/>
                      </a:lnTo>
                      <a:lnTo>
                        <a:pt x="13" y="1187"/>
                      </a:lnTo>
                      <a:lnTo>
                        <a:pt x="0" y="814"/>
                      </a:lnTo>
                      <a:close/>
                    </a:path>
                  </a:pathLst>
                </a:custGeom>
                <a:solidFill>
                  <a:schemeClr val="bg1">
                    <a:lumMod val="75000"/>
                  </a:schemeClr>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20000"/>
                    </a:lnSpc>
                    <a:spcBef>
                      <a:spcPts val="600"/>
                    </a:spcBef>
                    <a:spcAft>
                      <a:spcPts val="600"/>
                    </a:spcAft>
                    <a:buClrTx/>
                    <a:buSzTx/>
                    <a:buFontTx/>
                    <a:buNone/>
                    <a:defRPr/>
                  </a:pPr>
                  <a:endParaRPr kumimoji="0" lang="en-US" sz="2800" b="0" i="0" u="none" strike="noStrike" kern="1200" cap="none" spc="0" normalizeH="0" baseline="0" noProof="1">
                    <a:ln>
                      <a:noFill/>
                    </a:ln>
                    <a:solidFill>
                      <a:schemeClr val="bg1"/>
                    </a:solidFill>
                    <a:effectLst/>
                    <a:uLnTx/>
                    <a:uFillTx/>
                    <a:latin typeface="Impact" panose="020B0806030902050204" pitchFamily="34" charset="0"/>
                    <a:ea typeface="微软雅黑" panose="020B0503020204020204" pitchFamily="34" charset="-122"/>
                    <a:cs typeface="+mn-cs"/>
                  </a:endParaRPr>
                </a:p>
              </p:txBody>
            </p:sp>
            <p:pic>
              <p:nvPicPr>
                <p:cNvPr id="20" name="图片 100"/>
                <p:cNvPicPr>
                  <a:picLocks noChangeAspect="1"/>
                </p:cNvPicPr>
                <p:nvPr/>
              </p:nvPicPr>
              <p:blipFill>
                <a:blip r:embed="rId2" cstate="print"/>
                <a:stretch>
                  <a:fillRect/>
                </a:stretch>
              </p:blipFill>
              <p:spPr>
                <a:xfrm>
                  <a:off x="7030224" y="4355617"/>
                  <a:ext cx="463472" cy="339024"/>
                </a:xfrm>
                <a:prstGeom prst="rect">
                  <a:avLst/>
                </a:prstGeom>
                <a:noFill/>
                <a:ln w="9525">
                  <a:noFill/>
                </a:ln>
              </p:spPr>
            </p:pic>
          </p:grpSp>
          <p:grpSp>
            <p:nvGrpSpPr>
              <p:cNvPr id="7" name="组合 70"/>
              <p:cNvGrpSpPr/>
              <p:nvPr/>
            </p:nvGrpSpPr>
            <p:grpSpPr>
              <a:xfrm>
                <a:off x="5168900" y="4723404"/>
                <a:ext cx="1979613" cy="1058862"/>
                <a:chOff x="5168900" y="4723404"/>
                <a:chExt cx="1979613" cy="1058862"/>
              </a:xfrm>
            </p:grpSpPr>
            <p:sp>
              <p:nvSpPr>
                <p:cNvPr id="17" name="深色箭头3"/>
                <p:cNvSpPr>
                  <a:spLocks noChangeAspect="1"/>
                </p:cNvSpPr>
                <p:nvPr/>
              </p:nvSpPr>
              <p:spPr bwMode="auto">
                <a:xfrm>
                  <a:off x="5168726" y="4707236"/>
                  <a:ext cx="1980147" cy="1074653"/>
                </a:xfrm>
                <a:custGeom>
                  <a:avLst/>
                  <a:gdLst>
                    <a:gd name="T0" fmla="*/ 33 w 1411"/>
                    <a:gd name="T1" fmla="*/ 196 h 754"/>
                    <a:gd name="T2" fmla="*/ 406 w 1411"/>
                    <a:gd name="T3" fmla="*/ 64 h 754"/>
                    <a:gd name="T4" fmla="*/ 438 w 1411"/>
                    <a:gd name="T5" fmla="*/ 77 h 754"/>
                    <a:gd name="T6" fmla="*/ 470 w 1411"/>
                    <a:gd name="T7" fmla="*/ 88 h 754"/>
                    <a:gd name="T8" fmla="*/ 503 w 1411"/>
                    <a:gd name="T9" fmla="*/ 97 h 754"/>
                    <a:gd name="T10" fmla="*/ 537 w 1411"/>
                    <a:gd name="T11" fmla="*/ 105 h 754"/>
                    <a:gd name="T12" fmla="*/ 571 w 1411"/>
                    <a:gd name="T13" fmla="*/ 111 h 754"/>
                    <a:gd name="T14" fmla="*/ 607 w 1411"/>
                    <a:gd name="T15" fmla="*/ 115 h 754"/>
                    <a:gd name="T16" fmla="*/ 643 w 1411"/>
                    <a:gd name="T17" fmla="*/ 117 h 754"/>
                    <a:gd name="T18" fmla="*/ 686 w 1411"/>
                    <a:gd name="T19" fmla="*/ 117 h 754"/>
                    <a:gd name="T20" fmla="*/ 737 w 1411"/>
                    <a:gd name="T21" fmla="*/ 113 h 754"/>
                    <a:gd name="T22" fmla="*/ 787 w 1411"/>
                    <a:gd name="T23" fmla="*/ 105 h 754"/>
                    <a:gd name="T24" fmla="*/ 835 w 1411"/>
                    <a:gd name="T25" fmla="*/ 94 h 754"/>
                    <a:gd name="T26" fmla="*/ 882 w 1411"/>
                    <a:gd name="T27" fmla="*/ 79 h 754"/>
                    <a:gd name="T28" fmla="*/ 928 w 1411"/>
                    <a:gd name="T29" fmla="*/ 60 h 754"/>
                    <a:gd name="T30" fmla="*/ 960 w 1411"/>
                    <a:gd name="T31" fmla="*/ 44 h 754"/>
                    <a:gd name="T32" fmla="*/ 981 w 1411"/>
                    <a:gd name="T33" fmla="*/ 32 h 754"/>
                    <a:gd name="T34" fmla="*/ 1002 w 1411"/>
                    <a:gd name="T35" fmla="*/ 19 h 754"/>
                    <a:gd name="T36" fmla="*/ 1022 w 1411"/>
                    <a:gd name="T37" fmla="*/ 6 h 754"/>
                    <a:gd name="T38" fmla="*/ 1036 w 1411"/>
                    <a:gd name="T39" fmla="*/ 351 h 754"/>
                    <a:gd name="T40" fmla="*/ 1391 w 1411"/>
                    <a:gd name="T41" fmla="*/ 526 h 754"/>
                    <a:gd name="T42" fmla="*/ 1350 w 1411"/>
                    <a:gd name="T43" fmla="*/ 553 h 754"/>
                    <a:gd name="T44" fmla="*/ 1308 w 1411"/>
                    <a:gd name="T45" fmla="*/ 579 h 754"/>
                    <a:gd name="T46" fmla="*/ 1266 w 1411"/>
                    <a:gd name="T47" fmla="*/ 602 h 754"/>
                    <a:gd name="T48" fmla="*/ 1222 w 1411"/>
                    <a:gd name="T49" fmla="*/ 625 h 754"/>
                    <a:gd name="T50" fmla="*/ 1177 w 1411"/>
                    <a:gd name="T51" fmla="*/ 645 h 754"/>
                    <a:gd name="T52" fmla="*/ 1132 w 1411"/>
                    <a:gd name="T53" fmla="*/ 664 h 754"/>
                    <a:gd name="T54" fmla="*/ 1086 w 1411"/>
                    <a:gd name="T55" fmla="*/ 683 h 754"/>
                    <a:gd name="T56" fmla="*/ 1038 w 1411"/>
                    <a:gd name="T57" fmla="*/ 698 h 754"/>
                    <a:gd name="T58" fmla="*/ 990 w 1411"/>
                    <a:gd name="T59" fmla="*/ 712 h 754"/>
                    <a:gd name="T60" fmla="*/ 941 w 1411"/>
                    <a:gd name="T61" fmla="*/ 724 h 754"/>
                    <a:gd name="T62" fmla="*/ 866 w 1411"/>
                    <a:gd name="T63" fmla="*/ 738 h 754"/>
                    <a:gd name="T64" fmla="*/ 816 w 1411"/>
                    <a:gd name="T65" fmla="*/ 745 h 754"/>
                    <a:gd name="T66" fmla="*/ 765 w 1411"/>
                    <a:gd name="T67" fmla="*/ 750 h 754"/>
                    <a:gd name="T68" fmla="*/ 713 w 1411"/>
                    <a:gd name="T69" fmla="*/ 753 h 754"/>
                    <a:gd name="T70" fmla="*/ 661 w 1411"/>
                    <a:gd name="T71" fmla="*/ 754 h 754"/>
                    <a:gd name="T72" fmla="*/ 593 w 1411"/>
                    <a:gd name="T73" fmla="*/ 752 h 754"/>
                    <a:gd name="T74" fmla="*/ 548 w 1411"/>
                    <a:gd name="T75" fmla="*/ 749 h 754"/>
                    <a:gd name="T76" fmla="*/ 504 w 1411"/>
                    <a:gd name="T77" fmla="*/ 744 h 754"/>
                    <a:gd name="T78" fmla="*/ 461 w 1411"/>
                    <a:gd name="T79" fmla="*/ 738 h 754"/>
                    <a:gd name="T80" fmla="*/ 417 w 1411"/>
                    <a:gd name="T81" fmla="*/ 731 h 754"/>
                    <a:gd name="T82" fmla="*/ 374 w 1411"/>
                    <a:gd name="T83" fmla="*/ 722 h 754"/>
                    <a:gd name="T84" fmla="*/ 333 w 1411"/>
                    <a:gd name="T85" fmla="*/ 711 h 754"/>
                    <a:gd name="T86" fmla="*/ 271 w 1411"/>
                    <a:gd name="T87" fmla="*/ 693 h 754"/>
                    <a:gd name="T88" fmla="*/ 229 w 1411"/>
                    <a:gd name="T89" fmla="*/ 679 h 754"/>
                    <a:gd name="T90" fmla="*/ 190 w 1411"/>
                    <a:gd name="T91" fmla="*/ 663 h 754"/>
                    <a:gd name="T92" fmla="*/ 150 w 1411"/>
                    <a:gd name="T93" fmla="*/ 646 h 754"/>
                    <a:gd name="T94" fmla="*/ 112 w 1411"/>
                    <a:gd name="T95" fmla="*/ 628 h 754"/>
                    <a:gd name="T96" fmla="*/ 73 w 1411"/>
                    <a:gd name="T97" fmla="*/ 610 h 754"/>
                    <a:gd name="T98" fmla="*/ 0 w 1411"/>
                    <a:gd name="T99" fmla="*/ 568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11" h="754">
                      <a:moveTo>
                        <a:pt x="0" y="568"/>
                      </a:moveTo>
                      <a:lnTo>
                        <a:pt x="33" y="196"/>
                      </a:lnTo>
                      <a:lnTo>
                        <a:pt x="390" y="57"/>
                      </a:lnTo>
                      <a:lnTo>
                        <a:pt x="406" y="64"/>
                      </a:lnTo>
                      <a:lnTo>
                        <a:pt x="422" y="71"/>
                      </a:lnTo>
                      <a:lnTo>
                        <a:pt x="438" y="77"/>
                      </a:lnTo>
                      <a:lnTo>
                        <a:pt x="454" y="83"/>
                      </a:lnTo>
                      <a:lnTo>
                        <a:pt x="470" y="88"/>
                      </a:lnTo>
                      <a:lnTo>
                        <a:pt x="487" y="93"/>
                      </a:lnTo>
                      <a:lnTo>
                        <a:pt x="503" y="97"/>
                      </a:lnTo>
                      <a:lnTo>
                        <a:pt x="520" y="102"/>
                      </a:lnTo>
                      <a:lnTo>
                        <a:pt x="537" y="105"/>
                      </a:lnTo>
                      <a:lnTo>
                        <a:pt x="554" y="108"/>
                      </a:lnTo>
                      <a:lnTo>
                        <a:pt x="571" y="111"/>
                      </a:lnTo>
                      <a:lnTo>
                        <a:pt x="590" y="113"/>
                      </a:lnTo>
                      <a:lnTo>
                        <a:pt x="607" y="115"/>
                      </a:lnTo>
                      <a:lnTo>
                        <a:pt x="625" y="117"/>
                      </a:lnTo>
                      <a:lnTo>
                        <a:pt x="643" y="117"/>
                      </a:lnTo>
                      <a:lnTo>
                        <a:pt x="661" y="118"/>
                      </a:lnTo>
                      <a:lnTo>
                        <a:pt x="686" y="117"/>
                      </a:lnTo>
                      <a:lnTo>
                        <a:pt x="712" y="116"/>
                      </a:lnTo>
                      <a:lnTo>
                        <a:pt x="737" y="113"/>
                      </a:lnTo>
                      <a:lnTo>
                        <a:pt x="763" y="110"/>
                      </a:lnTo>
                      <a:lnTo>
                        <a:pt x="787" y="105"/>
                      </a:lnTo>
                      <a:lnTo>
                        <a:pt x="811" y="100"/>
                      </a:lnTo>
                      <a:lnTo>
                        <a:pt x="835" y="94"/>
                      </a:lnTo>
                      <a:lnTo>
                        <a:pt x="859" y="87"/>
                      </a:lnTo>
                      <a:lnTo>
                        <a:pt x="882" y="79"/>
                      </a:lnTo>
                      <a:lnTo>
                        <a:pt x="905" y="70"/>
                      </a:lnTo>
                      <a:lnTo>
                        <a:pt x="928" y="60"/>
                      </a:lnTo>
                      <a:lnTo>
                        <a:pt x="949" y="50"/>
                      </a:lnTo>
                      <a:lnTo>
                        <a:pt x="960" y="44"/>
                      </a:lnTo>
                      <a:lnTo>
                        <a:pt x="971" y="39"/>
                      </a:lnTo>
                      <a:lnTo>
                        <a:pt x="981" y="32"/>
                      </a:lnTo>
                      <a:lnTo>
                        <a:pt x="991" y="26"/>
                      </a:lnTo>
                      <a:lnTo>
                        <a:pt x="1002" y="19"/>
                      </a:lnTo>
                      <a:lnTo>
                        <a:pt x="1012" y="13"/>
                      </a:lnTo>
                      <a:lnTo>
                        <a:pt x="1022" y="6"/>
                      </a:lnTo>
                      <a:lnTo>
                        <a:pt x="1032" y="0"/>
                      </a:lnTo>
                      <a:lnTo>
                        <a:pt x="1036" y="351"/>
                      </a:lnTo>
                      <a:lnTo>
                        <a:pt x="1411" y="511"/>
                      </a:lnTo>
                      <a:lnTo>
                        <a:pt x="1391" y="526"/>
                      </a:lnTo>
                      <a:lnTo>
                        <a:pt x="1370" y="540"/>
                      </a:lnTo>
                      <a:lnTo>
                        <a:pt x="1350" y="553"/>
                      </a:lnTo>
                      <a:lnTo>
                        <a:pt x="1329" y="566"/>
                      </a:lnTo>
                      <a:lnTo>
                        <a:pt x="1308" y="579"/>
                      </a:lnTo>
                      <a:lnTo>
                        <a:pt x="1287" y="591"/>
                      </a:lnTo>
                      <a:lnTo>
                        <a:pt x="1266" y="602"/>
                      </a:lnTo>
                      <a:lnTo>
                        <a:pt x="1244" y="614"/>
                      </a:lnTo>
                      <a:lnTo>
                        <a:pt x="1222" y="625"/>
                      </a:lnTo>
                      <a:lnTo>
                        <a:pt x="1199" y="635"/>
                      </a:lnTo>
                      <a:lnTo>
                        <a:pt x="1177" y="645"/>
                      </a:lnTo>
                      <a:lnTo>
                        <a:pt x="1154" y="655"/>
                      </a:lnTo>
                      <a:lnTo>
                        <a:pt x="1132" y="664"/>
                      </a:lnTo>
                      <a:lnTo>
                        <a:pt x="1109" y="673"/>
                      </a:lnTo>
                      <a:lnTo>
                        <a:pt x="1086" y="683"/>
                      </a:lnTo>
                      <a:lnTo>
                        <a:pt x="1062" y="691"/>
                      </a:lnTo>
                      <a:lnTo>
                        <a:pt x="1038" y="698"/>
                      </a:lnTo>
                      <a:lnTo>
                        <a:pt x="1014" y="705"/>
                      </a:lnTo>
                      <a:lnTo>
                        <a:pt x="990" y="712"/>
                      </a:lnTo>
                      <a:lnTo>
                        <a:pt x="966" y="718"/>
                      </a:lnTo>
                      <a:lnTo>
                        <a:pt x="941" y="724"/>
                      </a:lnTo>
                      <a:lnTo>
                        <a:pt x="917" y="729"/>
                      </a:lnTo>
                      <a:lnTo>
                        <a:pt x="866" y="738"/>
                      </a:lnTo>
                      <a:lnTo>
                        <a:pt x="841" y="742"/>
                      </a:lnTo>
                      <a:lnTo>
                        <a:pt x="816" y="745"/>
                      </a:lnTo>
                      <a:lnTo>
                        <a:pt x="791" y="748"/>
                      </a:lnTo>
                      <a:lnTo>
                        <a:pt x="765" y="750"/>
                      </a:lnTo>
                      <a:lnTo>
                        <a:pt x="738" y="752"/>
                      </a:lnTo>
                      <a:lnTo>
                        <a:pt x="713" y="753"/>
                      </a:lnTo>
                      <a:lnTo>
                        <a:pt x="687" y="754"/>
                      </a:lnTo>
                      <a:lnTo>
                        <a:pt x="661" y="754"/>
                      </a:lnTo>
                      <a:lnTo>
                        <a:pt x="616" y="753"/>
                      </a:lnTo>
                      <a:lnTo>
                        <a:pt x="593" y="752"/>
                      </a:lnTo>
                      <a:lnTo>
                        <a:pt x="570" y="751"/>
                      </a:lnTo>
                      <a:lnTo>
                        <a:pt x="548" y="749"/>
                      </a:lnTo>
                      <a:lnTo>
                        <a:pt x="526" y="747"/>
                      </a:lnTo>
                      <a:lnTo>
                        <a:pt x="504" y="744"/>
                      </a:lnTo>
                      <a:lnTo>
                        <a:pt x="482" y="742"/>
                      </a:lnTo>
                      <a:lnTo>
                        <a:pt x="461" y="738"/>
                      </a:lnTo>
                      <a:lnTo>
                        <a:pt x="439" y="735"/>
                      </a:lnTo>
                      <a:lnTo>
                        <a:pt x="417" y="731"/>
                      </a:lnTo>
                      <a:lnTo>
                        <a:pt x="396" y="726"/>
                      </a:lnTo>
                      <a:lnTo>
                        <a:pt x="374" y="722"/>
                      </a:lnTo>
                      <a:lnTo>
                        <a:pt x="353" y="716"/>
                      </a:lnTo>
                      <a:lnTo>
                        <a:pt x="333" y="711"/>
                      </a:lnTo>
                      <a:lnTo>
                        <a:pt x="312" y="705"/>
                      </a:lnTo>
                      <a:lnTo>
                        <a:pt x="271" y="693"/>
                      </a:lnTo>
                      <a:lnTo>
                        <a:pt x="250" y="686"/>
                      </a:lnTo>
                      <a:lnTo>
                        <a:pt x="229" y="679"/>
                      </a:lnTo>
                      <a:lnTo>
                        <a:pt x="209" y="670"/>
                      </a:lnTo>
                      <a:lnTo>
                        <a:pt x="190" y="663"/>
                      </a:lnTo>
                      <a:lnTo>
                        <a:pt x="170" y="655"/>
                      </a:lnTo>
                      <a:lnTo>
                        <a:pt x="150" y="646"/>
                      </a:lnTo>
                      <a:lnTo>
                        <a:pt x="131" y="637"/>
                      </a:lnTo>
                      <a:lnTo>
                        <a:pt x="112" y="628"/>
                      </a:lnTo>
                      <a:lnTo>
                        <a:pt x="92" y="619"/>
                      </a:lnTo>
                      <a:lnTo>
                        <a:pt x="73" y="610"/>
                      </a:lnTo>
                      <a:lnTo>
                        <a:pt x="36" y="590"/>
                      </a:lnTo>
                      <a:lnTo>
                        <a:pt x="0" y="568"/>
                      </a:lnTo>
                      <a:close/>
                    </a:path>
                  </a:pathLst>
                </a:custGeom>
                <a:solidFill>
                  <a:schemeClr val="bg1">
                    <a:lumMod val="50000"/>
                  </a:schemeClr>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20000"/>
                    </a:lnSpc>
                    <a:spcBef>
                      <a:spcPts val="600"/>
                    </a:spcBef>
                    <a:spcAft>
                      <a:spcPts val="600"/>
                    </a:spcAft>
                    <a:buClrTx/>
                    <a:buSzTx/>
                    <a:buFontTx/>
                    <a:buNone/>
                    <a:defRPr/>
                  </a:pPr>
                  <a:endParaRPr kumimoji="0" lang="en-US" sz="2800" b="0" i="0" u="none" strike="noStrike" kern="1200" cap="none" spc="0" normalizeH="0" baseline="0" noProof="1">
                    <a:ln>
                      <a:noFill/>
                    </a:ln>
                    <a:solidFill>
                      <a:schemeClr val="bg1"/>
                    </a:solidFill>
                    <a:effectLst/>
                    <a:uLnTx/>
                    <a:uFillTx/>
                    <a:latin typeface="Impact" panose="020B0806030902050204" pitchFamily="34" charset="0"/>
                    <a:ea typeface="微软雅黑" panose="020B0503020204020204" pitchFamily="34" charset="-122"/>
                    <a:cs typeface="+mn-cs"/>
                  </a:endParaRPr>
                </a:p>
              </p:txBody>
            </p:sp>
            <p:pic>
              <p:nvPicPr>
                <p:cNvPr id="18" name="图片 101"/>
                <p:cNvPicPr>
                  <a:picLocks noChangeAspect="1"/>
                </p:cNvPicPr>
                <p:nvPr/>
              </p:nvPicPr>
              <p:blipFill>
                <a:blip r:embed="rId3" cstate="print"/>
                <a:stretch>
                  <a:fillRect/>
                </a:stretch>
              </p:blipFill>
              <p:spPr>
                <a:xfrm>
                  <a:off x="5788023" y="5146223"/>
                  <a:ext cx="404115" cy="386473"/>
                </a:xfrm>
                <a:prstGeom prst="rect">
                  <a:avLst/>
                </a:prstGeom>
                <a:noFill/>
                <a:ln w="9525">
                  <a:noFill/>
                </a:ln>
              </p:spPr>
            </p:pic>
          </p:grpSp>
          <p:grpSp>
            <p:nvGrpSpPr>
              <p:cNvPr id="8" name="组合 71"/>
              <p:cNvGrpSpPr/>
              <p:nvPr/>
            </p:nvGrpSpPr>
            <p:grpSpPr>
              <a:xfrm>
                <a:off x="4370388" y="2188166"/>
                <a:ext cx="1936750" cy="1571625"/>
                <a:chOff x="4370388" y="2188166"/>
                <a:chExt cx="1936750" cy="1571625"/>
              </a:xfrm>
            </p:grpSpPr>
            <p:sp>
              <p:nvSpPr>
                <p:cNvPr id="15" name="深色箭头5"/>
                <p:cNvSpPr>
                  <a:spLocks noChangeAspect="1"/>
                </p:cNvSpPr>
                <p:nvPr/>
              </p:nvSpPr>
              <p:spPr bwMode="auto">
                <a:xfrm>
                  <a:off x="4370200" y="2187274"/>
                  <a:ext cx="1920445" cy="1572178"/>
                </a:xfrm>
                <a:custGeom>
                  <a:avLst/>
                  <a:gdLst>
                    <a:gd name="T0" fmla="*/ 1165 w 1381"/>
                    <a:gd name="T1" fmla="*/ 639 h 1119"/>
                    <a:gd name="T2" fmla="*/ 1112 w 1381"/>
                    <a:gd name="T3" fmla="*/ 646 h 1119"/>
                    <a:gd name="T4" fmla="*/ 1062 w 1381"/>
                    <a:gd name="T5" fmla="*/ 658 h 1119"/>
                    <a:gd name="T6" fmla="*/ 1038 w 1381"/>
                    <a:gd name="T7" fmla="*/ 665 h 1119"/>
                    <a:gd name="T8" fmla="*/ 1002 w 1381"/>
                    <a:gd name="T9" fmla="*/ 677 h 1119"/>
                    <a:gd name="T10" fmla="*/ 966 w 1381"/>
                    <a:gd name="T11" fmla="*/ 692 h 1119"/>
                    <a:gd name="T12" fmla="*/ 921 w 1381"/>
                    <a:gd name="T13" fmla="*/ 714 h 1119"/>
                    <a:gd name="T14" fmla="*/ 879 w 1381"/>
                    <a:gd name="T15" fmla="*/ 741 h 1119"/>
                    <a:gd name="T16" fmla="*/ 838 w 1381"/>
                    <a:gd name="T17" fmla="*/ 770 h 1119"/>
                    <a:gd name="T18" fmla="*/ 799 w 1381"/>
                    <a:gd name="T19" fmla="*/ 801 h 1119"/>
                    <a:gd name="T20" fmla="*/ 781 w 1381"/>
                    <a:gd name="T21" fmla="*/ 818 h 1119"/>
                    <a:gd name="T22" fmla="*/ 747 w 1381"/>
                    <a:gd name="T23" fmla="*/ 854 h 1119"/>
                    <a:gd name="T24" fmla="*/ 716 w 1381"/>
                    <a:gd name="T25" fmla="*/ 894 h 1119"/>
                    <a:gd name="T26" fmla="*/ 701 w 1381"/>
                    <a:gd name="T27" fmla="*/ 914 h 1119"/>
                    <a:gd name="T28" fmla="*/ 674 w 1381"/>
                    <a:gd name="T29" fmla="*/ 956 h 1119"/>
                    <a:gd name="T30" fmla="*/ 656 w 1381"/>
                    <a:gd name="T31" fmla="*/ 989 h 1119"/>
                    <a:gd name="T32" fmla="*/ 640 w 1381"/>
                    <a:gd name="T33" fmla="*/ 1023 h 1119"/>
                    <a:gd name="T34" fmla="*/ 621 w 1381"/>
                    <a:gd name="T35" fmla="*/ 1071 h 1119"/>
                    <a:gd name="T36" fmla="*/ 610 w 1381"/>
                    <a:gd name="T37" fmla="*/ 1107 h 1119"/>
                    <a:gd name="T38" fmla="*/ 383 w 1381"/>
                    <a:gd name="T39" fmla="*/ 833 h 1119"/>
                    <a:gd name="T40" fmla="*/ 7 w 1381"/>
                    <a:gd name="T41" fmla="*/ 899 h 1119"/>
                    <a:gd name="T42" fmla="*/ 23 w 1381"/>
                    <a:gd name="T43" fmla="*/ 850 h 1119"/>
                    <a:gd name="T44" fmla="*/ 42 w 1381"/>
                    <a:gd name="T45" fmla="*/ 804 h 1119"/>
                    <a:gd name="T46" fmla="*/ 61 w 1381"/>
                    <a:gd name="T47" fmla="*/ 758 h 1119"/>
                    <a:gd name="T48" fmla="*/ 83 w 1381"/>
                    <a:gd name="T49" fmla="*/ 712 h 1119"/>
                    <a:gd name="T50" fmla="*/ 105 w 1381"/>
                    <a:gd name="T51" fmla="*/ 668 h 1119"/>
                    <a:gd name="T52" fmla="*/ 130 w 1381"/>
                    <a:gd name="T53" fmla="*/ 625 h 1119"/>
                    <a:gd name="T54" fmla="*/ 156 w 1381"/>
                    <a:gd name="T55" fmla="*/ 583 h 1119"/>
                    <a:gd name="T56" fmla="*/ 184 w 1381"/>
                    <a:gd name="T57" fmla="*/ 541 h 1119"/>
                    <a:gd name="T58" fmla="*/ 214 w 1381"/>
                    <a:gd name="T59" fmla="*/ 502 h 1119"/>
                    <a:gd name="T60" fmla="*/ 245 w 1381"/>
                    <a:gd name="T61" fmla="*/ 463 h 1119"/>
                    <a:gd name="T62" fmla="*/ 277 w 1381"/>
                    <a:gd name="T63" fmla="*/ 426 h 1119"/>
                    <a:gd name="T64" fmla="*/ 310 w 1381"/>
                    <a:gd name="T65" fmla="*/ 389 h 1119"/>
                    <a:gd name="T66" fmla="*/ 345 w 1381"/>
                    <a:gd name="T67" fmla="*/ 354 h 1119"/>
                    <a:gd name="T68" fmla="*/ 382 w 1381"/>
                    <a:gd name="T69" fmla="*/ 321 h 1119"/>
                    <a:gd name="T70" fmla="*/ 439 w 1381"/>
                    <a:gd name="T71" fmla="*/ 274 h 1119"/>
                    <a:gd name="T72" fmla="*/ 478 w 1381"/>
                    <a:gd name="T73" fmla="*/ 244 h 1119"/>
                    <a:gd name="T74" fmla="*/ 519 w 1381"/>
                    <a:gd name="T75" fmla="*/ 215 h 1119"/>
                    <a:gd name="T76" fmla="*/ 561 w 1381"/>
                    <a:gd name="T77" fmla="*/ 188 h 1119"/>
                    <a:gd name="T78" fmla="*/ 603 w 1381"/>
                    <a:gd name="T79" fmla="*/ 163 h 1119"/>
                    <a:gd name="T80" fmla="*/ 647 w 1381"/>
                    <a:gd name="T81" fmla="*/ 140 h 1119"/>
                    <a:gd name="T82" fmla="*/ 693 w 1381"/>
                    <a:gd name="T83" fmla="*/ 118 h 1119"/>
                    <a:gd name="T84" fmla="*/ 738 w 1381"/>
                    <a:gd name="T85" fmla="*/ 98 h 1119"/>
                    <a:gd name="T86" fmla="*/ 785 w 1381"/>
                    <a:gd name="T87" fmla="*/ 79 h 1119"/>
                    <a:gd name="T88" fmla="*/ 833 w 1381"/>
                    <a:gd name="T89" fmla="*/ 62 h 1119"/>
                    <a:gd name="T90" fmla="*/ 882 w 1381"/>
                    <a:gd name="T91" fmla="*/ 47 h 1119"/>
                    <a:gd name="T92" fmla="*/ 931 w 1381"/>
                    <a:gd name="T93" fmla="*/ 35 h 1119"/>
                    <a:gd name="T94" fmla="*/ 980 w 1381"/>
                    <a:gd name="T95" fmla="*/ 24 h 1119"/>
                    <a:gd name="T96" fmla="*/ 1032 w 1381"/>
                    <a:gd name="T97" fmla="*/ 15 h 1119"/>
                    <a:gd name="T98" fmla="*/ 1083 w 1381"/>
                    <a:gd name="T99" fmla="*/ 8 h 1119"/>
                    <a:gd name="T100" fmla="*/ 1135 w 1381"/>
                    <a:gd name="T101" fmla="*/ 3 h 1119"/>
                    <a:gd name="T102" fmla="*/ 1188 w 1381"/>
                    <a:gd name="T103" fmla="*/ 0 h 1119"/>
                    <a:gd name="T104" fmla="*/ 1190 w 1381"/>
                    <a:gd name="T105" fmla="*/ 63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1" h="1119">
                      <a:moveTo>
                        <a:pt x="1191" y="637"/>
                      </a:moveTo>
                      <a:lnTo>
                        <a:pt x="1165" y="639"/>
                      </a:lnTo>
                      <a:lnTo>
                        <a:pt x="1138" y="642"/>
                      </a:lnTo>
                      <a:lnTo>
                        <a:pt x="1112" y="646"/>
                      </a:lnTo>
                      <a:lnTo>
                        <a:pt x="1087" y="652"/>
                      </a:lnTo>
                      <a:lnTo>
                        <a:pt x="1062" y="658"/>
                      </a:lnTo>
                      <a:lnTo>
                        <a:pt x="1050" y="661"/>
                      </a:lnTo>
                      <a:lnTo>
                        <a:pt x="1038" y="665"/>
                      </a:lnTo>
                      <a:lnTo>
                        <a:pt x="1014" y="673"/>
                      </a:lnTo>
                      <a:lnTo>
                        <a:pt x="1002" y="677"/>
                      </a:lnTo>
                      <a:lnTo>
                        <a:pt x="989" y="682"/>
                      </a:lnTo>
                      <a:lnTo>
                        <a:pt x="966" y="692"/>
                      </a:lnTo>
                      <a:lnTo>
                        <a:pt x="943" y="703"/>
                      </a:lnTo>
                      <a:lnTo>
                        <a:pt x="921" y="714"/>
                      </a:lnTo>
                      <a:lnTo>
                        <a:pt x="900" y="728"/>
                      </a:lnTo>
                      <a:lnTo>
                        <a:pt x="879" y="741"/>
                      </a:lnTo>
                      <a:lnTo>
                        <a:pt x="858" y="755"/>
                      </a:lnTo>
                      <a:lnTo>
                        <a:pt x="838" y="770"/>
                      </a:lnTo>
                      <a:lnTo>
                        <a:pt x="818" y="785"/>
                      </a:lnTo>
                      <a:lnTo>
                        <a:pt x="799" y="801"/>
                      </a:lnTo>
                      <a:lnTo>
                        <a:pt x="790" y="810"/>
                      </a:lnTo>
                      <a:lnTo>
                        <a:pt x="781" y="818"/>
                      </a:lnTo>
                      <a:lnTo>
                        <a:pt x="764" y="836"/>
                      </a:lnTo>
                      <a:lnTo>
                        <a:pt x="747" y="854"/>
                      </a:lnTo>
                      <a:lnTo>
                        <a:pt x="731" y="873"/>
                      </a:lnTo>
                      <a:lnTo>
                        <a:pt x="716" y="894"/>
                      </a:lnTo>
                      <a:lnTo>
                        <a:pt x="708" y="904"/>
                      </a:lnTo>
                      <a:lnTo>
                        <a:pt x="701" y="914"/>
                      </a:lnTo>
                      <a:lnTo>
                        <a:pt x="687" y="934"/>
                      </a:lnTo>
                      <a:lnTo>
                        <a:pt x="674" y="956"/>
                      </a:lnTo>
                      <a:lnTo>
                        <a:pt x="661" y="978"/>
                      </a:lnTo>
                      <a:lnTo>
                        <a:pt x="656" y="989"/>
                      </a:lnTo>
                      <a:lnTo>
                        <a:pt x="650" y="1000"/>
                      </a:lnTo>
                      <a:lnTo>
                        <a:pt x="640" y="1023"/>
                      </a:lnTo>
                      <a:lnTo>
                        <a:pt x="630" y="1047"/>
                      </a:lnTo>
                      <a:lnTo>
                        <a:pt x="621" y="1071"/>
                      </a:lnTo>
                      <a:lnTo>
                        <a:pt x="614" y="1095"/>
                      </a:lnTo>
                      <a:lnTo>
                        <a:pt x="610" y="1107"/>
                      </a:lnTo>
                      <a:lnTo>
                        <a:pt x="607" y="1119"/>
                      </a:lnTo>
                      <a:lnTo>
                        <a:pt x="383" y="833"/>
                      </a:lnTo>
                      <a:lnTo>
                        <a:pt x="0" y="923"/>
                      </a:lnTo>
                      <a:lnTo>
                        <a:pt x="7" y="899"/>
                      </a:lnTo>
                      <a:lnTo>
                        <a:pt x="15" y="874"/>
                      </a:lnTo>
                      <a:lnTo>
                        <a:pt x="23" y="850"/>
                      </a:lnTo>
                      <a:lnTo>
                        <a:pt x="33" y="827"/>
                      </a:lnTo>
                      <a:lnTo>
                        <a:pt x="42" y="804"/>
                      </a:lnTo>
                      <a:lnTo>
                        <a:pt x="51" y="781"/>
                      </a:lnTo>
                      <a:lnTo>
                        <a:pt x="61" y="758"/>
                      </a:lnTo>
                      <a:lnTo>
                        <a:pt x="72" y="735"/>
                      </a:lnTo>
                      <a:lnTo>
                        <a:pt x="83" y="712"/>
                      </a:lnTo>
                      <a:lnTo>
                        <a:pt x="94" y="690"/>
                      </a:lnTo>
                      <a:lnTo>
                        <a:pt x="105" y="668"/>
                      </a:lnTo>
                      <a:lnTo>
                        <a:pt x="117" y="646"/>
                      </a:lnTo>
                      <a:lnTo>
                        <a:pt x="130" y="625"/>
                      </a:lnTo>
                      <a:lnTo>
                        <a:pt x="143" y="604"/>
                      </a:lnTo>
                      <a:lnTo>
                        <a:pt x="156" y="583"/>
                      </a:lnTo>
                      <a:lnTo>
                        <a:pt x="170" y="562"/>
                      </a:lnTo>
                      <a:lnTo>
                        <a:pt x="184" y="541"/>
                      </a:lnTo>
                      <a:lnTo>
                        <a:pt x="199" y="521"/>
                      </a:lnTo>
                      <a:lnTo>
                        <a:pt x="214" y="502"/>
                      </a:lnTo>
                      <a:lnTo>
                        <a:pt x="229" y="482"/>
                      </a:lnTo>
                      <a:lnTo>
                        <a:pt x="245" y="463"/>
                      </a:lnTo>
                      <a:lnTo>
                        <a:pt x="260" y="444"/>
                      </a:lnTo>
                      <a:lnTo>
                        <a:pt x="277" y="426"/>
                      </a:lnTo>
                      <a:lnTo>
                        <a:pt x="293" y="408"/>
                      </a:lnTo>
                      <a:lnTo>
                        <a:pt x="310" y="389"/>
                      </a:lnTo>
                      <a:lnTo>
                        <a:pt x="327" y="371"/>
                      </a:lnTo>
                      <a:lnTo>
                        <a:pt x="345" y="354"/>
                      </a:lnTo>
                      <a:lnTo>
                        <a:pt x="364" y="337"/>
                      </a:lnTo>
                      <a:lnTo>
                        <a:pt x="382" y="321"/>
                      </a:lnTo>
                      <a:lnTo>
                        <a:pt x="401" y="305"/>
                      </a:lnTo>
                      <a:lnTo>
                        <a:pt x="439" y="274"/>
                      </a:lnTo>
                      <a:lnTo>
                        <a:pt x="458" y="259"/>
                      </a:lnTo>
                      <a:lnTo>
                        <a:pt x="478" y="244"/>
                      </a:lnTo>
                      <a:lnTo>
                        <a:pt x="498" y="229"/>
                      </a:lnTo>
                      <a:lnTo>
                        <a:pt x="519" y="215"/>
                      </a:lnTo>
                      <a:lnTo>
                        <a:pt x="540" y="201"/>
                      </a:lnTo>
                      <a:lnTo>
                        <a:pt x="561" y="188"/>
                      </a:lnTo>
                      <a:lnTo>
                        <a:pt x="582" y="175"/>
                      </a:lnTo>
                      <a:lnTo>
                        <a:pt x="603" y="163"/>
                      </a:lnTo>
                      <a:lnTo>
                        <a:pt x="625" y="151"/>
                      </a:lnTo>
                      <a:lnTo>
                        <a:pt x="647" y="140"/>
                      </a:lnTo>
                      <a:lnTo>
                        <a:pt x="669" y="129"/>
                      </a:lnTo>
                      <a:lnTo>
                        <a:pt x="693" y="118"/>
                      </a:lnTo>
                      <a:lnTo>
                        <a:pt x="715" y="108"/>
                      </a:lnTo>
                      <a:lnTo>
                        <a:pt x="738" y="98"/>
                      </a:lnTo>
                      <a:lnTo>
                        <a:pt x="762" y="88"/>
                      </a:lnTo>
                      <a:lnTo>
                        <a:pt x="785" y="79"/>
                      </a:lnTo>
                      <a:lnTo>
                        <a:pt x="808" y="70"/>
                      </a:lnTo>
                      <a:lnTo>
                        <a:pt x="833" y="62"/>
                      </a:lnTo>
                      <a:lnTo>
                        <a:pt x="857" y="54"/>
                      </a:lnTo>
                      <a:lnTo>
                        <a:pt x="882" y="47"/>
                      </a:lnTo>
                      <a:lnTo>
                        <a:pt x="906" y="41"/>
                      </a:lnTo>
                      <a:lnTo>
                        <a:pt x="931" y="35"/>
                      </a:lnTo>
                      <a:lnTo>
                        <a:pt x="955" y="29"/>
                      </a:lnTo>
                      <a:lnTo>
                        <a:pt x="980" y="24"/>
                      </a:lnTo>
                      <a:lnTo>
                        <a:pt x="1006" y="19"/>
                      </a:lnTo>
                      <a:lnTo>
                        <a:pt x="1032" y="15"/>
                      </a:lnTo>
                      <a:lnTo>
                        <a:pt x="1057" y="11"/>
                      </a:lnTo>
                      <a:lnTo>
                        <a:pt x="1083" y="8"/>
                      </a:lnTo>
                      <a:lnTo>
                        <a:pt x="1109" y="5"/>
                      </a:lnTo>
                      <a:lnTo>
                        <a:pt x="1135" y="3"/>
                      </a:lnTo>
                      <a:lnTo>
                        <a:pt x="1162" y="1"/>
                      </a:lnTo>
                      <a:lnTo>
                        <a:pt x="1188" y="0"/>
                      </a:lnTo>
                      <a:lnTo>
                        <a:pt x="1381" y="334"/>
                      </a:lnTo>
                      <a:lnTo>
                        <a:pt x="1190" y="637"/>
                      </a:lnTo>
                      <a:lnTo>
                        <a:pt x="1191" y="637"/>
                      </a:lnTo>
                      <a:close/>
                    </a:path>
                  </a:pathLst>
                </a:custGeom>
                <a:solidFill>
                  <a:srgbClr val="1169B3"/>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20000"/>
                    </a:lnSpc>
                    <a:spcBef>
                      <a:spcPts val="600"/>
                    </a:spcBef>
                    <a:spcAft>
                      <a:spcPts val="600"/>
                    </a:spcAft>
                    <a:buClrTx/>
                    <a:buSzTx/>
                    <a:buFontTx/>
                    <a:buNone/>
                    <a:defRPr/>
                  </a:pPr>
                  <a:endParaRPr kumimoji="0" lang="en-US" sz="2800" b="0" i="0" u="none" strike="noStrike" kern="1200" cap="none" spc="0" normalizeH="0" baseline="0" noProof="1">
                    <a:ln>
                      <a:noFill/>
                    </a:ln>
                    <a:solidFill>
                      <a:schemeClr val="bg1"/>
                    </a:solidFill>
                    <a:effectLst/>
                    <a:uLnTx/>
                    <a:uFillTx/>
                    <a:latin typeface="Impact" panose="020B0806030902050204" pitchFamily="34" charset="0"/>
                    <a:ea typeface="微软雅黑" panose="020B0503020204020204" pitchFamily="34" charset="-122"/>
                    <a:cs typeface="+mn-cs"/>
                  </a:endParaRPr>
                </a:p>
              </p:txBody>
            </p:sp>
            <p:pic>
              <p:nvPicPr>
                <p:cNvPr id="16" name="图片 102"/>
                <p:cNvPicPr>
                  <a:picLocks noChangeAspect="1"/>
                </p:cNvPicPr>
                <p:nvPr/>
              </p:nvPicPr>
              <p:blipFill>
                <a:blip r:embed="rId4" cstate="print"/>
                <a:stretch>
                  <a:fillRect/>
                </a:stretch>
              </p:blipFill>
              <p:spPr>
                <a:xfrm>
                  <a:off x="5110777" y="2663114"/>
                  <a:ext cx="430295" cy="431443"/>
                </a:xfrm>
                <a:prstGeom prst="rect">
                  <a:avLst/>
                </a:prstGeom>
                <a:noFill/>
                <a:ln w="9525">
                  <a:noFill/>
                </a:ln>
              </p:spPr>
            </p:pic>
          </p:grpSp>
          <p:grpSp>
            <p:nvGrpSpPr>
              <p:cNvPr id="9" name="组合 72"/>
              <p:cNvGrpSpPr/>
              <p:nvPr/>
            </p:nvGrpSpPr>
            <p:grpSpPr>
              <a:xfrm>
                <a:off x="4298950" y="3458166"/>
                <a:ext cx="1311275" cy="2011363"/>
                <a:chOff x="4298950" y="3458166"/>
                <a:chExt cx="1311275" cy="2011363"/>
              </a:xfrm>
            </p:grpSpPr>
            <p:sp>
              <p:nvSpPr>
                <p:cNvPr id="13" name="深色箭头4"/>
                <p:cNvSpPr>
                  <a:spLocks noChangeAspect="1"/>
                </p:cNvSpPr>
                <p:nvPr/>
              </p:nvSpPr>
              <p:spPr bwMode="auto">
                <a:xfrm>
                  <a:off x="4298058" y="3458448"/>
                  <a:ext cx="1310977" cy="2010000"/>
                </a:xfrm>
                <a:custGeom>
                  <a:avLst/>
                  <a:gdLst>
                    <a:gd name="T0" fmla="*/ 917 w 934"/>
                    <a:gd name="T1" fmla="*/ 907 h 1434"/>
                    <a:gd name="T2" fmla="*/ 885 w 934"/>
                    <a:gd name="T3" fmla="*/ 883 h 1434"/>
                    <a:gd name="T4" fmla="*/ 854 w 934"/>
                    <a:gd name="T5" fmla="*/ 858 h 1434"/>
                    <a:gd name="T6" fmla="*/ 825 w 934"/>
                    <a:gd name="T7" fmla="*/ 831 h 1434"/>
                    <a:gd name="T8" fmla="*/ 798 w 934"/>
                    <a:gd name="T9" fmla="*/ 803 h 1434"/>
                    <a:gd name="T10" fmla="*/ 773 w 934"/>
                    <a:gd name="T11" fmla="*/ 771 h 1434"/>
                    <a:gd name="T12" fmla="*/ 750 w 934"/>
                    <a:gd name="T13" fmla="*/ 740 h 1434"/>
                    <a:gd name="T14" fmla="*/ 729 w 934"/>
                    <a:gd name="T15" fmla="*/ 706 h 1434"/>
                    <a:gd name="T16" fmla="*/ 708 w 934"/>
                    <a:gd name="T17" fmla="*/ 672 h 1434"/>
                    <a:gd name="T18" fmla="*/ 691 w 934"/>
                    <a:gd name="T19" fmla="*/ 636 h 1434"/>
                    <a:gd name="T20" fmla="*/ 676 w 934"/>
                    <a:gd name="T21" fmla="*/ 598 h 1434"/>
                    <a:gd name="T22" fmla="*/ 663 w 934"/>
                    <a:gd name="T23" fmla="*/ 560 h 1434"/>
                    <a:gd name="T24" fmla="*/ 653 w 934"/>
                    <a:gd name="T25" fmla="*/ 521 h 1434"/>
                    <a:gd name="T26" fmla="*/ 645 w 934"/>
                    <a:gd name="T27" fmla="*/ 480 h 1434"/>
                    <a:gd name="T28" fmla="*/ 640 w 934"/>
                    <a:gd name="T29" fmla="*/ 438 h 1434"/>
                    <a:gd name="T30" fmla="*/ 637 w 934"/>
                    <a:gd name="T31" fmla="*/ 397 h 1434"/>
                    <a:gd name="T32" fmla="*/ 637 w 934"/>
                    <a:gd name="T33" fmla="*/ 355 h 1434"/>
                    <a:gd name="T34" fmla="*/ 639 w 934"/>
                    <a:gd name="T35" fmla="*/ 315 h 1434"/>
                    <a:gd name="T36" fmla="*/ 401 w 934"/>
                    <a:gd name="T37" fmla="*/ 0 h 1434"/>
                    <a:gd name="T38" fmla="*/ 26 w 934"/>
                    <a:gd name="T39" fmla="*/ 115 h 1434"/>
                    <a:gd name="T40" fmla="*/ 14 w 934"/>
                    <a:gd name="T41" fmla="*/ 188 h 1434"/>
                    <a:gd name="T42" fmla="*/ 9 w 934"/>
                    <a:gd name="T43" fmla="*/ 225 h 1434"/>
                    <a:gd name="T44" fmla="*/ 5 w 934"/>
                    <a:gd name="T45" fmla="*/ 262 h 1434"/>
                    <a:gd name="T46" fmla="*/ 1 w 934"/>
                    <a:gd name="T47" fmla="*/ 338 h 1434"/>
                    <a:gd name="T48" fmla="*/ 0 w 934"/>
                    <a:gd name="T49" fmla="*/ 396 h 1434"/>
                    <a:gd name="T50" fmla="*/ 2 w 934"/>
                    <a:gd name="T51" fmla="*/ 437 h 1434"/>
                    <a:gd name="T52" fmla="*/ 4 w 934"/>
                    <a:gd name="T53" fmla="*/ 478 h 1434"/>
                    <a:gd name="T54" fmla="*/ 10 w 934"/>
                    <a:gd name="T55" fmla="*/ 538 h 1434"/>
                    <a:gd name="T56" fmla="*/ 16 w 934"/>
                    <a:gd name="T57" fmla="*/ 577 h 1434"/>
                    <a:gd name="T58" fmla="*/ 31 w 934"/>
                    <a:gd name="T59" fmla="*/ 656 h 1434"/>
                    <a:gd name="T60" fmla="*/ 40 w 934"/>
                    <a:gd name="T61" fmla="*/ 694 h 1434"/>
                    <a:gd name="T62" fmla="*/ 62 w 934"/>
                    <a:gd name="T63" fmla="*/ 769 h 1434"/>
                    <a:gd name="T64" fmla="*/ 82 w 934"/>
                    <a:gd name="T65" fmla="*/ 825 h 1434"/>
                    <a:gd name="T66" fmla="*/ 96 w 934"/>
                    <a:gd name="T67" fmla="*/ 861 h 1434"/>
                    <a:gd name="T68" fmla="*/ 119 w 934"/>
                    <a:gd name="T69" fmla="*/ 914 h 1434"/>
                    <a:gd name="T70" fmla="*/ 154 w 934"/>
                    <a:gd name="T71" fmla="*/ 983 h 1434"/>
                    <a:gd name="T72" fmla="*/ 173 w 934"/>
                    <a:gd name="T73" fmla="*/ 1016 h 1434"/>
                    <a:gd name="T74" fmla="*/ 203 w 934"/>
                    <a:gd name="T75" fmla="*/ 1065 h 1434"/>
                    <a:gd name="T76" fmla="*/ 235 w 934"/>
                    <a:gd name="T77" fmla="*/ 1114 h 1434"/>
                    <a:gd name="T78" fmla="*/ 281 w 934"/>
                    <a:gd name="T79" fmla="*/ 1175 h 1434"/>
                    <a:gd name="T80" fmla="*/ 306 w 934"/>
                    <a:gd name="T81" fmla="*/ 1204 h 1434"/>
                    <a:gd name="T82" fmla="*/ 331 w 934"/>
                    <a:gd name="T83" fmla="*/ 1232 h 1434"/>
                    <a:gd name="T84" fmla="*/ 357 w 934"/>
                    <a:gd name="T85" fmla="*/ 1261 h 1434"/>
                    <a:gd name="T86" fmla="*/ 383 w 934"/>
                    <a:gd name="T87" fmla="*/ 1288 h 1434"/>
                    <a:gd name="T88" fmla="*/ 412 w 934"/>
                    <a:gd name="T89" fmla="*/ 1315 h 1434"/>
                    <a:gd name="T90" fmla="*/ 469 w 934"/>
                    <a:gd name="T91" fmla="*/ 1364 h 1434"/>
                    <a:gd name="T92" fmla="*/ 529 w 934"/>
                    <a:gd name="T93" fmla="*/ 1411 h 1434"/>
                    <a:gd name="T94" fmla="*/ 601 w 934"/>
                    <a:gd name="T95" fmla="*/ 1030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34" h="1434">
                      <a:moveTo>
                        <a:pt x="934" y="918"/>
                      </a:moveTo>
                      <a:lnTo>
                        <a:pt x="917" y="907"/>
                      </a:lnTo>
                      <a:lnTo>
                        <a:pt x="901" y="895"/>
                      </a:lnTo>
                      <a:lnTo>
                        <a:pt x="885" y="883"/>
                      </a:lnTo>
                      <a:lnTo>
                        <a:pt x="869" y="871"/>
                      </a:lnTo>
                      <a:lnTo>
                        <a:pt x="854" y="858"/>
                      </a:lnTo>
                      <a:lnTo>
                        <a:pt x="839" y="845"/>
                      </a:lnTo>
                      <a:lnTo>
                        <a:pt x="825" y="831"/>
                      </a:lnTo>
                      <a:lnTo>
                        <a:pt x="812" y="817"/>
                      </a:lnTo>
                      <a:lnTo>
                        <a:pt x="798" y="803"/>
                      </a:lnTo>
                      <a:lnTo>
                        <a:pt x="786" y="788"/>
                      </a:lnTo>
                      <a:lnTo>
                        <a:pt x="773" y="771"/>
                      </a:lnTo>
                      <a:lnTo>
                        <a:pt x="761" y="756"/>
                      </a:lnTo>
                      <a:lnTo>
                        <a:pt x="750" y="740"/>
                      </a:lnTo>
                      <a:lnTo>
                        <a:pt x="739" y="723"/>
                      </a:lnTo>
                      <a:lnTo>
                        <a:pt x="729" y="706"/>
                      </a:lnTo>
                      <a:lnTo>
                        <a:pt x="718" y="689"/>
                      </a:lnTo>
                      <a:lnTo>
                        <a:pt x="708" y="672"/>
                      </a:lnTo>
                      <a:lnTo>
                        <a:pt x="699" y="654"/>
                      </a:lnTo>
                      <a:lnTo>
                        <a:pt x="691" y="636"/>
                      </a:lnTo>
                      <a:lnTo>
                        <a:pt x="683" y="618"/>
                      </a:lnTo>
                      <a:lnTo>
                        <a:pt x="676" y="598"/>
                      </a:lnTo>
                      <a:lnTo>
                        <a:pt x="669" y="579"/>
                      </a:lnTo>
                      <a:lnTo>
                        <a:pt x="663" y="560"/>
                      </a:lnTo>
                      <a:lnTo>
                        <a:pt x="658" y="540"/>
                      </a:lnTo>
                      <a:lnTo>
                        <a:pt x="653" y="521"/>
                      </a:lnTo>
                      <a:lnTo>
                        <a:pt x="649" y="501"/>
                      </a:lnTo>
                      <a:lnTo>
                        <a:pt x="645" y="480"/>
                      </a:lnTo>
                      <a:lnTo>
                        <a:pt x="642" y="460"/>
                      </a:lnTo>
                      <a:lnTo>
                        <a:pt x="640" y="438"/>
                      </a:lnTo>
                      <a:lnTo>
                        <a:pt x="638" y="418"/>
                      </a:lnTo>
                      <a:lnTo>
                        <a:pt x="637" y="397"/>
                      </a:lnTo>
                      <a:lnTo>
                        <a:pt x="637" y="376"/>
                      </a:lnTo>
                      <a:lnTo>
                        <a:pt x="637" y="355"/>
                      </a:lnTo>
                      <a:lnTo>
                        <a:pt x="638" y="335"/>
                      </a:lnTo>
                      <a:lnTo>
                        <a:pt x="639" y="315"/>
                      </a:lnTo>
                      <a:lnTo>
                        <a:pt x="642" y="295"/>
                      </a:lnTo>
                      <a:lnTo>
                        <a:pt x="401" y="0"/>
                      </a:lnTo>
                      <a:lnTo>
                        <a:pt x="34" y="80"/>
                      </a:lnTo>
                      <a:lnTo>
                        <a:pt x="26" y="115"/>
                      </a:lnTo>
                      <a:lnTo>
                        <a:pt x="20" y="152"/>
                      </a:lnTo>
                      <a:lnTo>
                        <a:pt x="14" y="188"/>
                      </a:lnTo>
                      <a:lnTo>
                        <a:pt x="11" y="207"/>
                      </a:lnTo>
                      <a:lnTo>
                        <a:pt x="9" y="225"/>
                      </a:lnTo>
                      <a:lnTo>
                        <a:pt x="7" y="243"/>
                      </a:lnTo>
                      <a:lnTo>
                        <a:pt x="5" y="262"/>
                      </a:lnTo>
                      <a:lnTo>
                        <a:pt x="2" y="300"/>
                      </a:lnTo>
                      <a:lnTo>
                        <a:pt x="1" y="338"/>
                      </a:lnTo>
                      <a:lnTo>
                        <a:pt x="0" y="376"/>
                      </a:lnTo>
                      <a:lnTo>
                        <a:pt x="0" y="396"/>
                      </a:lnTo>
                      <a:lnTo>
                        <a:pt x="1" y="416"/>
                      </a:lnTo>
                      <a:lnTo>
                        <a:pt x="2" y="437"/>
                      </a:lnTo>
                      <a:lnTo>
                        <a:pt x="3" y="458"/>
                      </a:lnTo>
                      <a:lnTo>
                        <a:pt x="4" y="478"/>
                      </a:lnTo>
                      <a:lnTo>
                        <a:pt x="6" y="498"/>
                      </a:lnTo>
                      <a:lnTo>
                        <a:pt x="10" y="538"/>
                      </a:lnTo>
                      <a:lnTo>
                        <a:pt x="13" y="557"/>
                      </a:lnTo>
                      <a:lnTo>
                        <a:pt x="16" y="577"/>
                      </a:lnTo>
                      <a:lnTo>
                        <a:pt x="23" y="617"/>
                      </a:lnTo>
                      <a:lnTo>
                        <a:pt x="31" y="656"/>
                      </a:lnTo>
                      <a:lnTo>
                        <a:pt x="35" y="675"/>
                      </a:lnTo>
                      <a:lnTo>
                        <a:pt x="40" y="694"/>
                      </a:lnTo>
                      <a:lnTo>
                        <a:pt x="50" y="732"/>
                      </a:lnTo>
                      <a:lnTo>
                        <a:pt x="62" y="769"/>
                      </a:lnTo>
                      <a:lnTo>
                        <a:pt x="74" y="807"/>
                      </a:lnTo>
                      <a:lnTo>
                        <a:pt x="82" y="825"/>
                      </a:lnTo>
                      <a:lnTo>
                        <a:pt x="89" y="843"/>
                      </a:lnTo>
                      <a:lnTo>
                        <a:pt x="96" y="861"/>
                      </a:lnTo>
                      <a:lnTo>
                        <a:pt x="104" y="878"/>
                      </a:lnTo>
                      <a:lnTo>
                        <a:pt x="119" y="914"/>
                      </a:lnTo>
                      <a:lnTo>
                        <a:pt x="136" y="949"/>
                      </a:lnTo>
                      <a:lnTo>
                        <a:pt x="154" y="983"/>
                      </a:lnTo>
                      <a:lnTo>
                        <a:pt x="163" y="1000"/>
                      </a:lnTo>
                      <a:lnTo>
                        <a:pt x="173" y="1016"/>
                      </a:lnTo>
                      <a:lnTo>
                        <a:pt x="192" y="1049"/>
                      </a:lnTo>
                      <a:lnTo>
                        <a:pt x="203" y="1065"/>
                      </a:lnTo>
                      <a:lnTo>
                        <a:pt x="213" y="1081"/>
                      </a:lnTo>
                      <a:lnTo>
                        <a:pt x="235" y="1114"/>
                      </a:lnTo>
                      <a:lnTo>
                        <a:pt x="258" y="1145"/>
                      </a:lnTo>
                      <a:lnTo>
                        <a:pt x="281" y="1175"/>
                      </a:lnTo>
                      <a:lnTo>
                        <a:pt x="293" y="1189"/>
                      </a:lnTo>
                      <a:lnTo>
                        <a:pt x="306" y="1204"/>
                      </a:lnTo>
                      <a:lnTo>
                        <a:pt x="318" y="1218"/>
                      </a:lnTo>
                      <a:lnTo>
                        <a:pt x="331" y="1232"/>
                      </a:lnTo>
                      <a:lnTo>
                        <a:pt x="344" y="1246"/>
                      </a:lnTo>
                      <a:lnTo>
                        <a:pt x="357" y="1261"/>
                      </a:lnTo>
                      <a:lnTo>
                        <a:pt x="370" y="1275"/>
                      </a:lnTo>
                      <a:lnTo>
                        <a:pt x="383" y="1288"/>
                      </a:lnTo>
                      <a:lnTo>
                        <a:pt x="397" y="1301"/>
                      </a:lnTo>
                      <a:lnTo>
                        <a:pt x="412" y="1315"/>
                      </a:lnTo>
                      <a:lnTo>
                        <a:pt x="440" y="1340"/>
                      </a:lnTo>
                      <a:lnTo>
                        <a:pt x="469" y="1364"/>
                      </a:lnTo>
                      <a:lnTo>
                        <a:pt x="499" y="1388"/>
                      </a:lnTo>
                      <a:lnTo>
                        <a:pt x="529" y="1411"/>
                      </a:lnTo>
                      <a:lnTo>
                        <a:pt x="561" y="1434"/>
                      </a:lnTo>
                      <a:lnTo>
                        <a:pt x="601" y="1030"/>
                      </a:lnTo>
                      <a:lnTo>
                        <a:pt x="934" y="918"/>
                      </a:lnTo>
                      <a:close/>
                    </a:path>
                  </a:pathLst>
                </a:custGeom>
                <a:solidFill>
                  <a:schemeClr val="tx1">
                    <a:lumMod val="75000"/>
                    <a:lumOff val="25000"/>
                  </a:schemeClr>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20000"/>
                    </a:lnSpc>
                    <a:spcBef>
                      <a:spcPts val="600"/>
                    </a:spcBef>
                    <a:spcAft>
                      <a:spcPts val="600"/>
                    </a:spcAft>
                    <a:buClrTx/>
                    <a:buSzTx/>
                    <a:buFontTx/>
                    <a:buNone/>
                    <a:defRPr/>
                  </a:pPr>
                  <a:endParaRPr kumimoji="0" lang="en-US" sz="2800" b="0" i="0" u="none" strike="noStrike" kern="1200" cap="none" spc="0" normalizeH="0" baseline="0" noProof="1">
                    <a:ln>
                      <a:noFill/>
                    </a:ln>
                    <a:solidFill>
                      <a:schemeClr val="bg1"/>
                    </a:solidFill>
                    <a:effectLst/>
                    <a:uLnTx/>
                    <a:uFillTx/>
                    <a:latin typeface="Impact" panose="020B0806030902050204" pitchFamily="34" charset="0"/>
                    <a:ea typeface="微软雅黑" panose="020B0503020204020204" pitchFamily="34" charset="-122"/>
                    <a:cs typeface="+mn-cs"/>
                  </a:endParaRPr>
                </a:p>
              </p:txBody>
            </p:sp>
            <p:pic>
              <p:nvPicPr>
                <p:cNvPr id="14" name="图片 103"/>
                <p:cNvPicPr>
                  <a:picLocks noChangeAspect="1"/>
                </p:cNvPicPr>
                <p:nvPr/>
              </p:nvPicPr>
              <p:blipFill>
                <a:blip r:embed="rId5" cstate="print"/>
                <a:stretch>
                  <a:fillRect/>
                </a:stretch>
              </p:blipFill>
              <p:spPr>
                <a:xfrm>
                  <a:off x="4546964" y="4017439"/>
                  <a:ext cx="411604" cy="411604"/>
                </a:xfrm>
                <a:prstGeom prst="rect">
                  <a:avLst/>
                </a:prstGeom>
                <a:noFill/>
                <a:ln w="9525">
                  <a:noFill/>
                </a:ln>
              </p:spPr>
            </p:pic>
          </p:grpSp>
          <p:grpSp>
            <p:nvGrpSpPr>
              <p:cNvPr id="10" name="组合 73"/>
              <p:cNvGrpSpPr/>
              <p:nvPr/>
            </p:nvGrpSpPr>
            <p:grpSpPr>
              <a:xfrm>
                <a:off x="6127750" y="2188166"/>
                <a:ext cx="1670050" cy="1620838"/>
                <a:chOff x="6127750" y="2188166"/>
                <a:chExt cx="1670050" cy="1620838"/>
              </a:xfrm>
            </p:grpSpPr>
            <p:sp>
              <p:nvSpPr>
                <p:cNvPr id="11" name="深色箭头1"/>
                <p:cNvSpPr>
                  <a:spLocks noChangeAspect="1"/>
                </p:cNvSpPr>
                <p:nvPr/>
              </p:nvSpPr>
              <p:spPr bwMode="auto">
                <a:xfrm>
                  <a:off x="6111536" y="2187274"/>
                  <a:ext cx="1686609" cy="1621930"/>
                </a:xfrm>
                <a:custGeom>
                  <a:avLst/>
                  <a:gdLst>
                    <a:gd name="T0" fmla="*/ 25 w 1190"/>
                    <a:gd name="T1" fmla="*/ 637 h 1155"/>
                    <a:gd name="T2" fmla="*/ 49 w 1190"/>
                    <a:gd name="T3" fmla="*/ 639 h 1155"/>
                    <a:gd name="T4" fmla="*/ 98 w 1190"/>
                    <a:gd name="T5" fmla="*/ 647 h 1155"/>
                    <a:gd name="T6" fmla="*/ 121 w 1190"/>
                    <a:gd name="T7" fmla="*/ 652 h 1155"/>
                    <a:gd name="T8" fmla="*/ 167 w 1190"/>
                    <a:gd name="T9" fmla="*/ 664 h 1155"/>
                    <a:gd name="T10" fmla="*/ 201 w 1190"/>
                    <a:gd name="T11" fmla="*/ 675 h 1155"/>
                    <a:gd name="T12" fmla="*/ 235 w 1190"/>
                    <a:gd name="T13" fmla="*/ 688 h 1155"/>
                    <a:gd name="T14" fmla="*/ 256 w 1190"/>
                    <a:gd name="T15" fmla="*/ 698 h 1155"/>
                    <a:gd name="T16" fmla="*/ 277 w 1190"/>
                    <a:gd name="T17" fmla="*/ 708 h 1155"/>
                    <a:gd name="T18" fmla="*/ 297 w 1190"/>
                    <a:gd name="T19" fmla="*/ 721 h 1155"/>
                    <a:gd name="T20" fmla="*/ 317 w 1190"/>
                    <a:gd name="T21" fmla="*/ 733 h 1155"/>
                    <a:gd name="T22" fmla="*/ 356 w 1190"/>
                    <a:gd name="T23" fmla="*/ 758 h 1155"/>
                    <a:gd name="T24" fmla="*/ 393 w 1190"/>
                    <a:gd name="T25" fmla="*/ 787 h 1155"/>
                    <a:gd name="T26" fmla="*/ 427 w 1190"/>
                    <a:gd name="T27" fmla="*/ 818 h 1155"/>
                    <a:gd name="T28" fmla="*/ 443 w 1190"/>
                    <a:gd name="T29" fmla="*/ 834 h 1155"/>
                    <a:gd name="T30" fmla="*/ 467 w 1190"/>
                    <a:gd name="T31" fmla="*/ 860 h 1155"/>
                    <a:gd name="T32" fmla="*/ 489 w 1190"/>
                    <a:gd name="T33" fmla="*/ 888 h 1155"/>
                    <a:gd name="T34" fmla="*/ 515 w 1190"/>
                    <a:gd name="T35" fmla="*/ 926 h 1155"/>
                    <a:gd name="T36" fmla="*/ 541 w 1190"/>
                    <a:gd name="T37" fmla="*/ 965 h 1155"/>
                    <a:gd name="T38" fmla="*/ 562 w 1190"/>
                    <a:gd name="T39" fmla="*/ 1007 h 1155"/>
                    <a:gd name="T40" fmla="*/ 580 w 1190"/>
                    <a:gd name="T41" fmla="*/ 1051 h 1155"/>
                    <a:gd name="T42" fmla="*/ 1190 w 1190"/>
                    <a:gd name="T43" fmla="*/ 865 h 1155"/>
                    <a:gd name="T44" fmla="*/ 1173 w 1190"/>
                    <a:gd name="T45" fmla="*/ 819 h 1155"/>
                    <a:gd name="T46" fmla="*/ 1154 w 1190"/>
                    <a:gd name="T47" fmla="*/ 774 h 1155"/>
                    <a:gd name="T48" fmla="*/ 1134 w 1190"/>
                    <a:gd name="T49" fmla="*/ 730 h 1155"/>
                    <a:gd name="T50" fmla="*/ 1112 w 1190"/>
                    <a:gd name="T51" fmla="*/ 685 h 1155"/>
                    <a:gd name="T52" fmla="*/ 1089 w 1190"/>
                    <a:gd name="T53" fmla="*/ 643 h 1155"/>
                    <a:gd name="T54" fmla="*/ 1064 w 1190"/>
                    <a:gd name="T55" fmla="*/ 602 h 1155"/>
                    <a:gd name="T56" fmla="*/ 1038 w 1190"/>
                    <a:gd name="T57" fmla="*/ 561 h 1155"/>
                    <a:gd name="T58" fmla="*/ 1009 w 1190"/>
                    <a:gd name="T59" fmla="*/ 521 h 1155"/>
                    <a:gd name="T60" fmla="*/ 980 w 1190"/>
                    <a:gd name="T61" fmla="*/ 483 h 1155"/>
                    <a:gd name="T62" fmla="*/ 934 w 1190"/>
                    <a:gd name="T63" fmla="*/ 428 h 1155"/>
                    <a:gd name="T64" fmla="*/ 901 w 1190"/>
                    <a:gd name="T65" fmla="*/ 392 h 1155"/>
                    <a:gd name="T66" fmla="*/ 868 w 1190"/>
                    <a:gd name="T67" fmla="*/ 358 h 1155"/>
                    <a:gd name="T68" fmla="*/ 831 w 1190"/>
                    <a:gd name="T69" fmla="*/ 326 h 1155"/>
                    <a:gd name="T70" fmla="*/ 795 w 1190"/>
                    <a:gd name="T71" fmla="*/ 294 h 1155"/>
                    <a:gd name="T72" fmla="*/ 758 w 1190"/>
                    <a:gd name="T73" fmla="*/ 264 h 1155"/>
                    <a:gd name="T74" fmla="*/ 719 w 1190"/>
                    <a:gd name="T75" fmla="*/ 235 h 1155"/>
                    <a:gd name="T76" fmla="*/ 678 w 1190"/>
                    <a:gd name="T77" fmla="*/ 208 h 1155"/>
                    <a:gd name="T78" fmla="*/ 638 w 1190"/>
                    <a:gd name="T79" fmla="*/ 182 h 1155"/>
                    <a:gd name="T80" fmla="*/ 596 w 1190"/>
                    <a:gd name="T81" fmla="*/ 158 h 1155"/>
                    <a:gd name="T82" fmla="*/ 553 w 1190"/>
                    <a:gd name="T83" fmla="*/ 136 h 1155"/>
                    <a:gd name="T84" fmla="*/ 508 w 1190"/>
                    <a:gd name="T85" fmla="*/ 115 h 1155"/>
                    <a:gd name="T86" fmla="*/ 464 w 1190"/>
                    <a:gd name="T87" fmla="*/ 96 h 1155"/>
                    <a:gd name="T88" fmla="*/ 418 w 1190"/>
                    <a:gd name="T89" fmla="*/ 77 h 1155"/>
                    <a:gd name="T90" fmla="*/ 371 w 1190"/>
                    <a:gd name="T91" fmla="*/ 61 h 1155"/>
                    <a:gd name="T92" fmla="*/ 324 w 1190"/>
                    <a:gd name="T93" fmla="*/ 47 h 1155"/>
                    <a:gd name="T94" fmla="*/ 276 w 1190"/>
                    <a:gd name="T95" fmla="*/ 34 h 1155"/>
                    <a:gd name="T96" fmla="*/ 202 w 1190"/>
                    <a:gd name="T97" fmla="*/ 19 h 1155"/>
                    <a:gd name="T98" fmla="*/ 153 w 1190"/>
                    <a:gd name="T99" fmla="*/ 12 h 1155"/>
                    <a:gd name="T100" fmla="*/ 102 w 1190"/>
                    <a:gd name="T101" fmla="*/ 6 h 1155"/>
                    <a:gd name="T102" fmla="*/ 51 w 1190"/>
                    <a:gd name="T103" fmla="*/ 2 h 1155"/>
                    <a:gd name="T104" fmla="*/ 0 w 1190"/>
                    <a:gd name="T105" fmla="*/ 0 h 1155"/>
                    <a:gd name="T106" fmla="*/ 0 w 1190"/>
                    <a:gd name="T107" fmla="*/ 636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90" h="1155">
                      <a:moveTo>
                        <a:pt x="0" y="636"/>
                      </a:moveTo>
                      <a:lnTo>
                        <a:pt x="25" y="637"/>
                      </a:lnTo>
                      <a:lnTo>
                        <a:pt x="37" y="638"/>
                      </a:lnTo>
                      <a:lnTo>
                        <a:pt x="49" y="639"/>
                      </a:lnTo>
                      <a:lnTo>
                        <a:pt x="74" y="643"/>
                      </a:lnTo>
                      <a:lnTo>
                        <a:pt x="98" y="647"/>
                      </a:lnTo>
                      <a:lnTo>
                        <a:pt x="110" y="649"/>
                      </a:lnTo>
                      <a:lnTo>
                        <a:pt x="121" y="652"/>
                      </a:lnTo>
                      <a:lnTo>
                        <a:pt x="145" y="657"/>
                      </a:lnTo>
                      <a:lnTo>
                        <a:pt x="167" y="664"/>
                      </a:lnTo>
                      <a:lnTo>
                        <a:pt x="190" y="671"/>
                      </a:lnTo>
                      <a:lnTo>
                        <a:pt x="201" y="675"/>
                      </a:lnTo>
                      <a:lnTo>
                        <a:pt x="212" y="679"/>
                      </a:lnTo>
                      <a:lnTo>
                        <a:pt x="235" y="688"/>
                      </a:lnTo>
                      <a:lnTo>
                        <a:pt x="245" y="693"/>
                      </a:lnTo>
                      <a:lnTo>
                        <a:pt x="256" y="698"/>
                      </a:lnTo>
                      <a:lnTo>
                        <a:pt x="266" y="703"/>
                      </a:lnTo>
                      <a:lnTo>
                        <a:pt x="277" y="708"/>
                      </a:lnTo>
                      <a:lnTo>
                        <a:pt x="287" y="714"/>
                      </a:lnTo>
                      <a:lnTo>
                        <a:pt x="297" y="721"/>
                      </a:lnTo>
                      <a:lnTo>
                        <a:pt x="307" y="727"/>
                      </a:lnTo>
                      <a:lnTo>
                        <a:pt x="317" y="733"/>
                      </a:lnTo>
                      <a:lnTo>
                        <a:pt x="337" y="745"/>
                      </a:lnTo>
                      <a:lnTo>
                        <a:pt x="356" y="758"/>
                      </a:lnTo>
                      <a:lnTo>
                        <a:pt x="374" y="772"/>
                      </a:lnTo>
                      <a:lnTo>
                        <a:pt x="393" y="787"/>
                      </a:lnTo>
                      <a:lnTo>
                        <a:pt x="410" y="802"/>
                      </a:lnTo>
                      <a:lnTo>
                        <a:pt x="427" y="818"/>
                      </a:lnTo>
                      <a:lnTo>
                        <a:pt x="435" y="826"/>
                      </a:lnTo>
                      <a:lnTo>
                        <a:pt x="443" y="834"/>
                      </a:lnTo>
                      <a:lnTo>
                        <a:pt x="459" y="851"/>
                      </a:lnTo>
                      <a:lnTo>
                        <a:pt x="467" y="860"/>
                      </a:lnTo>
                      <a:lnTo>
                        <a:pt x="474" y="869"/>
                      </a:lnTo>
                      <a:lnTo>
                        <a:pt x="489" y="888"/>
                      </a:lnTo>
                      <a:lnTo>
                        <a:pt x="502" y="907"/>
                      </a:lnTo>
                      <a:lnTo>
                        <a:pt x="515" y="926"/>
                      </a:lnTo>
                      <a:lnTo>
                        <a:pt x="528" y="945"/>
                      </a:lnTo>
                      <a:lnTo>
                        <a:pt x="541" y="965"/>
                      </a:lnTo>
                      <a:lnTo>
                        <a:pt x="552" y="986"/>
                      </a:lnTo>
                      <a:lnTo>
                        <a:pt x="562" y="1007"/>
                      </a:lnTo>
                      <a:lnTo>
                        <a:pt x="571" y="1028"/>
                      </a:lnTo>
                      <a:lnTo>
                        <a:pt x="580" y="1051"/>
                      </a:lnTo>
                      <a:lnTo>
                        <a:pt x="926" y="1155"/>
                      </a:lnTo>
                      <a:lnTo>
                        <a:pt x="1190" y="865"/>
                      </a:lnTo>
                      <a:lnTo>
                        <a:pt x="1182" y="842"/>
                      </a:lnTo>
                      <a:lnTo>
                        <a:pt x="1173" y="819"/>
                      </a:lnTo>
                      <a:lnTo>
                        <a:pt x="1164" y="796"/>
                      </a:lnTo>
                      <a:lnTo>
                        <a:pt x="1154" y="774"/>
                      </a:lnTo>
                      <a:lnTo>
                        <a:pt x="1144" y="752"/>
                      </a:lnTo>
                      <a:lnTo>
                        <a:pt x="1134" y="730"/>
                      </a:lnTo>
                      <a:lnTo>
                        <a:pt x="1123" y="707"/>
                      </a:lnTo>
                      <a:lnTo>
                        <a:pt x="1112" y="685"/>
                      </a:lnTo>
                      <a:lnTo>
                        <a:pt x="1101" y="664"/>
                      </a:lnTo>
                      <a:lnTo>
                        <a:pt x="1089" y="643"/>
                      </a:lnTo>
                      <a:lnTo>
                        <a:pt x="1077" y="622"/>
                      </a:lnTo>
                      <a:lnTo>
                        <a:pt x="1064" y="602"/>
                      </a:lnTo>
                      <a:lnTo>
                        <a:pt x="1051" y="581"/>
                      </a:lnTo>
                      <a:lnTo>
                        <a:pt x="1038" y="561"/>
                      </a:lnTo>
                      <a:lnTo>
                        <a:pt x="1024" y="541"/>
                      </a:lnTo>
                      <a:lnTo>
                        <a:pt x="1009" y="521"/>
                      </a:lnTo>
                      <a:lnTo>
                        <a:pt x="995" y="502"/>
                      </a:lnTo>
                      <a:lnTo>
                        <a:pt x="980" y="483"/>
                      </a:lnTo>
                      <a:lnTo>
                        <a:pt x="950" y="446"/>
                      </a:lnTo>
                      <a:lnTo>
                        <a:pt x="934" y="428"/>
                      </a:lnTo>
                      <a:lnTo>
                        <a:pt x="918" y="410"/>
                      </a:lnTo>
                      <a:lnTo>
                        <a:pt x="901" y="392"/>
                      </a:lnTo>
                      <a:lnTo>
                        <a:pt x="885" y="375"/>
                      </a:lnTo>
                      <a:lnTo>
                        <a:pt x="868" y="358"/>
                      </a:lnTo>
                      <a:lnTo>
                        <a:pt x="849" y="342"/>
                      </a:lnTo>
                      <a:lnTo>
                        <a:pt x="831" y="326"/>
                      </a:lnTo>
                      <a:lnTo>
                        <a:pt x="813" y="310"/>
                      </a:lnTo>
                      <a:lnTo>
                        <a:pt x="795" y="294"/>
                      </a:lnTo>
                      <a:lnTo>
                        <a:pt x="777" y="279"/>
                      </a:lnTo>
                      <a:lnTo>
                        <a:pt x="758" y="264"/>
                      </a:lnTo>
                      <a:lnTo>
                        <a:pt x="738" y="250"/>
                      </a:lnTo>
                      <a:lnTo>
                        <a:pt x="719" y="235"/>
                      </a:lnTo>
                      <a:lnTo>
                        <a:pt x="699" y="221"/>
                      </a:lnTo>
                      <a:lnTo>
                        <a:pt x="678" y="208"/>
                      </a:lnTo>
                      <a:lnTo>
                        <a:pt x="658" y="195"/>
                      </a:lnTo>
                      <a:lnTo>
                        <a:pt x="638" y="182"/>
                      </a:lnTo>
                      <a:lnTo>
                        <a:pt x="617" y="170"/>
                      </a:lnTo>
                      <a:lnTo>
                        <a:pt x="596" y="158"/>
                      </a:lnTo>
                      <a:lnTo>
                        <a:pt x="575" y="147"/>
                      </a:lnTo>
                      <a:lnTo>
                        <a:pt x="553" y="136"/>
                      </a:lnTo>
                      <a:lnTo>
                        <a:pt x="530" y="125"/>
                      </a:lnTo>
                      <a:lnTo>
                        <a:pt x="508" y="115"/>
                      </a:lnTo>
                      <a:lnTo>
                        <a:pt x="486" y="105"/>
                      </a:lnTo>
                      <a:lnTo>
                        <a:pt x="464" y="96"/>
                      </a:lnTo>
                      <a:lnTo>
                        <a:pt x="441" y="87"/>
                      </a:lnTo>
                      <a:lnTo>
                        <a:pt x="418" y="77"/>
                      </a:lnTo>
                      <a:lnTo>
                        <a:pt x="395" y="69"/>
                      </a:lnTo>
                      <a:lnTo>
                        <a:pt x="371" y="61"/>
                      </a:lnTo>
                      <a:lnTo>
                        <a:pt x="348" y="54"/>
                      </a:lnTo>
                      <a:lnTo>
                        <a:pt x="324" y="47"/>
                      </a:lnTo>
                      <a:lnTo>
                        <a:pt x="300" y="40"/>
                      </a:lnTo>
                      <a:lnTo>
                        <a:pt x="276" y="34"/>
                      </a:lnTo>
                      <a:lnTo>
                        <a:pt x="252" y="29"/>
                      </a:lnTo>
                      <a:lnTo>
                        <a:pt x="202" y="19"/>
                      </a:lnTo>
                      <a:lnTo>
                        <a:pt x="177" y="15"/>
                      </a:lnTo>
                      <a:lnTo>
                        <a:pt x="153" y="12"/>
                      </a:lnTo>
                      <a:lnTo>
                        <a:pt x="128" y="8"/>
                      </a:lnTo>
                      <a:lnTo>
                        <a:pt x="102" y="6"/>
                      </a:lnTo>
                      <a:lnTo>
                        <a:pt x="77" y="4"/>
                      </a:lnTo>
                      <a:lnTo>
                        <a:pt x="51" y="2"/>
                      </a:lnTo>
                      <a:lnTo>
                        <a:pt x="25" y="1"/>
                      </a:lnTo>
                      <a:lnTo>
                        <a:pt x="0" y="0"/>
                      </a:lnTo>
                      <a:lnTo>
                        <a:pt x="196" y="347"/>
                      </a:lnTo>
                      <a:lnTo>
                        <a:pt x="0" y="636"/>
                      </a:lnTo>
                      <a:close/>
                    </a:path>
                  </a:pathLst>
                </a:custGeom>
                <a:solidFill>
                  <a:schemeClr val="bg1">
                    <a:lumMod val="85000"/>
                  </a:schemeClr>
                </a:solidFill>
                <a:ln w="3175">
                  <a:solidFill>
                    <a:srgbClr val="D7D7D7"/>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1" fontAlgn="auto" latinLnBrk="0" hangingPunct="1">
                    <a:lnSpc>
                      <a:spcPct val="120000"/>
                    </a:lnSpc>
                    <a:spcBef>
                      <a:spcPts val="600"/>
                    </a:spcBef>
                    <a:spcAft>
                      <a:spcPts val="600"/>
                    </a:spcAft>
                    <a:buClrTx/>
                    <a:buSzTx/>
                    <a:buFontTx/>
                    <a:buNone/>
                    <a:defRPr/>
                  </a:pPr>
                  <a:endParaRPr kumimoji="0" lang="en-US" sz="2800" b="0" i="0" u="none" strike="noStrike" kern="1200" cap="none" spc="0" normalizeH="0" baseline="0" noProof="1">
                    <a:ln>
                      <a:noFill/>
                    </a:ln>
                    <a:solidFill>
                      <a:schemeClr val="bg1"/>
                    </a:solidFill>
                    <a:effectLst/>
                    <a:uLnTx/>
                    <a:uFillTx/>
                    <a:latin typeface="Impact" panose="020B0806030902050204" pitchFamily="34" charset="0"/>
                    <a:ea typeface="微软雅黑" panose="020B0503020204020204" pitchFamily="34" charset="-122"/>
                    <a:cs typeface="+mn-cs"/>
                  </a:endParaRPr>
                </a:p>
              </p:txBody>
            </p:sp>
            <p:pic>
              <p:nvPicPr>
                <p:cNvPr id="12" name="图片 104"/>
                <p:cNvPicPr>
                  <a:picLocks noChangeAspect="1"/>
                </p:cNvPicPr>
                <p:nvPr/>
              </p:nvPicPr>
              <p:blipFill>
                <a:blip r:embed="rId6" cstate="print"/>
                <a:stretch>
                  <a:fillRect/>
                </a:stretch>
              </p:blipFill>
              <p:spPr>
                <a:xfrm>
                  <a:off x="6804252" y="2774987"/>
                  <a:ext cx="486879" cy="399924"/>
                </a:xfrm>
                <a:prstGeom prst="rect">
                  <a:avLst/>
                </a:prstGeom>
                <a:noFill/>
                <a:ln w="9525">
                  <a:noFill/>
                </a:ln>
              </p:spPr>
            </p:pic>
          </p:grpSp>
        </p:grpSp>
      </p:grpSp>
      <p:grpSp>
        <p:nvGrpSpPr>
          <p:cNvPr id="21" name="组合 92"/>
          <p:cNvGrpSpPr/>
          <p:nvPr/>
        </p:nvGrpSpPr>
        <p:grpSpPr>
          <a:xfrm>
            <a:off x="756603" y="2624773"/>
            <a:ext cx="2879725" cy="538797"/>
            <a:chOff x="1418" y="2558"/>
            <a:chExt cx="4535" cy="849"/>
          </a:xfrm>
        </p:grpSpPr>
        <p:sp>
          <p:nvSpPr>
            <p:cNvPr id="22" name="TextBox 34"/>
            <p:cNvSpPr txBox="1"/>
            <p:nvPr/>
          </p:nvSpPr>
          <p:spPr>
            <a:xfrm>
              <a:off x="1418" y="2558"/>
              <a:ext cx="3219" cy="849"/>
            </a:xfrm>
            <a:prstGeom prst="rect">
              <a:avLst/>
            </a:prstGeom>
            <a:noFill/>
            <a:ln w="9525">
              <a:noFill/>
            </a:ln>
          </p:spPr>
          <p:txBody>
            <a:bodyPr anchor="t">
              <a:spAutoFit/>
            </a:bodyPr>
            <a:lstStyle/>
            <a:p>
              <a:pPr lvl="0" indent="0">
                <a:buFont typeface="Arial" panose="020B0604020202020204" pitchFamily="34" charset="0"/>
                <a:buNone/>
              </a:pPr>
              <a:r>
                <a:rPr lang="en-US" altLang="zh-CN" sz="1400" b="1" dirty="0">
                  <a:solidFill>
                    <a:srgbClr val="595959"/>
                  </a:solidFill>
                  <a:latin typeface="微软雅黑" panose="020B0503020204020204" pitchFamily="34" charset="-122"/>
                  <a:ea typeface="微软雅黑" panose="020B0503020204020204" pitchFamily="34" charset="-122"/>
                </a:rPr>
                <a:t>PART 1</a:t>
              </a:r>
            </a:p>
            <a:p>
              <a:pPr lvl="0" indent="0" algn="just">
                <a:lnSpc>
                  <a:spcPct val="120000"/>
                </a:lnSpc>
                <a:buFont typeface="Arial" panose="020B0604020202020204" pitchFamily="34" charset="0"/>
                <a:buNone/>
              </a:pPr>
              <a:endParaRPr lang="zh-CN" altLang="en-US" sz="1200" dirty="0">
                <a:solidFill>
                  <a:srgbClr val="595959"/>
                </a:solidFill>
                <a:latin typeface="微软雅黑" panose="020B0503020204020204" pitchFamily="34" charset="-122"/>
                <a:ea typeface="微软雅黑" panose="020B0503020204020204" pitchFamily="34" charset="-122"/>
              </a:endParaRPr>
            </a:p>
          </p:txBody>
        </p:sp>
        <p:cxnSp>
          <p:nvCxnSpPr>
            <p:cNvPr id="23" name="Straight Connector 31"/>
            <p:cNvCxnSpPr/>
            <p:nvPr/>
          </p:nvCxnSpPr>
          <p:spPr>
            <a:xfrm>
              <a:off x="3343" y="2803"/>
              <a:ext cx="2610" cy="0"/>
            </a:xfrm>
            <a:prstGeom prst="line">
              <a:avLst/>
            </a:prstGeom>
            <a:ln>
              <a:solidFill>
                <a:srgbClr val="7F8C8D"/>
              </a:solidFill>
              <a:prstDash val="dash"/>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4" name="组合 93"/>
          <p:cNvGrpSpPr/>
          <p:nvPr/>
        </p:nvGrpSpPr>
        <p:grpSpPr>
          <a:xfrm>
            <a:off x="685165" y="3788410"/>
            <a:ext cx="2806700" cy="538477"/>
            <a:chOff x="1418" y="2558"/>
            <a:chExt cx="4422" cy="846"/>
          </a:xfrm>
        </p:grpSpPr>
        <p:sp>
          <p:nvSpPr>
            <p:cNvPr id="25" name="TextBox 34"/>
            <p:cNvSpPr txBox="1"/>
            <p:nvPr/>
          </p:nvSpPr>
          <p:spPr>
            <a:xfrm>
              <a:off x="1418" y="2558"/>
              <a:ext cx="3219" cy="846"/>
            </a:xfrm>
            <a:prstGeom prst="rect">
              <a:avLst/>
            </a:prstGeom>
            <a:noFill/>
            <a:ln w="9525">
              <a:noFill/>
            </a:ln>
          </p:spPr>
          <p:txBody>
            <a:bodyPr anchor="t">
              <a:spAutoFit/>
            </a:bodyPr>
            <a:lstStyle/>
            <a:p>
              <a:pPr lvl="0" indent="0">
                <a:buFont typeface="Arial" panose="020B0604020202020204" pitchFamily="34" charset="0"/>
                <a:buNone/>
              </a:pPr>
              <a:r>
                <a:rPr lang="en-US" altLang="zh-CN" sz="1400" b="1" dirty="0">
                  <a:solidFill>
                    <a:srgbClr val="595959"/>
                  </a:solidFill>
                  <a:latin typeface="微软雅黑" panose="020B0503020204020204" pitchFamily="34" charset="-122"/>
                  <a:ea typeface="微软雅黑" panose="020B0503020204020204" pitchFamily="34" charset="-122"/>
                </a:rPr>
                <a:t>PART 5</a:t>
              </a:r>
            </a:p>
            <a:p>
              <a:pPr lvl="0" indent="0" algn="just">
                <a:lnSpc>
                  <a:spcPct val="120000"/>
                </a:lnSpc>
                <a:buFont typeface="Arial" panose="020B0604020202020204" pitchFamily="34" charset="0"/>
                <a:buNone/>
              </a:pPr>
              <a:endParaRPr lang="zh-CN" altLang="en-US" sz="1200" dirty="0">
                <a:solidFill>
                  <a:srgbClr val="595959"/>
                </a:solidFill>
                <a:latin typeface="微软雅黑" panose="020B0503020204020204" pitchFamily="34" charset="-122"/>
                <a:ea typeface="微软雅黑" panose="020B0503020204020204" pitchFamily="34" charset="-122"/>
              </a:endParaRPr>
            </a:p>
          </p:txBody>
        </p:sp>
        <p:cxnSp>
          <p:nvCxnSpPr>
            <p:cNvPr id="26" name="Straight Connector 31"/>
            <p:cNvCxnSpPr/>
            <p:nvPr/>
          </p:nvCxnSpPr>
          <p:spPr>
            <a:xfrm>
              <a:off x="3344" y="2785"/>
              <a:ext cx="2496" cy="0"/>
            </a:xfrm>
            <a:prstGeom prst="line">
              <a:avLst/>
            </a:prstGeom>
            <a:ln>
              <a:solidFill>
                <a:srgbClr val="7F8C8D"/>
              </a:solidFill>
              <a:prstDash val="dash"/>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7" name="组合 98"/>
          <p:cNvGrpSpPr/>
          <p:nvPr/>
        </p:nvGrpSpPr>
        <p:grpSpPr>
          <a:xfrm>
            <a:off x="4811078" y="2358073"/>
            <a:ext cx="3306762" cy="538797"/>
            <a:chOff x="8933" y="3607"/>
            <a:chExt cx="5207" cy="849"/>
          </a:xfrm>
        </p:grpSpPr>
        <p:cxnSp>
          <p:nvCxnSpPr>
            <p:cNvPr id="28" name="Straight Connector 28"/>
            <p:cNvCxnSpPr/>
            <p:nvPr/>
          </p:nvCxnSpPr>
          <p:spPr>
            <a:xfrm>
              <a:off x="8933" y="3852"/>
              <a:ext cx="1847"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9" name="TextBox 32"/>
            <p:cNvSpPr txBox="1"/>
            <p:nvPr/>
          </p:nvSpPr>
          <p:spPr>
            <a:xfrm>
              <a:off x="10921" y="3607"/>
              <a:ext cx="3219" cy="849"/>
            </a:xfrm>
            <a:prstGeom prst="rect">
              <a:avLst/>
            </a:prstGeom>
            <a:noFill/>
            <a:ln w="9525">
              <a:noFill/>
            </a:ln>
          </p:spPr>
          <p:txBody>
            <a:bodyPr anchor="t">
              <a:spAutoFit/>
            </a:bodyPr>
            <a:lstStyle/>
            <a:p>
              <a:pPr lvl="0" indent="0">
                <a:buFont typeface="Arial" panose="020B0604020202020204" pitchFamily="34" charset="0"/>
                <a:buNone/>
              </a:pPr>
              <a:r>
                <a:rPr lang="en-US" altLang="zh-CN" sz="1400" b="1" dirty="0">
                  <a:solidFill>
                    <a:srgbClr val="595959"/>
                  </a:solidFill>
                  <a:latin typeface="微软雅黑" panose="020B0503020204020204" pitchFamily="34" charset="-122"/>
                  <a:ea typeface="微软雅黑" panose="020B0503020204020204" pitchFamily="34" charset="-122"/>
                </a:rPr>
                <a:t>PART 2</a:t>
              </a:r>
            </a:p>
            <a:p>
              <a:pPr lvl="0" indent="0" algn="just">
                <a:lnSpc>
                  <a:spcPct val="120000"/>
                </a:lnSpc>
                <a:buFont typeface="Arial" panose="020B0604020202020204" pitchFamily="34" charset="0"/>
                <a:buNone/>
              </a:pPr>
              <a:endParaRPr lang="zh-CN" altLang="en-US" sz="1200" dirty="0">
                <a:solidFill>
                  <a:srgbClr val="595959"/>
                </a:solidFill>
                <a:latin typeface="微软雅黑" panose="020B0503020204020204" pitchFamily="34" charset="-122"/>
                <a:ea typeface="微软雅黑" panose="020B0503020204020204" pitchFamily="34" charset="-122"/>
              </a:endParaRPr>
            </a:p>
          </p:txBody>
        </p:sp>
      </p:grpSp>
      <p:grpSp>
        <p:nvGrpSpPr>
          <p:cNvPr id="30" name="组合 107"/>
          <p:cNvGrpSpPr/>
          <p:nvPr/>
        </p:nvGrpSpPr>
        <p:grpSpPr>
          <a:xfrm>
            <a:off x="4644390" y="4509135"/>
            <a:ext cx="3306763" cy="502284"/>
            <a:chOff x="8933" y="3607"/>
            <a:chExt cx="5207" cy="792"/>
          </a:xfrm>
        </p:grpSpPr>
        <p:cxnSp>
          <p:nvCxnSpPr>
            <p:cNvPr id="31" name="Straight Connector 28"/>
            <p:cNvCxnSpPr/>
            <p:nvPr/>
          </p:nvCxnSpPr>
          <p:spPr>
            <a:xfrm>
              <a:off x="8933" y="3852"/>
              <a:ext cx="1847"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2" name="TextBox 32"/>
            <p:cNvSpPr txBox="1"/>
            <p:nvPr/>
          </p:nvSpPr>
          <p:spPr>
            <a:xfrm>
              <a:off x="10921" y="3607"/>
              <a:ext cx="3219" cy="792"/>
            </a:xfrm>
            <a:prstGeom prst="rect">
              <a:avLst/>
            </a:prstGeom>
            <a:noFill/>
            <a:ln w="9525">
              <a:noFill/>
            </a:ln>
          </p:spPr>
          <p:txBody>
            <a:bodyPr anchor="t">
              <a:spAutoFit/>
            </a:bodyPr>
            <a:lstStyle/>
            <a:p>
              <a:pPr lvl="0" indent="0">
                <a:buFont typeface="Arial" panose="020B0604020202020204" pitchFamily="34" charset="0"/>
                <a:buNone/>
              </a:pPr>
              <a:r>
                <a:rPr lang="en-US" altLang="zh-CN" sz="1400" b="1" dirty="0">
                  <a:solidFill>
                    <a:srgbClr val="595959"/>
                  </a:solidFill>
                  <a:latin typeface="微软雅黑" panose="020B0503020204020204" pitchFamily="34" charset="-122"/>
                  <a:ea typeface="微软雅黑" panose="020B0503020204020204" pitchFamily="34" charset="-122"/>
                </a:rPr>
                <a:t>PART 4</a:t>
              </a:r>
            </a:p>
            <a:p>
              <a:pPr lvl="0" indent="0">
                <a:buFont typeface="Arial" panose="020B0604020202020204" pitchFamily="34" charset="0"/>
                <a:buNone/>
              </a:pPr>
              <a:endParaRPr lang="zh-CN" altLang="en-US" sz="1200" dirty="0">
                <a:solidFill>
                  <a:srgbClr val="595959"/>
                </a:solidFill>
                <a:latin typeface="微软雅黑" panose="020B0503020204020204" pitchFamily="34" charset="-122"/>
                <a:ea typeface="微软雅黑" panose="020B0503020204020204" pitchFamily="34" charset="-122"/>
              </a:endParaRPr>
            </a:p>
          </p:txBody>
        </p:sp>
      </p:grpSp>
      <p:sp>
        <p:nvSpPr>
          <p:cNvPr id="33" name="TextBox 21"/>
          <p:cNvSpPr txBox="1"/>
          <p:nvPr/>
        </p:nvSpPr>
        <p:spPr>
          <a:xfrm>
            <a:off x="756603" y="2853373"/>
            <a:ext cx="1735137" cy="774065"/>
          </a:xfrm>
          <a:prstGeom prst="rect">
            <a:avLst/>
          </a:prstGeom>
          <a:noFill/>
          <a:ln w="9525">
            <a:noFill/>
          </a:ln>
        </p:spPr>
        <p:txBody>
          <a:bodyPr anchor="t">
            <a:spAutoFit/>
          </a:bodyPr>
          <a:lstStyle/>
          <a:p>
            <a:pPr lvl="0" indent="0">
              <a:buFont typeface="Arial" panose="020B0604020202020204" pitchFamily="34" charset="0"/>
              <a:buNone/>
            </a:pPr>
            <a:r>
              <a:rPr lang="zh-CN" altLang="en-US" sz="1100" dirty="0">
                <a:solidFill>
                  <a:srgbClr val="5B5B5B"/>
                </a:solidFill>
                <a:latin typeface="微软雅黑" panose="020B0503020204020204" pitchFamily="34" charset="-122"/>
                <a:ea typeface="微软雅黑" panose="020B0503020204020204" pitchFamily="34" charset="-122"/>
              </a:rPr>
              <a:t>这里可以输入你的文字内容这里可以输入你的文字内容这里可以输入你的文字内容这里可以输入</a:t>
            </a:r>
            <a:endParaRPr lang="en-US" altLang="zh-CN" sz="1100" dirty="0">
              <a:solidFill>
                <a:srgbClr val="5B5B5B"/>
              </a:solidFill>
              <a:latin typeface="微软雅黑" panose="020B0503020204020204" pitchFamily="34" charset="-122"/>
              <a:ea typeface="微软雅黑" panose="020B0503020204020204" pitchFamily="34" charset="-122"/>
            </a:endParaRPr>
          </a:p>
        </p:txBody>
      </p:sp>
      <p:sp>
        <p:nvSpPr>
          <p:cNvPr id="34" name="TextBox 21"/>
          <p:cNvSpPr txBox="1"/>
          <p:nvPr/>
        </p:nvSpPr>
        <p:spPr>
          <a:xfrm>
            <a:off x="685165" y="4004310"/>
            <a:ext cx="1735138" cy="774065"/>
          </a:xfrm>
          <a:prstGeom prst="rect">
            <a:avLst/>
          </a:prstGeom>
          <a:noFill/>
          <a:ln w="9525">
            <a:noFill/>
          </a:ln>
        </p:spPr>
        <p:txBody>
          <a:bodyPr anchor="t">
            <a:spAutoFit/>
          </a:bodyPr>
          <a:lstStyle/>
          <a:p>
            <a:pPr lvl="0" indent="0">
              <a:buFont typeface="Arial" panose="020B0604020202020204" pitchFamily="34" charset="0"/>
              <a:buNone/>
            </a:pPr>
            <a:r>
              <a:rPr lang="zh-CN" altLang="en-US" sz="1100" dirty="0">
                <a:solidFill>
                  <a:srgbClr val="5B5B5B"/>
                </a:solidFill>
                <a:latin typeface="微软雅黑" panose="020B0503020204020204" pitchFamily="34" charset="-122"/>
                <a:ea typeface="微软雅黑" panose="020B0503020204020204" pitchFamily="34" charset="-122"/>
              </a:rPr>
              <a:t>这里可以输入你的文字内容这里可以输入你的文字内容这里可以输入你的文字内容这里可以输入你的</a:t>
            </a:r>
          </a:p>
        </p:txBody>
      </p:sp>
      <p:sp>
        <p:nvSpPr>
          <p:cNvPr id="35" name="TextBox 21"/>
          <p:cNvSpPr txBox="1"/>
          <p:nvPr/>
        </p:nvSpPr>
        <p:spPr>
          <a:xfrm>
            <a:off x="6084253" y="2564448"/>
            <a:ext cx="1736725" cy="941705"/>
          </a:xfrm>
          <a:prstGeom prst="rect">
            <a:avLst/>
          </a:prstGeom>
          <a:noFill/>
          <a:ln w="9525">
            <a:noFill/>
          </a:ln>
        </p:spPr>
        <p:txBody>
          <a:bodyPr anchor="t">
            <a:spAutoFit/>
          </a:bodyPr>
          <a:lstStyle/>
          <a:p>
            <a:pPr lvl="0" indent="0">
              <a:buFont typeface="Arial" panose="020B0604020202020204" pitchFamily="34" charset="0"/>
              <a:buNone/>
            </a:pPr>
            <a:r>
              <a:rPr lang="zh-CN" altLang="en-US" sz="1100" dirty="0">
                <a:solidFill>
                  <a:srgbClr val="5B5B5B"/>
                </a:solidFill>
                <a:latin typeface="微软雅黑" panose="020B0503020204020204" pitchFamily="34" charset="-122"/>
                <a:ea typeface="微软雅黑" panose="020B0503020204020204" pitchFamily="34" charset="-122"/>
              </a:rPr>
              <a:t>这里可以输入你的文字内容这里可以输入你的文字内容这里可以输入你的文字内容这里可以输入你的文字内容</a:t>
            </a:r>
          </a:p>
        </p:txBody>
      </p:sp>
      <p:sp>
        <p:nvSpPr>
          <p:cNvPr id="36" name="TextBox 21"/>
          <p:cNvSpPr txBox="1"/>
          <p:nvPr/>
        </p:nvSpPr>
        <p:spPr>
          <a:xfrm>
            <a:off x="6733540" y="3788410"/>
            <a:ext cx="1735138" cy="774065"/>
          </a:xfrm>
          <a:prstGeom prst="rect">
            <a:avLst/>
          </a:prstGeom>
          <a:noFill/>
          <a:ln w="9525">
            <a:noFill/>
          </a:ln>
        </p:spPr>
        <p:txBody>
          <a:bodyPr anchor="t">
            <a:spAutoFit/>
          </a:bodyPr>
          <a:lstStyle/>
          <a:p>
            <a:pPr lvl="0" indent="0">
              <a:buFont typeface="Arial" panose="020B0604020202020204" pitchFamily="34" charset="0"/>
              <a:buNone/>
            </a:pPr>
            <a:r>
              <a:rPr lang="zh-CN" altLang="en-US" sz="1100" dirty="0">
                <a:solidFill>
                  <a:srgbClr val="5B5B5B"/>
                </a:solidFill>
                <a:latin typeface="微软雅黑" panose="020B0503020204020204" pitchFamily="34" charset="-122"/>
                <a:ea typeface="微软雅黑" panose="020B0503020204020204" pitchFamily="34" charset="-122"/>
              </a:rPr>
              <a:t>这里可以输入你的文字内容这里可以输入你的文字内容这里可以输入你的文字内容</a:t>
            </a:r>
          </a:p>
        </p:txBody>
      </p:sp>
      <p:sp>
        <p:nvSpPr>
          <p:cNvPr id="37" name="TextBox 21"/>
          <p:cNvSpPr txBox="1"/>
          <p:nvPr/>
        </p:nvSpPr>
        <p:spPr>
          <a:xfrm>
            <a:off x="5941378" y="4725035"/>
            <a:ext cx="1735137" cy="941705"/>
          </a:xfrm>
          <a:prstGeom prst="rect">
            <a:avLst/>
          </a:prstGeom>
          <a:noFill/>
          <a:ln w="9525">
            <a:noFill/>
          </a:ln>
        </p:spPr>
        <p:txBody>
          <a:bodyPr anchor="t">
            <a:spAutoFit/>
          </a:bodyPr>
          <a:lstStyle/>
          <a:p>
            <a:pPr lvl="0" indent="0">
              <a:buFont typeface="Arial" panose="020B0604020202020204" pitchFamily="34" charset="0"/>
              <a:buNone/>
            </a:pPr>
            <a:r>
              <a:rPr lang="zh-CN" altLang="en-US" sz="1100" dirty="0">
                <a:solidFill>
                  <a:srgbClr val="5B5B5B"/>
                </a:solidFill>
                <a:latin typeface="微软雅黑" panose="020B0503020204020204" pitchFamily="34" charset="-122"/>
                <a:ea typeface="微软雅黑" panose="020B0503020204020204" pitchFamily="34" charset="-122"/>
              </a:rPr>
              <a:t>这里可以输入你的文字内容这里可以输入你的文字内容这里可以输入你的文字内容这里可以输入你的文字内容</a:t>
            </a:r>
          </a:p>
        </p:txBody>
      </p:sp>
      <p:sp>
        <p:nvSpPr>
          <p:cNvPr id="38" name="TextBox 32"/>
          <p:cNvSpPr txBox="1"/>
          <p:nvPr/>
        </p:nvSpPr>
        <p:spPr>
          <a:xfrm>
            <a:off x="6733661" y="3583305"/>
            <a:ext cx="2044262" cy="502285"/>
          </a:xfrm>
          <a:prstGeom prst="rect">
            <a:avLst/>
          </a:prstGeom>
          <a:noFill/>
          <a:ln w="9525">
            <a:noFill/>
          </a:ln>
        </p:spPr>
        <p:txBody>
          <a:bodyPr anchor="t">
            <a:spAutoFit/>
          </a:bodyPr>
          <a:lstStyle/>
          <a:p>
            <a:pPr lvl="0" indent="0">
              <a:buFont typeface="Arial" panose="020B0604020202020204" pitchFamily="34" charset="0"/>
              <a:buNone/>
            </a:pPr>
            <a:r>
              <a:rPr lang="en-US" altLang="zh-CN" sz="1400" b="1" dirty="0">
                <a:solidFill>
                  <a:srgbClr val="595959"/>
                </a:solidFill>
                <a:latin typeface="微软雅黑" panose="020B0503020204020204" pitchFamily="34" charset="-122"/>
                <a:ea typeface="微软雅黑" panose="020B0503020204020204" pitchFamily="34" charset="-122"/>
              </a:rPr>
              <a:t>PART 3</a:t>
            </a:r>
          </a:p>
          <a:p>
            <a:pPr lvl="0" indent="0">
              <a:buFont typeface="Arial" panose="020B0604020202020204" pitchFamily="34" charset="0"/>
              <a:buNone/>
            </a:pPr>
            <a:endParaRPr lang="zh-CN" altLang="en-US" sz="1200" dirty="0">
              <a:solidFill>
                <a:srgbClr val="595959"/>
              </a:solidFill>
              <a:latin typeface="微软雅黑" panose="020B0503020204020204" pitchFamily="34" charset="-122"/>
              <a:ea typeface="微软雅黑" panose="020B0503020204020204" pitchFamily="34" charset="-122"/>
            </a:endParaRPr>
          </a:p>
        </p:txBody>
      </p:sp>
      <p:cxnSp>
        <p:nvCxnSpPr>
          <p:cNvPr id="39" name="Straight Connector 28"/>
          <p:cNvCxnSpPr/>
          <p:nvPr/>
        </p:nvCxnSpPr>
        <p:spPr>
          <a:xfrm>
            <a:off x="5484495" y="3705028"/>
            <a:ext cx="1172958"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6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组合 2"/>
          <p:cNvGrpSpPr/>
          <p:nvPr/>
        </p:nvGrpSpPr>
        <p:grpSpPr>
          <a:xfrm>
            <a:off x="340678" y="1917700"/>
            <a:ext cx="8555037" cy="3255963"/>
            <a:chOff x="2543" y="2923"/>
            <a:chExt cx="14348" cy="5463"/>
          </a:xfrm>
        </p:grpSpPr>
        <p:graphicFrame>
          <p:nvGraphicFramePr>
            <p:cNvPr id="4" name="对象 13"/>
            <p:cNvGraphicFramePr>
              <a:graphicFrameLocks noChangeAspect="1"/>
            </p:cNvGraphicFramePr>
            <p:nvPr/>
          </p:nvGraphicFramePr>
          <p:xfrm>
            <a:off x="2543" y="3878"/>
            <a:ext cx="7665" cy="3522"/>
          </p:xfrm>
          <a:graphic>
            <a:graphicData uri="http://schemas.openxmlformats.org/presentationml/2006/ole">
              <mc:AlternateContent xmlns:mc="http://schemas.openxmlformats.org/markup-compatibility/2006">
                <mc:Choice xmlns:v="urn:schemas-microsoft-com:vml" Requires="v">
                  <p:oleObj spid="_x0000_s4103" r:id="rId3" imgW="4561905" imgH="2095238" progId="Excel.Sheet.8">
                    <p:embed/>
                  </p:oleObj>
                </mc:Choice>
                <mc:Fallback>
                  <p:oleObj r:id="rId3" imgW="4561905" imgH="2095238"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3" y="3878"/>
                          <a:ext cx="7665" cy="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Oval 9"/>
            <p:cNvSpPr/>
            <p:nvPr/>
          </p:nvSpPr>
          <p:spPr>
            <a:xfrm>
              <a:off x="10890" y="5238"/>
              <a:ext cx="788" cy="78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1" smtClean="0">
                  <a:ln>
                    <a:noFill/>
                  </a:ln>
                  <a:solidFill>
                    <a:srgbClr val="F2F2F2"/>
                  </a:solidFill>
                  <a:effectLst/>
                  <a:uLnTx/>
                  <a:uFillTx/>
                  <a:latin typeface="Impact" panose="020B0806030902050204" pitchFamily="34" charset="0"/>
                  <a:ea typeface="微软雅黑" panose="020B0503020204020204" pitchFamily="34" charset="-122"/>
                  <a:cs typeface="+mn-cs"/>
                  <a:sym typeface="Arial" panose="020B0604020202020204" pitchFamily="34" charset="0"/>
                </a:rPr>
                <a:t>1</a:t>
              </a:r>
            </a:p>
          </p:txBody>
        </p:sp>
        <p:sp>
          <p:nvSpPr>
            <p:cNvPr id="6" name="TextBox 10"/>
            <p:cNvSpPr txBox="1"/>
            <p:nvPr/>
          </p:nvSpPr>
          <p:spPr>
            <a:xfrm>
              <a:off x="11871" y="5171"/>
              <a:ext cx="4996" cy="1534"/>
            </a:xfrm>
            <a:prstGeom prst="rect">
              <a:avLst/>
            </a:prstGeom>
            <a:noFill/>
            <a:ln w="9525">
              <a:noFill/>
            </a:ln>
          </p:spPr>
          <p:txBody>
            <a:bodyPr anchor="t">
              <a:spAutoFit/>
            </a:bodyPr>
            <a:lstStyle/>
            <a:p>
              <a:pPr lvl="0" indent="0">
                <a:lnSpc>
                  <a:spcPct val="150000"/>
                </a:lnSpc>
                <a:buFont typeface="Arial" panose="020B0604020202020204" pitchFamily="34" charset="0"/>
                <a:buNone/>
              </a:pPr>
              <a:r>
                <a:rPr lang="zh-CN" altLang="en-US" sz="1400" b="1" dirty="0">
                  <a:solidFill>
                    <a:srgbClr val="7F8C8D"/>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400" b="1" dirty="0">
                <a:solidFill>
                  <a:srgbClr val="7F8C8D"/>
                </a:solidFill>
                <a:latin typeface="Arial" panose="020B0604020202020204" pitchFamily="34" charset="0"/>
                <a:ea typeface="微软雅黑" panose="020B0503020204020204" pitchFamily="34" charset="-122"/>
                <a:sym typeface="Arial" panose="020B0604020202020204" pitchFamily="34" charset="0"/>
              </a:endParaRPr>
            </a:p>
            <a:p>
              <a:pPr lvl="0" indent="0">
                <a:lnSpc>
                  <a:spcPct val="150000"/>
                </a:lnSpc>
                <a:buFont typeface="Arial" panose="020B0604020202020204" pitchFamily="34" charset="0"/>
                <a:buNone/>
              </a:pPr>
              <a:r>
                <a:rPr lang="zh-CN" altLang="en-US" sz="1100" dirty="0">
                  <a:solidFill>
                    <a:srgbClr val="808080"/>
                  </a:solidFill>
                  <a:latin typeface="Arial" panose="020B0604020202020204" pitchFamily="34" charset="0"/>
                  <a:ea typeface="微软雅黑" panose="020B0503020204020204" pitchFamily="34" charset="-122"/>
                  <a:sym typeface="Arial" panose="020B0604020202020204" pitchFamily="34" charset="0"/>
                </a:rPr>
                <a:t>编辑表格，需要选中表格，在上面菜单栏选择编辑表格数据，在</a:t>
              </a:r>
              <a:r>
                <a:rPr lang="en-US" altLang="zh-CN" sz="1100" dirty="0">
                  <a:solidFill>
                    <a:srgbClr val="808080"/>
                  </a:solidFill>
                  <a:latin typeface="Arial" panose="020B0604020202020204" pitchFamily="34" charset="0"/>
                  <a:ea typeface="微软雅黑" panose="020B0503020204020204" pitchFamily="34" charset="-122"/>
                  <a:sym typeface="Arial" panose="020B0604020202020204" pitchFamily="34" charset="0"/>
                </a:rPr>
                <a:t>EXCEL</a:t>
              </a:r>
              <a:r>
                <a:rPr lang="zh-CN" altLang="en-US" sz="1100" dirty="0">
                  <a:solidFill>
                    <a:srgbClr val="808080"/>
                  </a:solidFill>
                  <a:latin typeface="Arial" panose="020B0604020202020204" pitchFamily="34" charset="0"/>
                  <a:ea typeface="微软雅黑" panose="020B0503020204020204" pitchFamily="34" charset="-122"/>
                  <a:sym typeface="Arial" panose="020B0604020202020204" pitchFamily="34" charset="0"/>
                </a:rPr>
                <a:t>里面调整具体数据</a:t>
              </a:r>
              <a:r>
                <a:rPr lang="en-US" altLang="en-US" sz="1100" dirty="0">
                  <a:solidFill>
                    <a:srgbClr val="808080"/>
                  </a:solidFill>
                  <a:latin typeface="Arial" panose="020B0604020202020204" pitchFamily="34" charset="0"/>
                  <a:ea typeface="微软雅黑" panose="020B0503020204020204" pitchFamily="34" charset="-122"/>
                  <a:sym typeface="Arial" panose="020B0604020202020204" pitchFamily="34" charset="0"/>
                </a:rPr>
                <a:t> </a:t>
              </a:r>
            </a:p>
          </p:txBody>
        </p:sp>
        <p:sp>
          <p:nvSpPr>
            <p:cNvPr id="7" name="Oval 11"/>
            <p:cNvSpPr/>
            <p:nvPr/>
          </p:nvSpPr>
          <p:spPr>
            <a:xfrm>
              <a:off x="10890" y="6918"/>
              <a:ext cx="788" cy="788"/>
            </a:xfrm>
            <a:prstGeom prst="ellipse">
              <a:avLst/>
            </a:prstGeom>
            <a:solidFill>
              <a:srgbClr val="1169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1" smtClean="0">
                  <a:ln>
                    <a:noFill/>
                  </a:ln>
                  <a:solidFill>
                    <a:srgbClr val="F2F2F2"/>
                  </a:solidFill>
                  <a:effectLst/>
                  <a:uLnTx/>
                  <a:uFillTx/>
                  <a:latin typeface="Impact" panose="020B0806030902050204" pitchFamily="34" charset="0"/>
                  <a:ea typeface="微软雅黑" panose="020B0503020204020204" pitchFamily="34" charset="-122"/>
                  <a:cs typeface="+mn-cs"/>
                  <a:sym typeface="Arial" panose="020B0604020202020204" pitchFamily="34" charset="0"/>
                </a:rPr>
                <a:t>2</a:t>
              </a:r>
            </a:p>
          </p:txBody>
        </p:sp>
        <p:sp>
          <p:nvSpPr>
            <p:cNvPr id="8" name="TextBox 12"/>
            <p:cNvSpPr txBox="1"/>
            <p:nvPr/>
          </p:nvSpPr>
          <p:spPr>
            <a:xfrm>
              <a:off x="11871" y="6852"/>
              <a:ext cx="5020" cy="1534"/>
            </a:xfrm>
            <a:prstGeom prst="rect">
              <a:avLst/>
            </a:prstGeom>
            <a:noFill/>
            <a:ln w="9525">
              <a:noFill/>
            </a:ln>
          </p:spPr>
          <p:txBody>
            <a:bodyPr anchor="t">
              <a:spAutoFit/>
            </a:bodyPr>
            <a:lstStyle/>
            <a:p>
              <a:pPr lvl="0" indent="0">
                <a:lnSpc>
                  <a:spcPct val="150000"/>
                </a:lnSpc>
                <a:buFont typeface="Arial" panose="020B0604020202020204" pitchFamily="34" charset="0"/>
                <a:buNone/>
              </a:pPr>
              <a:r>
                <a:rPr lang="zh-CN" altLang="en-US" sz="1400" b="1" dirty="0">
                  <a:solidFill>
                    <a:srgbClr val="595959"/>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400" b="1" dirty="0">
                <a:solidFill>
                  <a:srgbClr val="595959"/>
                </a:solidFill>
                <a:latin typeface="Arial" panose="020B0604020202020204" pitchFamily="34" charset="0"/>
                <a:ea typeface="微软雅黑" panose="020B0503020204020204" pitchFamily="34" charset="-122"/>
                <a:sym typeface="Arial" panose="020B0604020202020204" pitchFamily="34" charset="0"/>
              </a:endParaRPr>
            </a:p>
            <a:p>
              <a:pPr lvl="0" indent="0">
                <a:lnSpc>
                  <a:spcPct val="150000"/>
                </a:lnSpc>
                <a:buFont typeface="Arial" panose="020B0604020202020204" pitchFamily="34" charset="0"/>
                <a:buNone/>
              </a:pPr>
              <a:r>
                <a:rPr lang="zh-CN" altLang="en-US" sz="1100" dirty="0">
                  <a:solidFill>
                    <a:srgbClr val="595959"/>
                  </a:solidFill>
                  <a:latin typeface="Arial" panose="020B0604020202020204" pitchFamily="34" charset="0"/>
                  <a:ea typeface="微软雅黑" panose="020B0503020204020204" pitchFamily="34" charset="-122"/>
                  <a:sym typeface="Arial" panose="020B0604020202020204" pitchFamily="34" charset="0"/>
                </a:rPr>
                <a:t>编辑</a:t>
              </a:r>
              <a:r>
                <a:rPr lang="zh-CN" altLang="en-US" sz="1100" dirty="0">
                  <a:solidFill>
                    <a:srgbClr val="5B5B5B"/>
                  </a:solidFill>
                  <a:latin typeface="Arial" panose="020B0604020202020204" pitchFamily="34" charset="0"/>
                  <a:ea typeface="微软雅黑" panose="020B0503020204020204" pitchFamily="34" charset="-122"/>
                  <a:sym typeface="Arial" panose="020B0604020202020204" pitchFamily="34" charset="0"/>
                </a:rPr>
                <a:t>表格，需要选中表格，在上面菜单栏选择编辑表格数据，在</a:t>
              </a:r>
              <a:r>
                <a:rPr lang="en-US" altLang="zh-CN" sz="1100" dirty="0">
                  <a:solidFill>
                    <a:srgbClr val="5B5B5B"/>
                  </a:solidFill>
                  <a:latin typeface="Arial" panose="020B0604020202020204" pitchFamily="34" charset="0"/>
                  <a:ea typeface="微软雅黑" panose="020B0503020204020204" pitchFamily="34" charset="-122"/>
                  <a:sym typeface="Arial" panose="020B0604020202020204" pitchFamily="34" charset="0"/>
                </a:rPr>
                <a:t>EXCEL</a:t>
              </a:r>
              <a:r>
                <a:rPr lang="zh-CN" altLang="en-US" sz="1100" dirty="0">
                  <a:solidFill>
                    <a:srgbClr val="5B5B5B"/>
                  </a:solidFill>
                  <a:latin typeface="Arial" panose="020B0604020202020204" pitchFamily="34" charset="0"/>
                  <a:ea typeface="微软雅黑" panose="020B0503020204020204" pitchFamily="34" charset="-122"/>
                  <a:sym typeface="Arial" panose="020B0604020202020204" pitchFamily="34" charset="0"/>
                </a:rPr>
                <a:t>里面调整具体数据</a:t>
              </a:r>
              <a:r>
                <a:rPr lang="en-US" altLang="en-US" sz="1100" dirty="0">
                  <a:solidFill>
                    <a:srgbClr val="5B5B5B"/>
                  </a:solidFill>
                  <a:latin typeface="Arial" panose="020B0604020202020204" pitchFamily="34" charset="0"/>
                  <a:ea typeface="微软雅黑" panose="020B0503020204020204" pitchFamily="34" charset="-122"/>
                  <a:sym typeface="Arial" panose="020B0604020202020204" pitchFamily="34" charset="0"/>
                </a:rPr>
                <a:t> </a:t>
              </a:r>
            </a:p>
          </p:txBody>
        </p:sp>
        <p:grpSp>
          <p:nvGrpSpPr>
            <p:cNvPr id="9" name="组合 16"/>
            <p:cNvGrpSpPr/>
            <p:nvPr/>
          </p:nvGrpSpPr>
          <p:grpSpPr>
            <a:xfrm>
              <a:off x="10745" y="2923"/>
              <a:ext cx="4182" cy="1838"/>
              <a:chOff x="1197529" y="2149714"/>
              <a:chExt cx="2655838" cy="1167202"/>
            </a:xfrm>
          </p:grpSpPr>
          <p:sp>
            <p:nvSpPr>
              <p:cNvPr id="10" name="TextBox 17"/>
              <p:cNvSpPr txBox="1"/>
              <p:nvPr/>
            </p:nvSpPr>
            <p:spPr>
              <a:xfrm>
                <a:off x="1197529" y="2149714"/>
                <a:ext cx="1325989" cy="410049"/>
              </a:xfrm>
              <a:prstGeom prst="rect">
                <a:avLst/>
              </a:prstGeom>
              <a:noFill/>
              <a:ln w="9525">
                <a:noFill/>
              </a:ln>
            </p:spPr>
            <p:txBody>
              <a:bodyPr anchor="t">
                <a:spAutoFit/>
              </a:bodyPr>
              <a:lstStyle/>
              <a:p>
                <a:pPr lvl="0" indent="0">
                  <a:buFont typeface="Arial" panose="020B0604020202020204" pitchFamily="34" charset="0"/>
                  <a:buNone/>
                </a:pPr>
                <a:r>
                  <a:rPr lang="zh-CN" altLang="en-US" b="1" dirty="0">
                    <a:solidFill>
                      <a:srgbClr val="595959"/>
                    </a:solidFill>
                    <a:latin typeface="微软雅黑" panose="020B0503020204020204" pitchFamily="34" charset="-122"/>
                    <a:ea typeface="微软雅黑" panose="020B0503020204020204" pitchFamily="34" charset="-122"/>
                  </a:rPr>
                  <a:t>全年总额：</a:t>
                </a:r>
              </a:p>
            </p:txBody>
          </p:sp>
          <p:sp>
            <p:nvSpPr>
              <p:cNvPr id="11" name="TextBox 18"/>
              <p:cNvSpPr txBox="1"/>
              <p:nvPr/>
            </p:nvSpPr>
            <p:spPr>
              <a:xfrm>
                <a:off x="1271630" y="2564483"/>
                <a:ext cx="2581737" cy="752433"/>
              </a:xfrm>
              <a:prstGeom prst="rect">
                <a:avLst/>
              </a:prstGeom>
              <a:noFill/>
              <a:ln w="9525">
                <a:noFill/>
              </a:ln>
            </p:spPr>
            <p:txBody>
              <a:bodyPr anchor="t">
                <a:spAutoFit/>
              </a:bodyPr>
              <a:lstStyle/>
              <a:p>
                <a:pPr lvl="0" indent="0">
                  <a:buFont typeface="Arial" panose="020B0604020202020204" pitchFamily="34" charset="0"/>
                  <a:buNone/>
                </a:pPr>
                <a:r>
                  <a:rPr lang="en-US" altLang="zh-CN" sz="4000" dirty="0">
                    <a:solidFill>
                      <a:srgbClr val="595959"/>
                    </a:solidFill>
                    <a:latin typeface="Impact" panose="020B0806030902050204" pitchFamily="34" charset="0"/>
                    <a:ea typeface="宋体" panose="02010600030101010101" pitchFamily="2" charset="-122"/>
                  </a:rPr>
                  <a:t>18,647,361</a:t>
                </a:r>
                <a:endParaRPr lang="zh-CN" altLang="en-US" sz="4000" dirty="0">
                  <a:solidFill>
                    <a:srgbClr val="595959"/>
                  </a:solidFill>
                  <a:latin typeface="Impact" panose="020B0806030902050204" pitchFamily="34" charset="0"/>
                  <a:ea typeface="宋体" panose="02010600030101010101" pitchFamily="2" charset="-122"/>
                </a:endParaRPr>
              </a:p>
            </p:txBody>
          </p:sp>
        </p:grpSp>
      </p:grpSp>
    </p:spTree>
    <p:extLst>
      <p:ext uri="{BB962C8B-B14F-4D97-AF65-F5344CB8AC3E}">
        <p14:creationId xmlns:p14="http://schemas.microsoft.com/office/powerpoint/2010/main" val="35897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组合 2"/>
          <p:cNvGrpSpPr/>
          <p:nvPr/>
        </p:nvGrpSpPr>
        <p:grpSpPr>
          <a:xfrm>
            <a:off x="269875" y="1983423"/>
            <a:ext cx="8480425" cy="3675062"/>
            <a:chOff x="799" y="1850"/>
            <a:chExt cx="12298" cy="5327"/>
          </a:xfrm>
        </p:grpSpPr>
        <p:sp>
          <p:nvSpPr>
            <p:cNvPr id="4" name="Shape 1624"/>
            <p:cNvSpPr/>
            <p:nvPr/>
          </p:nvSpPr>
          <p:spPr>
            <a:xfrm>
              <a:off x="3149" y="2595"/>
              <a:ext cx="8183" cy="4583"/>
            </a:xfrm>
            <a:custGeom>
              <a:avLst/>
              <a:gdLst/>
              <a:ahLst/>
              <a:cxnLst>
                <a:cxn ang="0">
                  <a:pos x="0" y="0"/>
                </a:cxn>
                <a:cxn ang="0">
                  <a:pos x="8" y="0"/>
                </a:cxn>
                <a:cxn ang="0">
                  <a:pos x="20" y="0"/>
                </a:cxn>
                <a:cxn ang="0">
                  <a:pos x="20" y="0"/>
                </a:cxn>
                <a:cxn ang="0">
                  <a:pos x="24" y="0"/>
                </a:cxn>
                <a:cxn ang="0">
                  <a:pos x="21" y="0"/>
                </a:cxn>
                <a:cxn ang="0">
                  <a:pos x="21" y="0"/>
                </a:cxn>
                <a:cxn ang="0">
                  <a:pos x="9" y="0"/>
                </a:cxn>
                <a:cxn ang="0">
                  <a:pos x="0" y="0"/>
                </a:cxn>
              </a:cxnLst>
              <a:rect l="0" t="0" r="0" b="0"/>
              <a:pathLst>
                <a:path w="21600" h="2160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rgbClr val="1169B3"/>
            </a:solidFill>
            <a:ln w="12700">
              <a:noFill/>
            </a:ln>
          </p:spPr>
          <p:txBody>
            <a:bodyPr/>
            <a:lstStyle/>
            <a:p>
              <a:endParaRPr lang="zh-CN" altLang="en-US"/>
            </a:p>
          </p:txBody>
        </p:sp>
        <p:sp>
          <p:nvSpPr>
            <p:cNvPr id="5" name="Text Placeholder 3"/>
            <p:cNvSpPr txBox="1"/>
            <p:nvPr/>
          </p:nvSpPr>
          <p:spPr>
            <a:xfrm>
              <a:off x="799" y="4648"/>
              <a:ext cx="2464" cy="483"/>
            </a:xfrm>
            <a:prstGeom prst="rect">
              <a:avLst/>
            </a:prstGeom>
            <a:noFill/>
            <a:ln w="9525">
              <a:noFill/>
            </a:ln>
          </p:spPr>
          <p:txBody>
            <a:bodyPr anchor="ctr"/>
            <a:lstStyle/>
            <a:p>
              <a:pPr lvl="0" indent="0" algn="r">
                <a:spcBef>
                  <a:spcPct val="20000"/>
                </a:spcBef>
                <a:buFont typeface="Arial" panose="020B0604020202020204" pitchFamily="34" charset="0"/>
                <a:buNone/>
              </a:pPr>
              <a:r>
                <a:rPr lang="en-US" altLang="zh-CN" sz="1200" b="1" dirty="0">
                  <a:solidFill>
                    <a:srgbClr val="404040"/>
                  </a:solidFill>
                  <a:latin typeface="微软雅黑" panose="020B0503020204020204" pitchFamily="34" charset="-122"/>
                  <a:ea typeface="微软雅黑" panose="020B0503020204020204" pitchFamily="34" charset="-122"/>
                </a:rPr>
                <a:t>2013-2014</a:t>
              </a:r>
            </a:p>
          </p:txBody>
        </p:sp>
        <p:sp>
          <p:nvSpPr>
            <p:cNvPr id="6" name="Text Placeholder 4"/>
            <p:cNvSpPr txBox="1"/>
            <p:nvPr/>
          </p:nvSpPr>
          <p:spPr>
            <a:xfrm>
              <a:off x="913" y="5130"/>
              <a:ext cx="2363" cy="734"/>
            </a:xfrm>
            <a:prstGeom prst="rect">
              <a:avLst/>
            </a:prstGeom>
            <a:noFill/>
            <a:ln w="9525">
              <a:noFill/>
            </a:ln>
          </p:spPr>
          <p:txBody>
            <a:bodyPr anchor="t"/>
            <a:lstStyle/>
            <a:p>
              <a:pPr lvl="0" indent="0" algn="just">
                <a:lnSpc>
                  <a:spcPct val="120000"/>
                </a:lnSpc>
                <a:spcBef>
                  <a:spcPct val="20000"/>
                </a:spcBef>
                <a:buFont typeface="Arial" panose="020B0604020202020204" pitchFamily="34" charset="0"/>
                <a:buNone/>
              </a:pPr>
              <a:r>
                <a:rPr lang="zh-CN" altLang="en-US" sz="1000" dirty="0">
                  <a:solidFill>
                    <a:srgbClr val="404040"/>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rgbClr val="404040"/>
                </a:solidFill>
                <a:latin typeface="微软雅黑" panose="020B0503020204020204" pitchFamily="34" charset="-122"/>
                <a:ea typeface="微软雅黑" panose="020B0503020204020204" pitchFamily="34" charset="-122"/>
              </a:endParaRPr>
            </a:p>
          </p:txBody>
        </p:sp>
        <p:sp>
          <p:nvSpPr>
            <p:cNvPr id="7" name="Shape 1626"/>
            <p:cNvSpPr/>
            <p:nvPr/>
          </p:nvSpPr>
          <p:spPr>
            <a:xfrm flipV="1">
              <a:off x="3759" y="4901"/>
              <a:ext cx="0" cy="1638"/>
            </a:xfrm>
            <a:prstGeom prst="line">
              <a:avLst/>
            </a:prstGeom>
            <a:ln w="12700" cap="flat" cmpd="sng">
              <a:solidFill>
                <a:srgbClr val="A6AAA9"/>
              </a:solidFill>
              <a:prstDash val="solid"/>
              <a:miter lim="400000"/>
              <a:headEnd type="none" w="med" len="med"/>
              <a:tailEnd type="none" w="med" len="med"/>
            </a:ln>
          </p:spPr>
        </p:sp>
        <p:sp>
          <p:nvSpPr>
            <p:cNvPr id="8" name="Shape 1627"/>
            <p:cNvSpPr/>
            <p:nvPr/>
          </p:nvSpPr>
          <p:spPr>
            <a:xfrm flipV="1">
              <a:off x="5328" y="3112"/>
              <a:ext cx="0" cy="2326"/>
            </a:xfrm>
            <a:prstGeom prst="line">
              <a:avLst/>
            </a:prstGeom>
            <a:ln w="12700" cap="flat" cmpd="sng">
              <a:solidFill>
                <a:srgbClr val="A6AAA9"/>
              </a:solidFill>
              <a:prstDash val="solid"/>
              <a:miter lim="400000"/>
              <a:headEnd type="none" w="med" len="med"/>
              <a:tailEnd type="none" w="med" len="med"/>
            </a:ln>
          </p:spPr>
        </p:sp>
        <p:sp>
          <p:nvSpPr>
            <p:cNvPr id="9" name="Shape 1628"/>
            <p:cNvSpPr/>
            <p:nvPr/>
          </p:nvSpPr>
          <p:spPr>
            <a:xfrm flipV="1">
              <a:off x="6840" y="2319"/>
              <a:ext cx="0" cy="2421"/>
            </a:xfrm>
            <a:prstGeom prst="line">
              <a:avLst/>
            </a:prstGeom>
            <a:ln w="12700" cap="flat" cmpd="sng">
              <a:solidFill>
                <a:srgbClr val="A6AAA9"/>
              </a:solidFill>
              <a:prstDash val="solid"/>
              <a:miter lim="400000"/>
              <a:headEnd type="none" w="med" len="med"/>
              <a:tailEnd type="none" w="med" len="med"/>
            </a:ln>
          </p:spPr>
        </p:sp>
        <p:sp>
          <p:nvSpPr>
            <p:cNvPr id="10" name="Shape 1629"/>
            <p:cNvSpPr/>
            <p:nvPr/>
          </p:nvSpPr>
          <p:spPr>
            <a:xfrm flipV="1">
              <a:off x="8959" y="4083"/>
              <a:ext cx="0" cy="1607"/>
            </a:xfrm>
            <a:prstGeom prst="line">
              <a:avLst/>
            </a:prstGeom>
            <a:ln w="12700" cap="flat" cmpd="sng">
              <a:solidFill>
                <a:srgbClr val="A6AAA9"/>
              </a:solidFill>
              <a:prstDash val="solid"/>
              <a:miter lim="400000"/>
              <a:headEnd type="none" w="med" len="med"/>
              <a:tailEnd type="none" w="med" len="med"/>
            </a:ln>
          </p:spPr>
        </p:sp>
        <p:sp>
          <p:nvSpPr>
            <p:cNvPr id="11" name="Shape 1630"/>
            <p:cNvSpPr/>
            <p:nvPr/>
          </p:nvSpPr>
          <p:spPr>
            <a:xfrm>
              <a:off x="3509" y="4653"/>
              <a:ext cx="499" cy="499"/>
            </a:xfrm>
            <a:custGeom>
              <a:avLst/>
              <a:gdLst/>
              <a:ahLst/>
              <a:cxnLst>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169B3"/>
            </a:solidFill>
            <a:ln w="12700">
              <a:noFill/>
            </a:ln>
          </p:spPr>
          <p:txBody>
            <a:bodyPr/>
            <a:lstStyle/>
            <a:p>
              <a:endParaRPr lang="zh-CN" altLang="en-US"/>
            </a:p>
          </p:txBody>
        </p:sp>
        <p:sp>
          <p:nvSpPr>
            <p:cNvPr id="12" name="Shape 1636"/>
            <p:cNvSpPr/>
            <p:nvPr/>
          </p:nvSpPr>
          <p:spPr>
            <a:xfrm>
              <a:off x="5074" y="2839"/>
              <a:ext cx="499" cy="499"/>
            </a:xfrm>
            <a:custGeom>
              <a:avLst/>
              <a:gdLst/>
              <a:ahLst/>
              <a:cxnLst>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169B3"/>
            </a:solidFill>
            <a:ln w="12700">
              <a:noFill/>
            </a:ln>
          </p:spPr>
          <p:txBody>
            <a:bodyPr/>
            <a:lstStyle/>
            <a:p>
              <a:endParaRPr lang="zh-CN" altLang="en-US"/>
            </a:p>
          </p:txBody>
        </p:sp>
        <p:sp>
          <p:nvSpPr>
            <p:cNvPr id="13" name="Shape 1642"/>
            <p:cNvSpPr/>
            <p:nvPr/>
          </p:nvSpPr>
          <p:spPr>
            <a:xfrm>
              <a:off x="6594" y="1850"/>
              <a:ext cx="499" cy="499"/>
            </a:xfrm>
            <a:custGeom>
              <a:avLst/>
              <a:gdLst/>
              <a:ahLst/>
              <a:cxnLst>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169B3"/>
            </a:solidFill>
            <a:ln w="12700">
              <a:noFill/>
            </a:ln>
          </p:spPr>
          <p:txBody>
            <a:bodyPr/>
            <a:lstStyle/>
            <a:p>
              <a:endParaRPr lang="zh-CN" altLang="en-US"/>
            </a:p>
          </p:txBody>
        </p:sp>
        <p:sp>
          <p:nvSpPr>
            <p:cNvPr id="14" name="Shape 1648"/>
            <p:cNvSpPr/>
            <p:nvPr/>
          </p:nvSpPr>
          <p:spPr>
            <a:xfrm>
              <a:off x="8707" y="5488"/>
              <a:ext cx="499" cy="499"/>
            </a:xfrm>
            <a:custGeom>
              <a:avLst/>
              <a:gdLst/>
              <a:ahLst/>
              <a:cxnLst>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169B3"/>
            </a:solidFill>
            <a:ln w="12700">
              <a:noFill/>
            </a:ln>
          </p:spPr>
          <p:txBody>
            <a:bodyPr/>
            <a:lstStyle/>
            <a:p>
              <a:endParaRPr lang="zh-CN" altLang="en-US"/>
            </a:p>
          </p:txBody>
        </p:sp>
        <p:sp>
          <p:nvSpPr>
            <p:cNvPr id="15" name="Shape 1653"/>
            <p:cNvSpPr/>
            <p:nvPr/>
          </p:nvSpPr>
          <p:spPr>
            <a:xfrm>
              <a:off x="3690" y="6480"/>
              <a:ext cx="136" cy="136"/>
            </a:xfrm>
            <a:custGeom>
              <a:avLst/>
              <a:gdLst/>
              <a:ahLst/>
              <a:cxnLst>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noFill/>
            </a:ln>
          </p:spPr>
          <p:txBody>
            <a:bodyPr/>
            <a:lstStyle/>
            <a:p>
              <a:endParaRPr lang="zh-CN" altLang="en-US"/>
            </a:p>
          </p:txBody>
        </p:sp>
        <p:sp>
          <p:nvSpPr>
            <p:cNvPr id="16" name="Shape 1654"/>
            <p:cNvSpPr/>
            <p:nvPr/>
          </p:nvSpPr>
          <p:spPr>
            <a:xfrm>
              <a:off x="5221" y="5335"/>
              <a:ext cx="212" cy="212"/>
            </a:xfrm>
            <a:custGeom>
              <a:avLst/>
              <a:gdLst/>
              <a:ahLst/>
              <a:cxnLst>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noFill/>
            </a:ln>
          </p:spPr>
          <p:txBody>
            <a:bodyPr/>
            <a:lstStyle/>
            <a:p>
              <a:endParaRPr lang="zh-CN" altLang="en-US"/>
            </a:p>
          </p:txBody>
        </p:sp>
        <p:sp>
          <p:nvSpPr>
            <p:cNvPr id="17" name="Shape 1655"/>
            <p:cNvSpPr/>
            <p:nvPr/>
          </p:nvSpPr>
          <p:spPr>
            <a:xfrm>
              <a:off x="6704" y="4608"/>
              <a:ext cx="273" cy="273"/>
            </a:xfrm>
            <a:custGeom>
              <a:avLst/>
              <a:gdLst/>
              <a:ahLst/>
              <a:cxnLst>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noFill/>
            </a:ln>
          </p:spPr>
          <p:txBody>
            <a:bodyPr/>
            <a:lstStyle/>
            <a:p>
              <a:endParaRPr lang="zh-CN" altLang="en-US"/>
            </a:p>
          </p:txBody>
        </p:sp>
        <p:sp>
          <p:nvSpPr>
            <p:cNvPr id="18" name="Shape 1656"/>
            <p:cNvSpPr/>
            <p:nvPr/>
          </p:nvSpPr>
          <p:spPr>
            <a:xfrm>
              <a:off x="8787" y="3917"/>
              <a:ext cx="338" cy="338"/>
            </a:xfrm>
            <a:custGeom>
              <a:avLst/>
              <a:gdLst/>
              <a:ahLst/>
              <a:cxnLst>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noFill/>
            </a:ln>
          </p:spPr>
          <p:txBody>
            <a:bodyPr/>
            <a:lstStyle/>
            <a:p>
              <a:endParaRPr lang="zh-CN" altLang="en-US"/>
            </a:p>
          </p:txBody>
        </p:sp>
        <p:sp>
          <p:nvSpPr>
            <p:cNvPr id="19" name="Text Placeholder 3"/>
            <p:cNvSpPr txBox="1"/>
            <p:nvPr/>
          </p:nvSpPr>
          <p:spPr>
            <a:xfrm>
              <a:off x="2160" y="2854"/>
              <a:ext cx="2658" cy="483"/>
            </a:xfrm>
            <a:prstGeom prst="rect">
              <a:avLst/>
            </a:prstGeom>
            <a:noFill/>
            <a:ln w="9525">
              <a:noFill/>
            </a:ln>
          </p:spPr>
          <p:txBody>
            <a:bodyPr lIns="0" tIns="0" rIns="0" bIns="0" anchor="ctr"/>
            <a:lstStyle/>
            <a:p>
              <a:pPr lvl="0" indent="0" algn="r">
                <a:lnSpc>
                  <a:spcPct val="90000"/>
                </a:lnSpc>
                <a:spcBef>
                  <a:spcPts val="1000"/>
                </a:spcBef>
                <a:buFont typeface="Arial" panose="020B0604020202020204" pitchFamily="34" charset="0"/>
                <a:buNone/>
              </a:pPr>
              <a:r>
                <a:rPr lang="en-US" altLang="zh-CN" sz="1200" b="1" dirty="0">
                  <a:solidFill>
                    <a:srgbClr val="404040"/>
                  </a:solidFill>
                  <a:latin typeface="微软雅黑" panose="020B0503020204020204" pitchFamily="34" charset="-122"/>
                  <a:ea typeface="微软雅黑" panose="020B0503020204020204" pitchFamily="34" charset="-122"/>
                </a:rPr>
                <a:t>2014-2015</a:t>
              </a:r>
            </a:p>
          </p:txBody>
        </p:sp>
        <p:sp>
          <p:nvSpPr>
            <p:cNvPr id="20" name="Text Placeholder 4"/>
            <p:cNvSpPr txBox="1"/>
            <p:nvPr/>
          </p:nvSpPr>
          <p:spPr>
            <a:xfrm>
              <a:off x="2107" y="3330"/>
              <a:ext cx="2661" cy="734"/>
            </a:xfrm>
            <a:prstGeom prst="rect">
              <a:avLst/>
            </a:prstGeom>
            <a:noFill/>
            <a:ln w="9525">
              <a:noFill/>
            </a:ln>
          </p:spPr>
          <p:txBody>
            <a:bodyPr lIns="0" tIns="0" rIns="0" bIns="0" anchor="t"/>
            <a:lstStyle/>
            <a:p>
              <a:pPr lvl="0" indent="0" algn="just">
                <a:lnSpc>
                  <a:spcPct val="120000"/>
                </a:lnSpc>
                <a:spcBef>
                  <a:spcPts val="1000"/>
                </a:spcBef>
                <a:buFont typeface="Arial" panose="020B0604020202020204" pitchFamily="34" charset="0"/>
                <a:buNone/>
              </a:pPr>
              <a:r>
                <a:rPr lang="zh-CN" altLang="en-US" sz="1000" dirty="0">
                  <a:solidFill>
                    <a:srgbClr val="404040"/>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rgbClr val="404040"/>
                </a:solidFill>
                <a:latin typeface="微软雅黑" panose="020B0503020204020204" pitchFamily="34" charset="-122"/>
                <a:ea typeface="微软雅黑" panose="020B0503020204020204" pitchFamily="34" charset="-122"/>
              </a:endParaRPr>
            </a:p>
          </p:txBody>
        </p:sp>
        <p:sp>
          <p:nvSpPr>
            <p:cNvPr id="21" name="Text Placeholder 3"/>
            <p:cNvSpPr txBox="1"/>
            <p:nvPr/>
          </p:nvSpPr>
          <p:spPr>
            <a:xfrm>
              <a:off x="7339" y="1884"/>
              <a:ext cx="2191" cy="483"/>
            </a:xfrm>
            <a:prstGeom prst="rect">
              <a:avLst/>
            </a:prstGeom>
            <a:noFill/>
            <a:ln w="9525">
              <a:noFill/>
            </a:ln>
          </p:spPr>
          <p:txBody>
            <a:bodyPr lIns="0" tIns="0" rIns="0" bIns="0" anchor="ctr"/>
            <a:lstStyle/>
            <a:p>
              <a:pPr lvl="0" indent="0">
                <a:lnSpc>
                  <a:spcPct val="90000"/>
                </a:lnSpc>
                <a:spcBef>
                  <a:spcPts val="1000"/>
                </a:spcBef>
                <a:buFont typeface="Arial" panose="020B0604020202020204" pitchFamily="34" charset="0"/>
                <a:buNone/>
              </a:pPr>
              <a:r>
                <a:rPr lang="en-US" altLang="zh-CN" sz="1200" b="1" dirty="0">
                  <a:solidFill>
                    <a:srgbClr val="404040"/>
                  </a:solidFill>
                  <a:latin typeface="微软雅黑" panose="020B0503020204020204" pitchFamily="34" charset="-122"/>
                  <a:ea typeface="微软雅黑" panose="020B0503020204020204" pitchFamily="34" charset="-122"/>
                </a:rPr>
                <a:t>2015-2016</a:t>
              </a:r>
            </a:p>
          </p:txBody>
        </p:sp>
        <p:sp>
          <p:nvSpPr>
            <p:cNvPr id="22" name="Text Placeholder 4"/>
            <p:cNvSpPr txBox="1"/>
            <p:nvPr/>
          </p:nvSpPr>
          <p:spPr>
            <a:xfrm>
              <a:off x="7323" y="2359"/>
              <a:ext cx="2207" cy="734"/>
            </a:xfrm>
            <a:prstGeom prst="rect">
              <a:avLst/>
            </a:prstGeom>
            <a:noFill/>
            <a:ln w="9525">
              <a:noFill/>
            </a:ln>
          </p:spPr>
          <p:txBody>
            <a:bodyPr lIns="0" tIns="0" rIns="0" bIns="0" anchor="t"/>
            <a:lstStyle/>
            <a:p>
              <a:pPr lvl="0" indent="0" algn="just">
                <a:lnSpc>
                  <a:spcPct val="120000"/>
                </a:lnSpc>
                <a:spcBef>
                  <a:spcPts val="1000"/>
                </a:spcBef>
                <a:buFont typeface="Arial" panose="020B0604020202020204" pitchFamily="34" charset="0"/>
                <a:buNone/>
              </a:pPr>
              <a:r>
                <a:rPr lang="zh-CN" altLang="en-US" sz="1000" dirty="0">
                  <a:solidFill>
                    <a:srgbClr val="404040"/>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rgbClr val="404040"/>
                </a:solidFill>
                <a:latin typeface="微软雅黑" panose="020B0503020204020204" pitchFamily="34" charset="-122"/>
                <a:ea typeface="微软雅黑" panose="020B0503020204020204" pitchFamily="34" charset="-122"/>
              </a:endParaRPr>
            </a:p>
          </p:txBody>
        </p:sp>
        <p:sp>
          <p:nvSpPr>
            <p:cNvPr id="23" name="Text Placeholder 3"/>
            <p:cNvSpPr txBox="1"/>
            <p:nvPr/>
          </p:nvSpPr>
          <p:spPr>
            <a:xfrm>
              <a:off x="9456" y="5521"/>
              <a:ext cx="2190" cy="483"/>
            </a:xfrm>
            <a:prstGeom prst="rect">
              <a:avLst/>
            </a:prstGeom>
            <a:noFill/>
            <a:ln w="9525">
              <a:noFill/>
            </a:ln>
          </p:spPr>
          <p:txBody>
            <a:bodyPr lIns="0" tIns="0" rIns="0" bIns="0" anchor="ctr"/>
            <a:lstStyle/>
            <a:p>
              <a:pPr lvl="0" indent="0">
                <a:lnSpc>
                  <a:spcPct val="90000"/>
                </a:lnSpc>
                <a:spcBef>
                  <a:spcPts val="1000"/>
                </a:spcBef>
                <a:buFont typeface="Arial" panose="020B0604020202020204" pitchFamily="34" charset="0"/>
                <a:buNone/>
              </a:pPr>
              <a:r>
                <a:rPr lang="en-US" altLang="zh-CN" sz="1200" b="1" dirty="0">
                  <a:solidFill>
                    <a:srgbClr val="404040"/>
                  </a:solidFill>
                  <a:latin typeface="微软雅黑" panose="020B0503020204020204" pitchFamily="34" charset="-122"/>
                  <a:ea typeface="微软雅黑" panose="020B0503020204020204" pitchFamily="34" charset="-122"/>
                </a:rPr>
                <a:t>2016-2017</a:t>
              </a:r>
            </a:p>
          </p:txBody>
        </p:sp>
        <p:sp>
          <p:nvSpPr>
            <p:cNvPr id="24" name="Text Placeholder 4"/>
            <p:cNvSpPr txBox="1"/>
            <p:nvPr/>
          </p:nvSpPr>
          <p:spPr>
            <a:xfrm>
              <a:off x="9417" y="5987"/>
              <a:ext cx="2661" cy="734"/>
            </a:xfrm>
            <a:prstGeom prst="rect">
              <a:avLst/>
            </a:prstGeom>
            <a:noFill/>
            <a:ln w="9525">
              <a:noFill/>
            </a:ln>
          </p:spPr>
          <p:txBody>
            <a:bodyPr lIns="0" tIns="0" rIns="0" bIns="0" anchor="t"/>
            <a:lstStyle/>
            <a:p>
              <a:pPr lvl="0" indent="0" algn="just">
                <a:lnSpc>
                  <a:spcPct val="120000"/>
                </a:lnSpc>
                <a:spcBef>
                  <a:spcPts val="1000"/>
                </a:spcBef>
                <a:buFont typeface="Arial" panose="020B0604020202020204" pitchFamily="34" charset="0"/>
                <a:buNone/>
              </a:pPr>
              <a:r>
                <a:rPr lang="zh-CN" altLang="en-US" sz="1000" dirty="0">
                  <a:solidFill>
                    <a:srgbClr val="404040"/>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rgbClr val="404040"/>
                </a:solidFill>
                <a:latin typeface="微软雅黑" panose="020B0503020204020204" pitchFamily="34" charset="-122"/>
                <a:ea typeface="微软雅黑" panose="020B0503020204020204" pitchFamily="34" charset="-122"/>
              </a:endParaRPr>
            </a:p>
          </p:txBody>
        </p:sp>
        <p:sp>
          <p:nvSpPr>
            <p:cNvPr id="25" name="Text Placeholder 4"/>
            <p:cNvSpPr txBox="1"/>
            <p:nvPr/>
          </p:nvSpPr>
          <p:spPr>
            <a:xfrm>
              <a:off x="3607" y="4737"/>
              <a:ext cx="304" cy="365"/>
            </a:xfrm>
            <a:prstGeom prst="rect">
              <a:avLst/>
            </a:prstGeom>
            <a:noFill/>
            <a:ln w="9525">
              <a:noFill/>
            </a:ln>
          </p:spPr>
          <p:txBody>
            <a:bodyPr lIns="0" tIns="0" rIns="0" bIns="0" anchor="ctr"/>
            <a:lstStyle/>
            <a:p>
              <a:pPr lvl="0" indent="0" algn="ctr">
                <a:lnSpc>
                  <a:spcPts val="1400"/>
                </a:lnSpc>
                <a:spcBef>
                  <a:spcPts val="1000"/>
                </a:spcBef>
                <a:buFont typeface="Arial" panose="020B0604020202020204" pitchFamily="34" charset="0"/>
                <a:buNone/>
              </a:pPr>
              <a:r>
                <a:rPr lang="id-ID" altLang="en-US" sz="1100" dirty="0">
                  <a:solidFill>
                    <a:srgbClr val="FCFCFC"/>
                  </a:solidFill>
                  <a:latin typeface="微软雅黑" panose="020B0503020204020204" pitchFamily="34" charset="-122"/>
                  <a:ea typeface="微软雅黑" panose="020B0503020204020204" pitchFamily="34" charset="-122"/>
                </a:rPr>
                <a:t>01</a:t>
              </a:r>
            </a:p>
          </p:txBody>
        </p:sp>
        <p:sp>
          <p:nvSpPr>
            <p:cNvPr id="26" name="Text Placeholder 4"/>
            <p:cNvSpPr txBox="1"/>
            <p:nvPr/>
          </p:nvSpPr>
          <p:spPr>
            <a:xfrm>
              <a:off x="5172" y="2906"/>
              <a:ext cx="304" cy="365"/>
            </a:xfrm>
            <a:prstGeom prst="rect">
              <a:avLst/>
            </a:prstGeom>
            <a:noFill/>
            <a:ln w="9525">
              <a:noFill/>
            </a:ln>
          </p:spPr>
          <p:txBody>
            <a:bodyPr lIns="0" tIns="0" rIns="0" bIns="0" anchor="ctr"/>
            <a:lstStyle/>
            <a:p>
              <a:pPr lvl="0" indent="0" algn="ctr">
                <a:lnSpc>
                  <a:spcPts val="1400"/>
                </a:lnSpc>
                <a:spcBef>
                  <a:spcPts val="1000"/>
                </a:spcBef>
                <a:buFont typeface="Arial" panose="020B0604020202020204" pitchFamily="34" charset="0"/>
                <a:buNone/>
              </a:pPr>
              <a:r>
                <a:rPr lang="id-ID" altLang="en-US" sz="1100" dirty="0">
                  <a:solidFill>
                    <a:srgbClr val="FCFCFC"/>
                  </a:solidFill>
                  <a:latin typeface="微软雅黑" panose="020B0503020204020204" pitchFamily="34" charset="-122"/>
                  <a:ea typeface="微软雅黑" panose="020B0503020204020204" pitchFamily="34" charset="-122"/>
                </a:rPr>
                <a:t>02</a:t>
              </a:r>
            </a:p>
          </p:txBody>
        </p:sp>
        <p:sp>
          <p:nvSpPr>
            <p:cNvPr id="27" name="Text Placeholder 4"/>
            <p:cNvSpPr txBox="1"/>
            <p:nvPr/>
          </p:nvSpPr>
          <p:spPr>
            <a:xfrm>
              <a:off x="6696" y="1917"/>
              <a:ext cx="304" cy="365"/>
            </a:xfrm>
            <a:prstGeom prst="rect">
              <a:avLst/>
            </a:prstGeom>
            <a:noFill/>
            <a:ln w="9525">
              <a:noFill/>
            </a:ln>
          </p:spPr>
          <p:txBody>
            <a:bodyPr lIns="0" tIns="0" rIns="0" bIns="0" anchor="ctr"/>
            <a:lstStyle/>
            <a:p>
              <a:pPr lvl="0" indent="0" algn="ctr">
                <a:lnSpc>
                  <a:spcPts val="1400"/>
                </a:lnSpc>
                <a:spcBef>
                  <a:spcPts val="1000"/>
                </a:spcBef>
                <a:buFont typeface="Arial" panose="020B0604020202020204" pitchFamily="34" charset="0"/>
                <a:buNone/>
              </a:pPr>
              <a:r>
                <a:rPr lang="id-ID" altLang="en-US" sz="1100" dirty="0">
                  <a:solidFill>
                    <a:srgbClr val="FCFCFC"/>
                  </a:solidFill>
                  <a:latin typeface="微软雅黑" panose="020B0503020204020204" pitchFamily="34" charset="-122"/>
                  <a:ea typeface="微软雅黑" panose="020B0503020204020204" pitchFamily="34" charset="-122"/>
                </a:rPr>
                <a:t>03</a:t>
              </a:r>
            </a:p>
          </p:txBody>
        </p:sp>
        <p:sp>
          <p:nvSpPr>
            <p:cNvPr id="28" name="Text Placeholder 4"/>
            <p:cNvSpPr txBox="1"/>
            <p:nvPr/>
          </p:nvSpPr>
          <p:spPr>
            <a:xfrm>
              <a:off x="8805" y="5579"/>
              <a:ext cx="304" cy="365"/>
            </a:xfrm>
            <a:prstGeom prst="rect">
              <a:avLst/>
            </a:prstGeom>
            <a:noFill/>
            <a:ln w="9525">
              <a:noFill/>
            </a:ln>
          </p:spPr>
          <p:txBody>
            <a:bodyPr lIns="0" tIns="0" rIns="0" bIns="0" anchor="ctr"/>
            <a:lstStyle/>
            <a:p>
              <a:pPr lvl="0" indent="0" algn="ctr">
                <a:lnSpc>
                  <a:spcPts val="1400"/>
                </a:lnSpc>
                <a:spcBef>
                  <a:spcPts val="1000"/>
                </a:spcBef>
                <a:buFont typeface="Arial" panose="020B0604020202020204" pitchFamily="34" charset="0"/>
                <a:buNone/>
              </a:pPr>
              <a:r>
                <a:rPr lang="id-ID" altLang="en-US" sz="1100" dirty="0">
                  <a:solidFill>
                    <a:srgbClr val="FCFCFC"/>
                  </a:solidFill>
                  <a:latin typeface="微软雅黑" panose="020B0503020204020204" pitchFamily="34" charset="-122"/>
                  <a:ea typeface="微软雅黑" panose="020B0503020204020204" pitchFamily="34" charset="-122"/>
                </a:rPr>
                <a:t>04</a:t>
              </a:r>
            </a:p>
          </p:txBody>
        </p:sp>
        <p:sp>
          <p:nvSpPr>
            <p:cNvPr id="29" name="Shape 1625"/>
            <p:cNvSpPr/>
            <p:nvPr/>
          </p:nvSpPr>
          <p:spPr>
            <a:xfrm>
              <a:off x="11459" y="2525"/>
              <a:ext cx="1638" cy="1638"/>
            </a:xfrm>
            <a:custGeom>
              <a:avLst/>
              <a:gdLst/>
              <a:ahLst/>
              <a:cxnLst>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1169B3"/>
            </a:solidFill>
            <a:ln w="12700">
              <a:noFill/>
            </a:ln>
          </p:spPr>
          <p:txBody>
            <a:bodyPr/>
            <a:lstStyle/>
            <a:p>
              <a:endParaRPr lang="zh-CN" altLang="en-US"/>
            </a:p>
          </p:txBody>
        </p:sp>
        <p:sp>
          <p:nvSpPr>
            <p:cNvPr id="30" name="Shape 1657"/>
            <p:cNvSpPr/>
            <p:nvPr/>
          </p:nvSpPr>
          <p:spPr>
            <a:xfrm>
              <a:off x="12034" y="2746"/>
              <a:ext cx="488" cy="49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21600" h="2160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noFill/>
            </a:ln>
          </p:spPr>
          <p:txBody>
            <a:bodyPr/>
            <a:lstStyle/>
            <a:p>
              <a:endParaRPr lang="zh-CN" altLang="en-US"/>
            </a:p>
          </p:txBody>
        </p:sp>
        <p:sp>
          <p:nvSpPr>
            <p:cNvPr id="31" name="Text Placeholder 3"/>
            <p:cNvSpPr txBox="1"/>
            <p:nvPr/>
          </p:nvSpPr>
          <p:spPr>
            <a:xfrm>
              <a:off x="11665" y="3313"/>
              <a:ext cx="1205" cy="483"/>
            </a:xfrm>
            <a:prstGeom prst="rect">
              <a:avLst/>
            </a:prstGeom>
            <a:noFill/>
            <a:ln w="9525">
              <a:noFill/>
            </a:ln>
          </p:spPr>
          <p:txBody>
            <a:bodyPr lIns="0" tIns="0" rIns="0" bIns="0" anchor="ctr"/>
            <a:lstStyle/>
            <a:p>
              <a:pPr lvl="0" indent="0" algn="ctr">
                <a:lnSpc>
                  <a:spcPct val="90000"/>
                </a:lnSpc>
                <a:spcBef>
                  <a:spcPts val="1000"/>
                </a:spcBef>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rPr>
                <a:t>输入文本</a:t>
              </a:r>
              <a:endParaRPr lang="id-ID" altLang="en-US" sz="1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0756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组合 47"/>
          <p:cNvGrpSpPr/>
          <p:nvPr/>
        </p:nvGrpSpPr>
        <p:grpSpPr>
          <a:xfrm>
            <a:off x="1438275" y="2251075"/>
            <a:ext cx="6012626" cy="1554163"/>
            <a:chOff x="3119" y="2916"/>
            <a:chExt cx="7296" cy="1885"/>
          </a:xfrm>
        </p:grpSpPr>
        <p:grpSp>
          <p:nvGrpSpPr>
            <p:cNvPr id="4" name="组合 41"/>
            <p:cNvGrpSpPr/>
            <p:nvPr/>
          </p:nvGrpSpPr>
          <p:grpSpPr>
            <a:xfrm>
              <a:off x="3119" y="2916"/>
              <a:ext cx="7296" cy="1885"/>
              <a:chOff x="3119" y="3370"/>
              <a:chExt cx="7297" cy="1885"/>
            </a:xfrm>
          </p:grpSpPr>
          <p:grpSp>
            <p:nvGrpSpPr>
              <p:cNvPr id="7" name="组合 8"/>
              <p:cNvGrpSpPr/>
              <p:nvPr/>
            </p:nvGrpSpPr>
            <p:grpSpPr>
              <a:xfrm>
                <a:off x="3119" y="3370"/>
                <a:ext cx="1671" cy="1885"/>
                <a:chOff x="3047207" y="4271309"/>
                <a:chExt cx="1557777" cy="1758016"/>
              </a:xfrm>
            </p:grpSpPr>
            <p:sp>
              <p:nvSpPr>
                <p:cNvPr id="10" name="Oval 14"/>
                <p:cNvSpPr/>
                <p:nvPr/>
              </p:nvSpPr>
              <p:spPr>
                <a:xfrm>
                  <a:off x="3368321" y="4271309"/>
                  <a:ext cx="1236663" cy="1238250"/>
                </a:xfrm>
                <a:prstGeom prst="ellipse">
                  <a:avLst/>
                </a:prstGeom>
                <a:solidFill>
                  <a:srgbClr val="BFBFBF"/>
                </a:solidFill>
                <a:ln w="82550">
                  <a:noFill/>
                </a:ln>
              </p:spPr>
              <p:txBody>
                <a:bodyPr anchor="t"/>
                <a:lstStyle/>
                <a:p>
                  <a:pPr lvl="0" indent="0">
                    <a:buFont typeface="Arial" panose="020B0604020202020204" pitchFamily="34" charset="0"/>
                    <a:buNone/>
                  </a:pPr>
                  <a:endParaRPr lang="zh-CN" altLang="en-US" dirty="0">
                    <a:latin typeface="Calibri" panose="020F0502020204030204" pitchFamily="34" charset="0"/>
                    <a:ea typeface="宋体" panose="02010600030101010101" pitchFamily="2" charset="-122"/>
                  </a:endParaRPr>
                </a:p>
              </p:txBody>
            </p:sp>
            <p:sp>
              <p:nvSpPr>
                <p:cNvPr id="11" name="Oval 15"/>
                <p:cNvSpPr/>
                <p:nvPr/>
              </p:nvSpPr>
              <p:spPr>
                <a:xfrm>
                  <a:off x="3047207" y="5018088"/>
                  <a:ext cx="1011238" cy="1011237"/>
                </a:xfrm>
                <a:prstGeom prst="ellipse">
                  <a:avLst/>
                </a:prstGeom>
                <a:noFill/>
                <a:ln w="9525">
                  <a:noFill/>
                </a:ln>
              </p:spPr>
              <p:txBody>
                <a:bodyPr anchor="t"/>
                <a:lstStyle/>
                <a:p>
                  <a:pPr lvl="0" indent="0">
                    <a:buFont typeface="Arial" panose="020B0604020202020204" pitchFamily="34" charset="0"/>
                    <a:buNone/>
                  </a:pPr>
                  <a:endParaRPr lang="zh-CN" altLang="en-US" dirty="0">
                    <a:latin typeface="Calibri" panose="020F0502020204030204" pitchFamily="34" charset="0"/>
                    <a:ea typeface="宋体" panose="02010600030101010101" pitchFamily="2" charset="-122"/>
                  </a:endParaRPr>
                </a:p>
              </p:txBody>
            </p:sp>
            <p:sp>
              <p:nvSpPr>
                <p:cNvPr id="12" name="TextBox 15"/>
                <p:cNvSpPr txBox="1"/>
                <p:nvPr/>
              </p:nvSpPr>
              <p:spPr>
                <a:xfrm>
                  <a:off x="3478726" y="4654955"/>
                  <a:ext cx="1023870" cy="472635"/>
                </a:xfrm>
                <a:prstGeom prst="rect">
                  <a:avLst/>
                </a:prstGeom>
                <a:noFill/>
                <a:ln w="9525">
                  <a:noFill/>
                </a:ln>
              </p:spPr>
              <p:txBody>
                <a:bodyPr anchor="t">
                  <a:spAutoFit/>
                </a:bodyPr>
                <a:lstStyle/>
                <a:p>
                  <a:pPr lvl="0" indent="0" algn="ctr">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目标</a:t>
                  </a:r>
                </a:p>
              </p:txBody>
            </p:sp>
          </p:grpSp>
          <p:sp>
            <p:nvSpPr>
              <p:cNvPr id="8" name="Oval 14"/>
              <p:cNvSpPr/>
              <p:nvPr/>
            </p:nvSpPr>
            <p:spPr>
              <a:xfrm>
                <a:off x="6229" y="3390"/>
                <a:ext cx="1327" cy="1328"/>
              </a:xfrm>
              <a:prstGeom prst="ellipse">
                <a:avLst/>
              </a:prstGeom>
              <a:solidFill>
                <a:srgbClr val="878787"/>
              </a:solidFill>
              <a:ln w="82550">
                <a:noFill/>
              </a:ln>
            </p:spPr>
            <p:txBody>
              <a:bodyPr anchor="t"/>
              <a:lstStyle/>
              <a:p>
                <a:pPr lvl="0" indent="0">
                  <a:buFont typeface="Arial" panose="020B0604020202020204" pitchFamily="34" charset="0"/>
                  <a:buNone/>
                </a:pPr>
                <a:endParaRPr lang="zh-CN" altLang="en-US" dirty="0">
                  <a:latin typeface="Calibri" panose="020F0502020204030204" pitchFamily="34" charset="0"/>
                  <a:ea typeface="宋体" panose="02010600030101010101" pitchFamily="2" charset="-122"/>
                </a:endParaRPr>
              </a:p>
            </p:txBody>
          </p:sp>
          <p:sp>
            <p:nvSpPr>
              <p:cNvPr id="9" name="Oval 14"/>
              <p:cNvSpPr/>
              <p:nvPr/>
            </p:nvSpPr>
            <p:spPr>
              <a:xfrm>
                <a:off x="9089" y="3370"/>
                <a:ext cx="1327" cy="1328"/>
              </a:xfrm>
              <a:prstGeom prst="ellipse">
                <a:avLst/>
              </a:prstGeom>
              <a:solidFill>
                <a:srgbClr val="1169B3"/>
              </a:solidFill>
              <a:ln w="82550">
                <a:noFill/>
              </a:ln>
            </p:spPr>
            <p:txBody>
              <a:bodyPr anchor="t"/>
              <a:lstStyle/>
              <a:p>
                <a:pPr lvl="0" indent="0">
                  <a:buFont typeface="Arial" panose="020B0604020202020204" pitchFamily="34" charset="0"/>
                  <a:buNone/>
                </a:pPr>
                <a:endParaRPr lang="zh-CN" altLang="en-US" dirty="0">
                  <a:latin typeface="Calibri" panose="020F0502020204030204" pitchFamily="34" charset="0"/>
                  <a:ea typeface="宋体" panose="02010600030101010101" pitchFamily="2" charset="-122"/>
                </a:endParaRPr>
              </a:p>
            </p:txBody>
          </p:sp>
        </p:grpSp>
        <p:sp>
          <p:nvSpPr>
            <p:cNvPr id="5" name="TextBox 15"/>
            <p:cNvSpPr txBox="1"/>
            <p:nvPr/>
          </p:nvSpPr>
          <p:spPr>
            <a:xfrm>
              <a:off x="6326" y="3328"/>
              <a:ext cx="1168" cy="507"/>
            </a:xfrm>
            <a:prstGeom prst="rect">
              <a:avLst/>
            </a:prstGeom>
            <a:noFill/>
            <a:ln w="9525">
              <a:noFill/>
            </a:ln>
          </p:spPr>
          <p:txBody>
            <a:bodyPr anchor="t">
              <a:spAutoFit/>
            </a:bodyPr>
            <a:lstStyle/>
            <a:p>
              <a:pPr lvl="0" indent="0" algn="ctr">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信念</a:t>
              </a:r>
            </a:p>
          </p:txBody>
        </p:sp>
        <p:sp>
          <p:nvSpPr>
            <p:cNvPr id="6" name="TextBox 15"/>
            <p:cNvSpPr txBox="1"/>
            <p:nvPr/>
          </p:nvSpPr>
          <p:spPr>
            <a:xfrm>
              <a:off x="9201" y="3327"/>
              <a:ext cx="1073" cy="507"/>
            </a:xfrm>
            <a:prstGeom prst="rect">
              <a:avLst/>
            </a:prstGeom>
            <a:noFill/>
            <a:ln w="9525">
              <a:noFill/>
            </a:ln>
          </p:spPr>
          <p:txBody>
            <a:bodyPr anchor="t">
              <a:spAutoFit/>
            </a:bodyPr>
            <a:lstStyle/>
            <a:p>
              <a:pPr lvl="0" indent="0" algn="ctr">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rPr>
                <a:t>价值</a:t>
              </a:r>
            </a:p>
          </p:txBody>
        </p:sp>
      </p:grpSp>
      <p:sp>
        <p:nvSpPr>
          <p:cNvPr id="13" name="Rectangle 26"/>
          <p:cNvSpPr/>
          <p:nvPr/>
        </p:nvSpPr>
        <p:spPr>
          <a:xfrm>
            <a:off x="1403350" y="3860800"/>
            <a:ext cx="1782763" cy="828040"/>
          </a:xfrm>
          <a:prstGeom prst="rect">
            <a:avLst/>
          </a:prstGeom>
          <a:noFill/>
          <a:ln w="9525">
            <a:noFill/>
          </a:ln>
        </p:spPr>
        <p:txBody>
          <a:bodyPr anchor="t">
            <a:spAutoFit/>
          </a:bodyPr>
          <a:lstStyle/>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请输入主要内容请输入主要内容请输入主要内容请输入主要内容请输入主要内容请输入主要内容</a:t>
            </a:r>
          </a:p>
        </p:txBody>
      </p:sp>
      <p:sp>
        <p:nvSpPr>
          <p:cNvPr id="14" name="Rectangle 26"/>
          <p:cNvSpPr/>
          <p:nvPr/>
        </p:nvSpPr>
        <p:spPr>
          <a:xfrm>
            <a:off x="1835150" y="3573463"/>
            <a:ext cx="803275" cy="287020"/>
          </a:xfrm>
          <a:prstGeom prst="rect">
            <a:avLst/>
          </a:prstGeom>
          <a:noFill/>
          <a:ln w="9525">
            <a:noFill/>
          </a:ln>
        </p:spPr>
        <p:txBody>
          <a:bodyPr anchor="t">
            <a:spAutoFit/>
          </a:bodyPr>
          <a:lstStyle/>
          <a:p>
            <a:pPr lvl="0" indent="0">
              <a:buFont typeface="Arial" panose="020B0604020202020204" pitchFamily="34" charset="0"/>
              <a:buNone/>
            </a:pPr>
            <a:r>
              <a:rPr lang="zh-CN" altLang="en-US" sz="1200" b="1" dirty="0">
                <a:solidFill>
                  <a:srgbClr val="1169B3"/>
                </a:solidFill>
                <a:latin typeface="微软雅黑" panose="020B0503020204020204" pitchFamily="34" charset="-122"/>
                <a:ea typeface="微软雅黑" panose="020B0503020204020204" pitchFamily="34" charset="-122"/>
              </a:rPr>
              <a:t>输入标题</a:t>
            </a:r>
          </a:p>
        </p:txBody>
      </p:sp>
      <p:sp>
        <p:nvSpPr>
          <p:cNvPr id="15" name="Rectangle 26"/>
          <p:cNvSpPr/>
          <p:nvPr/>
        </p:nvSpPr>
        <p:spPr>
          <a:xfrm>
            <a:off x="3708400" y="3862388"/>
            <a:ext cx="1782763" cy="828040"/>
          </a:xfrm>
          <a:prstGeom prst="rect">
            <a:avLst/>
          </a:prstGeom>
          <a:noFill/>
          <a:ln w="9525">
            <a:noFill/>
          </a:ln>
        </p:spPr>
        <p:txBody>
          <a:bodyPr anchor="t">
            <a:spAutoFit/>
          </a:bodyPr>
          <a:lstStyle/>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请输入主要内容请输入主要内容请输入主要内容请输入主要内容请输入主要内容请输入主要内容</a:t>
            </a:r>
          </a:p>
        </p:txBody>
      </p:sp>
      <p:sp>
        <p:nvSpPr>
          <p:cNvPr id="16" name="Rectangle 26"/>
          <p:cNvSpPr/>
          <p:nvPr/>
        </p:nvSpPr>
        <p:spPr>
          <a:xfrm>
            <a:off x="4140200" y="3573463"/>
            <a:ext cx="803275" cy="287020"/>
          </a:xfrm>
          <a:prstGeom prst="rect">
            <a:avLst/>
          </a:prstGeom>
          <a:noFill/>
          <a:ln w="9525">
            <a:noFill/>
          </a:ln>
        </p:spPr>
        <p:txBody>
          <a:bodyPr anchor="t">
            <a:spAutoFit/>
          </a:bodyPr>
          <a:lstStyle/>
          <a:p>
            <a:pPr lvl="0" indent="0">
              <a:buFont typeface="Arial" panose="020B0604020202020204" pitchFamily="34" charset="0"/>
              <a:buNone/>
            </a:pPr>
            <a:r>
              <a:rPr lang="zh-CN" altLang="en-US" sz="1200" b="1" dirty="0">
                <a:solidFill>
                  <a:srgbClr val="1169B3"/>
                </a:solidFill>
                <a:latin typeface="微软雅黑" panose="020B0503020204020204" pitchFamily="34" charset="-122"/>
                <a:ea typeface="微软雅黑" panose="020B0503020204020204" pitchFamily="34" charset="-122"/>
              </a:rPr>
              <a:t>输入标题</a:t>
            </a:r>
          </a:p>
        </p:txBody>
      </p:sp>
      <p:sp>
        <p:nvSpPr>
          <p:cNvPr id="17" name="Rectangle 26"/>
          <p:cNvSpPr/>
          <p:nvPr/>
        </p:nvSpPr>
        <p:spPr>
          <a:xfrm>
            <a:off x="6084888" y="3862388"/>
            <a:ext cx="1782762" cy="828040"/>
          </a:xfrm>
          <a:prstGeom prst="rect">
            <a:avLst/>
          </a:prstGeom>
          <a:noFill/>
          <a:ln w="9525">
            <a:noFill/>
          </a:ln>
        </p:spPr>
        <p:txBody>
          <a:bodyPr anchor="t">
            <a:spAutoFit/>
          </a:bodyPr>
          <a:lstStyle/>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请输入主要内容请输入主要内容请输入主要内容请输入主要内容请输入主要内容请输入主要内容</a:t>
            </a:r>
          </a:p>
        </p:txBody>
      </p:sp>
      <p:sp>
        <p:nvSpPr>
          <p:cNvPr id="18" name="Rectangle 26"/>
          <p:cNvSpPr/>
          <p:nvPr/>
        </p:nvSpPr>
        <p:spPr>
          <a:xfrm>
            <a:off x="6515100" y="3573463"/>
            <a:ext cx="804863" cy="287020"/>
          </a:xfrm>
          <a:prstGeom prst="rect">
            <a:avLst/>
          </a:prstGeom>
          <a:noFill/>
          <a:ln w="9525">
            <a:noFill/>
          </a:ln>
        </p:spPr>
        <p:txBody>
          <a:bodyPr anchor="t">
            <a:spAutoFit/>
          </a:bodyPr>
          <a:lstStyle/>
          <a:p>
            <a:pPr lvl="0" indent="0">
              <a:buFont typeface="Arial" panose="020B0604020202020204" pitchFamily="34" charset="0"/>
              <a:buNone/>
            </a:pPr>
            <a:r>
              <a:rPr lang="zh-CN" altLang="en-US" sz="1200" b="1" dirty="0">
                <a:solidFill>
                  <a:srgbClr val="1169B3"/>
                </a:solidFill>
                <a:latin typeface="微软雅黑" panose="020B0503020204020204" pitchFamily="34" charset="-122"/>
                <a:ea typeface="微软雅黑" panose="020B0503020204020204" pitchFamily="34" charset="-122"/>
              </a:rPr>
              <a:t>输入标题</a:t>
            </a:r>
          </a:p>
        </p:txBody>
      </p:sp>
    </p:spTree>
    <p:extLst>
      <p:ext uri="{BB962C8B-B14F-4D97-AF65-F5344CB8AC3E}">
        <p14:creationId xmlns:p14="http://schemas.microsoft.com/office/powerpoint/2010/main" val="388325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组合 16"/>
          <p:cNvGrpSpPr/>
          <p:nvPr/>
        </p:nvGrpSpPr>
        <p:grpSpPr>
          <a:xfrm>
            <a:off x="2844800" y="2247265"/>
            <a:ext cx="1565275" cy="3120664"/>
            <a:chOff x="4932" y="1557"/>
            <a:chExt cx="3060" cy="6100"/>
          </a:xfrm>
        </p:grpSpPr>
        <p:sp>
          <p:nvSpPr>
            <p:cNvPr id="4" name="矩形 61"/>
            <p:cNvSpPr/>
            <p:nvPr/>
          </p:nvSpPr>
          <p:spPr>
            <a:xfrm>
              <a:off x="4933" y="1557"/>
              <a:ext cx="2088" cy="2787"/>
            </a:xfrm>
            <a:prstGeom prst="rect">
              <a:avLst/>
            </a:prstGeom>
            <a:blipFill rotWithShape="1">
              <a:blip r:embed="rId2" cstate="print"/>
              <a:stretch>
                <a:fillRect/>
              </a:stretch>
            </a:blipFill>
            <a:ln w="9525">
              <a:noFill/>
            </a:ln>
          </p:spPr>
          <p:txBody>
            <a:bodyPr anchor="t"/>
            <a:lstStyle/>
            <a:p>
              <a:pPr lvl="0" indent="0">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5" name="Rectangle 26"/>
            <p:cNvSpPr/>
            <p:nvPr/>
          </p:nvSpPr>
          <p:spPr>
            <a:xfrm>
              <a:off x="4933" y="4959"/>
              <a:ext cx="2807" cy="2698"/>
            </a:xfrm>
            <a:prstGeom prst="rect">
              <a:avLst/>
            </a:prstGeom>
            <a:noFill/>
            <a:ln w="9525">
              <a:noFill/>
            </a:ln>
          </p:spPr>
          <p:txBody>
            <a:bodyPr anchor="t">
              <a:spAutoFit/>
            </a:bodyPr>
            <a:lstStyle/>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请输入队长介绍</a:t>
              </a:r>
            </a:p>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图片更换方法是对图片点右键</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设置对象格式</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填充</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smtClean="0">
                  <a:solidFill>
                    <a:srgbClr val="969696"/>
                  </a:solidFill>
                  <a:latin typeface="微软雅黑" panose="020B0503020204020204" pitchFamily="34" charset="-122"/>
                  <a:ea typeface="微软雅黑" panose="020B0503020204020204" pitchFamily="34" charset="-122"/>
                  <a:sym typeface="宋体" panose="02010600030101010101" pitchFamily="2" charset="-122"/>
                </a:rPr>
                <a:t>填充效果</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图片选择事先准备好的图片即可。</a:t>
              </a:r>
            </a:p>
          </p:txBody>
        </p:sp>
        <p:sp>
          <p:nvSpPr>
            <p:cNvPr id="6" name="Rectangle 26"/>
            <p:cNvSpPr/>
            <p:nvPr/>
          </p:nvSpPr>
          <p:spPr>
            <a:xfrm>
              <a:off x="4932" y="4504"/>
              <a:ext cx="3060" cy="561"/>
            </a:xfrm>
            <a:prstGeom prst="rect">
              <a:avLst/>
            </a:prstGeom>
            <a:noFill/>
            <a:ln w="9525">
              <a:noFill/>
            </a:ln>
          </p:spPr>
          <p:txBody>
            <a:bodyPr anchor="t">
              <a:spAutoFit/>
            </a:bodyPr>
            <a:lstStyle/>
            <a:p>
              <a:pPr lvl="0" indent="0">
                <a:buFont typeface="Arial" panose="020B0604020202020204" pitchFamily="34" charset="0"/>
                <a:buNone/>
              </a:pPr>
              <a:r>
                <a:rPr lang="zh-CN" altLang="en-US" sz="1200" b="1" dirty="0">
                  <a:solidFill>
                    <a:srgbClr val="1169B3"/>
                  </a:solidFill>
                  <a:latin typeface="微软雅黑" panose="020B0503020204020204" pitchFamily="34" charset="-122"/>
                  <a:ea typeface="微软雅黑" panose="020B0503020204020204" pitchFamily="34" charset="-122"/>
                </a:rPr>
                <a:t>队员姓名</a:t>
              </a:r>
            </a:p>
          </p:txBody>
        </p:sp>
      </p:grpSp>
      <p:grpSp>
        <p:nvGrpSpPr>
          <p:cNvPr id="7" name="组合 17"/>
          <p:cNvGrpSpPr/>
          <p:nvPr/>
        </p:nvGrpSpPr>
        <p:grpSpPr>
          <a:xfrm>
            <a:off x="5003800" y="2245995"/>
            <a:ext cx="1565275" cy="3123027"/>
            <a:chOff x="8107" y="1556"/>
            <a:chExt cx="3060" cy="6101"/>
          </a:xfrm>
        </p:grpSpPr>
        <p:sp>
          <p:nvSpPr>
            <p:cNvPr id="8" name="矩形 7"/>
            <p:cNvSpPr/>
            <p:nvPr/>
          </p:nvSpPr>
          <p:spPr>
            <a:xfrm>
              <a:off x="8107" y="1556"/>
              <a:ext cx="2088" cy="2803"/>
            </a:xfrm>
            <a:prstGeom prst="rect">
              <a:avLst/>
            </a:prstGeom>
            <a:blipFill rotWithShape="1">
              <a:blip r:embed="rId3" cstate="print"/>
              <a:stretch>
                <a:fillRect/>
              </a:stretch>
            </a:blipFill>
            <a:ln w="9525">
              <a:noFill/>
            </a:ln>
          </p:spPr>
          <p:txBody>
            <a:bodyPr anchor="t"/>
            <a:lstStyle/>
            <a:p>
              <a:pPr lvl="0" indent="0">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9" name="Rectangle 26"/>
            <p:cNvSpPr/>
            <p:nvPr/>
          </p:nvSpPr>
          <p:spPr>
            <a:xfrm>
              <a:off x="8108" y="4960"/>
              <a:ext cx="2807" cy="2697"/>
            </a:xfrm>
            <a:prstGeom prst="rect">
              <a:avLst/>
            </a:prstGeom>
            <a:noFill/>
            <a:ln w="9525">
              <a:noFill/>
            </a:ln>
          </p:spPr>
          <p:txBody>
            <a:bodyPr anchor="t">
              <a:spAutoFit/>
            </a:bodyPr>
            <a:lstStyle/>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请输入队长介绍</a:t>
              </a:r>
            </a:p>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图片更换方法是对图片点右键</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设置对象格式</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填充</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填充效果</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图片选择事先准备好</a:t>
              </a:r>
              <a:r>
                <a:rPr lang="zh-CN" altLang="en-US" sz="1100" dirty="0" smtClean="0">
                  <a:solidFill>
                    <a:srgbClr val="969696"/>
                  </a:solidFill>
                  <a:latin typeface="微软雅黑" panose="020B0503020204020204" pitchFamily="34" charset="-122"/>
                  <a:ea typeface="微软雅黑" panose="020B0503020204020204" pitchFamily="34" charset="-122"/>
                  <a:sym typeface="宋体" panose="02010600030101010101" pitchFamily="2" charset="-122"/>
                </a:rPr>
                <a:t>的图片</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即可。</a:t>
              </a:r>
            </a:p>
          </p:txBody>
        </p:sp>
        <p:sp>
          <p:nvSpPr>
            <p:cNvPr id="10" name="Rectangle 26"/>
            <p:cNvSpPr/>
            <p:nvPr/>
          </p:nvSpPr>
          <p:spPr>
            <a:xfrm>
              <a:off x="8107" y="4505"/>
              <a:ext cx="3060" cy="561"/>
            </a:xfrm>
            <a:prstGeom prst="rect">
              <a:avLst/>
            </a:prstGeom>
            <a:noFill/>
            <a:ln w="9525">
              <a:noFill/>
            </a:ln>
          </p:spPr>
          <p:txBody>
            <a:bodyPr anchor="t">
              <a:spAutoFit/>
            </a:bodyPr>
            <a:lstStyle/>
            <a:p>
              <a:pPr lvl="0" indent="0">
                <a:buFont typeface="Arial" panose="020B0604020202020204" pitchFamily="34" charset="0"/>
                <a:buNone/>
              </a:pPr>
              <a:r>
                <a:rPr lang="zh-CN" altLang="en-US" sz="1200" b="1" dirty="0">
                  <a:solidFill>
                    <a:srgbClr val="1169B3"/>
                  </a:solidFill>
                  <a:latin typeface="微软雅黑" panose="020B0503020204020204" pitchFamily="34" charset="-122"/>
                  <a:ea typeface="微软雅黑" panose="020B0503020204020204" pitchFamily="34" charset="-122"/>
                </a:rPr>
                <a:t>队员姓名</a:t>
              </a:r>
            </a:p>
          </p:txBody>
        </p:sp>
      </p:grpSp>
      <p:grpSp>
        <p:nvGrpSpPr>
          <p:cNvPr id="11" name="组合 18"/>
          <p:cNvGrpSpPr/>
          <p:nvPr/>
        </p:nvGrpSpPr>
        <p:grpSpPr>
          <a:xfrm>
            <a:off x="7092950" y="2245360"/>
            <a:ext cx="1565910" cy="3122365"/>
            <a:chOff x="11169" y="1556"/>
            <a:chExt cx="3060" cy="6100"/>
          </a:xfrm>
        </p:grpSpPr>
        <p:sp>
          <p:nvSpPr>
            <p:cNvPr id="12" name="矩形 8"/>
            <p:cNvSpPr/>
            <p:nvPr/>
          </p:nvSpPr>
          <p:spPr>
            <a:xfrm>
              <a:off x="11229" y="1556"/>
              <a:ext cx="2088" cy="2832"/>
            </a:xfrm>
            <a:prstGeom prst="rect">
              <a:avLst/>
            </a:prstGeom>
            <a:blipFill rotWithShape="1">
              <a:blip r:embed="rId4" cstate="print"/>
              <a:stretch>
                <a:fillRect/>
              </a:stretch>
            </a:blipFill>
            <a:ln w="9525">
              <a:noFill/>
            </a:ln>
          </p:spPr>
          <p:txBody>
            <a:bodyPr anchor="t"/>
            <a:lstStyle/>
            <a:p>
              <a:pPr lvl="0" indent="0">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13" name="Rectangle 26"/>
            <p:cNvSpPr/>
            <p:nvPr/>
          </p:nvSpPr>
          <p:spPr>
            <a:xfrm>
              <a:off x="11170" y="4959"/>
              <a:ext cx="2807" cy="2697"/>
            </a:xfrm>
            <a:prstGeom prst="rect">
              <a:avLst/>
            </a:prstGeom>
            <a:noFill/>
            <a:ln w="9525">
              <a:noFill/>
            </a:ln>
          </p:spPr>
          <p:txBody>
            <a:bodyPr anchor="t">
              <a:spAutoFit/>
            </a:bodyPr>
            <a:lstStyle/>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请输入队长介绍</a:t>
              </a:r>
            </a:p>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图片更换方法是对图片点右键</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设置对象格式</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填充</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填充效果</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图片选择事先准备好的图片即可。</a:t>
              </a:r>
            </a:p>
          </p:txBody>
        </p:sp>
        <p:sp>
          <p:nvSpPr>
            <p:cNvPr id="14" name="Rectangle 26"/>
            <p:cNvSpPr/>
            <p:nvPr/>
          </p:nvSpPr>
          <p:spPr>
            <a:xfrm>
              <a:off x="11169" y="4504"/>
              <a:ext cx="3060" cy="561"/>
            </a:xfrm>
            <a:prstGeom prst="rect">
              <a:avLst/>
            </a:prstGeom>
            <a:noFill/>
            <a:ln w="9525">
              <a:noFill/>
            </a:ln>
          </p:spPr>
          <p:txBody>
            <a:bodyPr anchor="t">
              <a:spAutoFit/>
            </a:bodyPr>
            <a:lstStyle/>
            <a:p>
              <a:pPr lvl="0" indent="0">
                <a:buFont typeface="Arial" panose="020B0604020202020204" pitchFamily="34" charset="0"/>
                <a:buNone/>
              </a:pPr>
              <a:r>
                <a:rPr lang="zh-CN" altLang="en-US" sz="1200" b="1" dirty="0">
                  <a:solidFill>
                    <a:srgbClr val="1169B3"/>
                  </a:solidFill>
                  <a:latin typeface="微软雅黑" panose="020B0503020204020204" pitchFamily="34" charset="-122"/>
                  <a:ea typeface="微软雅黑" panose="020B0503020204020204" pitchFamily="34" charset="-122"/>
                </a:rPr>
                <a:t>队员姓名</a:t>
              </a:r>
            </a:p>
          </p:txBody>
        </p:sp>
      </p:grpSp>
      <p:grpSp>
        <p:nvGrpSpPr>
          <p:cNvPr id="15" name="组合 13"/>
          <p:cNvGrpSpPr/>
          <p:nvPr/>
        </p:nvGrpSpPr>
        <p:grpSpPr>
          <a:xfrm>
            <a:off x="684530" y="2245360"/>
            <a:ext cx="1565275" cy="3120664"/>
            <a:chOff x="4932" y="1557"/>
            <a:chExt cx="3060" cy="6100"/>
          </a:xfrm>
        </p:grpSpPr>
        <p:sp>
          <p:nvSpPr>
            <p:cNvPr id="16" name="矩形 19"/>
            <p:cNvSpPr/>
            <p:nvPr/>
          </p:nvSpPr>
          <p:spPr>
            <a:xfrm>
              <a:off x="4933" y="1557"/>
              <a:ext cx="2088" cy="2787"/>
            </a:xfrm>
            <a:prstGeom prst="rect">
              <a:avLst/>
            </a:prstGeom>
            <a:blipFill rotWithShape="1">
              <a:blip r:embed="rId2" cstate="print"/>
              <a:stretch>
                <a:fillRect/>
              </a:stretch>
            </a:blipFill>
            <a:ln w="9525">
              <a:noFill/>
            </a:ln>
          </p:spPr>
          <p:txBody>
            <a:bodyPr anchor="t"/>
            <a:lstStyle/>
            <a:p>
              <a:pPr lvl="0" indent="0">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17" name="Rectangle 26"/>
            <p:cNvSpPr/>
            <p:nvPr/>
          </p:nvSpPr>
          <p:spPr>
            <a:xfrm>
              <a:off x="4933" y="4959"/>
              <a:ext cx="2807" cy="2698"/>
            </a:xfrm>
            <a:prstGeom prst="rect">
              <a:avLst/>
            </a:prstGeom>
            <a:noFill/>
            <a:ln w="9525">
              <a:noFill/>
            </a:ln>
          </p:spPr>
          <p:txBody>
            <a:bodyPr anchor="t">
              <a:spAutoFit/>
            </a:bodyPr>
            <a:lstStyle/>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请输入队长介绍</a:t>
              </a:r>
            </a:p>
            <a:p>
              <a:pPr lvl="0" indent="0">
                <a:lnSpc>
                  <a:spcPct val="110000"/>
                </a:lnSpc>
                <a:buFont typeface="Arial" panose="020B0604020202020204" pitchFamily="34" charset="0"/>
                <a:buNone/>
              </a:pP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图片更换方法是对图片点右键</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设置对象格式</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填充</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填充效果</a:t>
              </a:r>
              <a:r>
                <a:rPr lang="en-US" altLang="zh-CN"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-&gt;</a:t>
              </a:r>
              <a:r>
                <a:rPr lang="zh-CN" altLang="en-US" sz="1100" dirty="0">
                  <a:solidFill>
                    <a:srgbClr val="969696"/>
                  </a:solidFill>
                  <a:latin typeface="微软雅黑" panose="020B0503020204020204" pitchFamily="34" charset="-122"/>
                  <a:ea typeface="微软雅黑" panose="020B0503020204020204" pitchFamily="34" charset="-122"/>
                  <a:sym typeface="宋体" panose="02010600030101010101" pitchFamily="2" charset="-122"/>
                </a:rPr>
                <a:t>图片选择事先准备好的图片即可。</a:t>
              </a:r>
            </a:p>
          </p:txBody>
        </p:sp>
        <p:sp>
          <p:nvSpPr>
            <p:cNvPr id="18" name="Rectangle 26"/>
            <p:cNvSpPr/>
            <p:nvPr/>
          </p:nvSpPr>
          <p:spPr>
            <a:xfrm>
              <a:off x="4932" y="4504"/>
              <a:ext cx="3060" cy="561"/>
            </a:xfrm>
            <a:prstGeom prst="rect">
              <a:avLst/>
            </a:prstGeom>
            <a:noFill/>
            <a:ln w="9525">
              <a:noFill/>
            </a:ln>
          </p:spPr>
          <p:txBody>
            <a:bodyPr anchor="t">
              <a:spAutoFit/>
            </a:bodyPr>
            <a:lstStyle/>
            <a:p>
              <a:pPr lvl="0" indent="0">
                <a:buFont typeface="Arial" panose="020B0604020202020204" pitchFamily="34" charset="0"/>
                <a:buNone/>
              </a:pPr>
              <a:r>
                <a:rPr lang="zh-CN" altLang="en-US" sz="1200" b="1" dirty="0">
                  <a:solidFill>
                    <a:srgbClr val="1169B3"/>
                  </a:solidFill>
                  <a:latin typeface="微软雅黑" panose="020B0503020204020204" pitchFamily="34" charset="-122"/>
                  <a:ea typeface="微软雅黑" panose="020B0503020204020204" pitchFamily="34" charset="-122"/>
                </a:rPr>
                <a:t>队长姓名</a:t>
              </a:r>
            </a:p>
          </p:txBody>
        </p:sp>
      </p:grpSp>
    </p:spTree>
    <p:extLst>
      <p:ext uri="{BB962C8B-B14F-4D97-AF65-F5344CB8AC3E}">
        <p14:creationId xmlns:p14="http://schemas.microsoft.com/office/powerpoint/2010/main" val="29609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图片占位符 5"/>
          <p:cNvSpPr>
            <a:spLocks noGrp="1"/>
          </p:cNvSpPr>
          <p:nvPr>
            <p:ph type="pic" sz="quarter" idx="13"/>
          </p:nvPr>
        </p:nvSpPr>
        <p:spPr/>
      </p:sp>
      <p:sp>
        <p:nvSpPr>
          <p:cNvPr id="7" name="文本占位符 6"/>
          <p:cNvSpPr>
            <a:spLocks noGrp="1"/>
          </p:cNvSpPr>
          <p:nvPr>
            <p:ph type="body" sz="quarter" idx="14"/>
          </p:nvPr>
        </p:nvSpPr>
        <p:spPr/>
        <p:txBody>
          <a:bodyPr/>
          <a:lstStyle/>
          <a:p>
            <a:endParaRPr lang="zh-CN" altLang="en-US" dirty="0"/>
          </a:p>
        </p:txBody>
      </p:sp>
    </p:spTree>
    <p:extLst>
      <p:ext uri="{BB962C8B-B14F-4D97-AF65-F5344CB8AC3E}">
        <p14:creationId xmlns:p14="http://schemas.microsoft.com/office/powerpoint/2010/main" val="1764478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71256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83890" y="1079500"/>
            <a:ext cx="5197460" cy="748774"/>
            <a:chOff x="5466" y="1254"/>
            <a:chExt cx="6976" cy="1005"/>
          </a:xfrm>
        </p:grpSpPr>
        <p:grpSp>
          <p:nvGrpSpPr>
            <p:cNvPr id="3" name="组合 29"/>
            <p:cNvGrpSpPr/>
            <p:nvPr/>
          </p:nvGrpSpPr>
          <p:grpSpPr>
            <a:xfrm>
              <a:off x="6294" y="1358"/>
              <a:ext cx="6148" cy="785"/>
              <a:chOff x="5655" y="1053"/>
              <a:chExt cx="7646" cy="1022"/>
            </a:xfrm>
          </p:grpSpPr>
          <p:sp>
            <p:nvSpPr>
              <p:cNvPr id="7" name="矩形 6"/>
              <p:cNvSpPr/>
              <p:nvPr/>
            </p:nvSpPr>
            <p:spPr>
              <a:xfrm>
                <a:off x="5655" y="1215"/>
                <a:ext cx="7370" cy="7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文本框 7"/>
              <p:cNvSpPr txBox="1"/>
              <p:nvPr/>
            </p:nvSpPr>
            <p:spPr>
              <a:xfrm>
                <a:off x="5861" y="1053"/>
                <a:ext cx="7440" cy="1022"/>
              </a:xfrm>
              <a:prstGeom prst="rect">
                <a:avLst/>
              </a:prstGeom>
              <a:noFill/>
              <a:ln w="9525">
                <a:noFill/>
              </a:ln>
            </p:spPr>
            <p:txBody>
              <a:bodyPr wrap="square" anchor="t">
                <a:spAutoFit/>
              </a:bodyPr>
              <a:lstStyle/>
              <a:p>
                <a:pPr defTabSz="686052">
                  <a:defRPr/>
                </a:pPr>
                <a:r>
                  <a:rPr lang="zh-CN" altLang="en-US" sz="1600" kern="0" dirty="0" smtClean="0">
                    <a:solidFill>
                      <a:schemeClr val="tx1">
                        <a:lumMod val="75000"/>
                        <a:lumOff val="25000"/>
                      </a:schemeClr>
                    </a:solidFill>
                    <a:latin typeface="微软雅黑" pitchFamily="34" charset="-122"/>
                    <a:ea typeface="微软雅黑" pitchFamily="34" charset="-122"/>
                  </a:rPr>
                  <a:t> 所属产品线及工作定位</a:t>
                </a:r>
                <a:endParaRPr lang="en-US" altLang="zh-CN" sz="1600" kern="0" dirty="0" smtClean="0">
                  <a:solidFill>
                    <a:schemeClr val="tx1">
                      <a:lumMod val="75000"/>
                      <a:lumOff val="25000"/>
                    </a:schemeClr>
                  </a:solidFill>
                  <a:latin typeface="微软雅黑" pitchFamily="34" charset="-122"/>
                  <a:ea typeface="微软雅黑" pitchFamily="34" charset="-122"/>
                </a:endParaRPr>
              </a:p>
              <a:p>
                <a:pPr defTabSz="686052">
                  <a:defRPr/>
                </a:pPr>
                <a:r>
                  <a:rPr lang="zh-CN" altLang="en-US" sz="1600" kern="0" dirty="0" smtClean="0">
                    <a:solidFill>
                      <a:schemeClr val="tx1">
                        <a:lumMod val="75000"/>
                        <a:lumOff val="25000"/>
                      </a:schemeClr>
                    </a:solidFill>
                    <a:latin typeface="微软雅黑" pitchFamily="34" charset="-122"/>
                    <a:ea typeface="微软雅黑" pitchFamily="34" charset="-122"/>
                  </a:rPr>
                  <a:t>（如首月汇报，请先进行自我介绍）</a:t>
                </a:r>
                <a:endParaRPr lang="zh-CN" altLang="en-US" sz="1600" b="1" dirty="0">
                  <a:latin typeface="Calibri" panose="020F0502020204030204" pitchFamily="34" charset="0"/>
                  <a:ea typeface="宋体" panose="02010600030101010101" pitchFamily="2" charset="-122"/>
                </a:endParaRPr>
              </a:p>
            </p:txBody>
          </p:sp>
        </p:grpSp>
        <p:grpSp>
          <p:nvGrpSpPr>
            <p:cNvPr id="4" name="组合 3"/>
            <p:cNvGrpSpPr/>
            <p:nvPr/>
          </p:nvGrpSpPr>
          <p:grpSpPr>
            <a:xfrm>
              <a:off x="5466" y="1254"/>
              <a:ext cx="880" cy="1005"/>
              <a:chOff x="1100563" y="3090803"/>
              <a:chExt cx="592289" cy="676392"/>
            </a:xfrm>
          </p:grpSpPr>
          <p:sp>
            <p:nvSpPr>
              <p:cNvPr id="5" name="六边形 4"/>
              <p:cNvSpPr/>
              <p:nvPr/>
            </p:nvSpPr>
            <p:spPr>
              <a:xfrm rot="5400000">
                <a:off x="1063108" y="3137451"/>
                <a:ext cx="676392" cy="583096"/>
              </a:xfrm>
              <a:prstGeom prst="hexagon">
                <a:avLst/>
              </a:prstGeom>
              <a:solidFill>
                <a:srgbClr val="E500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 name="文本框 64"/>
              <p:cNvSpPr txBox="1"/>
              <p:nvPr/>
            </p:nvSpPr>
            <p:spPr>
              <a:xfrm>
                <a:off x="1100563" y="3244568"/>
                <a:ext cx="577850" cy="37743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01</a:t>
                </a:r>
                <a:endParaRPr kumimoji="0" lang="zh-CN" altLang="en-US" sz="20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grpSp>
        <p:nvGrpSpPr>
          <p:cNvPr id="9" name="组合 8"/>
          <p:cNvGrpSpPr/>
          <p:nvPr/>
        </p:nvGrpSpPr>
        <p:grpSpPr>
          <a:xfrm>
            <a:off x="3183890" y="2060509"/>
            <a:ext cx="5269730" cy="1323953"/>
            <a:chOff x="5466" y="1138"/>
            <a:chExt cx="7073" cy="1777"/>
          </a:xfrm>
        </p:grpSpPr>
        <p:grpSp>
          <p:nvGrpSpPr>
            <p:cNvPr id="10" name="组合 29"/>
            <p:cNvGrpSpPr/>
            <p:nvPr/>
          </p:nvGrpSpPr>
          <p:grpSpPr>
            <a:xfrm>
              <a:off x="6294" y="1138"/>
              <a:ext cx="6245" cy="1777"/>
              <a:chOff x="5656" y="771"/>
              <a:chExt cx="7766" cy="2316"/>
            </a:xfrm>
          </p:grpSpPr>
          <p:sp>
            <p:nvSpPr>
              <p:cNvPr id="14" name="矩形 13"/>
              <p:cNvSpPr/>
              <p:nvPr/>
            </p:nvSpPr>
            <p:spPr>
              <a:xfrm>
                <a:off x="5656" y="1218"/>
                <a:ext cx="7370" cy="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文本框 7"/>
              <p:cNvSpPr txBox="1"/>
              <p:nvPr/>
            </p:nvSpPr>
            <p:spPr>
              <a:xfrm>
                <a:off x="5982" y="771"/>
                <a:ext cx="7440" cy="2316"/>
              </a:xfrm>
              <a:prstGeom prst="rect">
                <a:avLst/>
              </a:prstGeom>
              <a:noFill/>
              <a:ln w="9525">
                <a:noFill/>
              </a:ln>
            </p:spPr>
            <p:txBody>
              <a:bodyPr wrap="square" anchor="t">
                <a:spAutoFit/>
              </a:bodyPr>
              <a:lstStyle/>
              <a:p>
                <a:pPr defTabSz="686052">
                  <a:defRPr/>
                </a:pPr>
                <a:r>
                  <a:rPr lang="zh-CN" altLang="en-US" sz="1600" kern="0" dirty="0" smtClean="0">
                    <a:solidFill>
                      <a:schemeClr val="tx1">
                        <a:lumMod val="75000"/>
                        <a:lumOff val="25000"/>
                      </a:schemeClr>
                    </a:solidFill>
                    <a:latin typeface="微软雅黑" pitchFamily="34" charset="-122"/>
                    <a:ea typeface="微软雅黑" pitchFamily="34" charset="-122"/>
                  </a:rPr>
                  <a:t>本考核期内工作汇报</a:t>
                </a:r>
                <a:endParaRPr lang="en-US" altLang="zh-CN" sz="1600" kern="0" dirty="0" smtClean="0">
                  <a:solidFill>
                    <a:schemeClr val="tx1">
                      <a:lumMod val="75000"/>
                      <a:lumOff val="25000"/>
                    </a:schemeClr>
                  </a:solidFill>
                  <a:latin typeface="微软雅黑" pitchFamily="34" charset="-122"/>
                  <a:ea typeface="微软雅黑" pitchFamily="34" charset="-122"/>
                </a:endParaRPr>
              </a:p>
              <a:p>
                <a:pPr defTabSz="686052">
                  <a:defRPr/>
                </a:pPr>
                <a:r>
                  <a:rPr lang="zh-CN" altLang="en-US" sz="1600" kern="0" dirty="0" smtClean="0">
                    <a:solidFill>
                      <a:schemeClr val="tx1">
                        <a:lumMod val="75000"/>
                        <a:lumOff val="25000"/>
                      </a:schemeClr>
                    </a:solidFill>
                    <a:latin typeface="微软雅黑" pitchFamily="34" charset="-122"/>
                    <a:ea typeface="微软雅黑" pitchFamily="34" charset="-122"/>
                  </a:rPr>
                  <a:t>包含：</a:t>
                </a:r>
                <a:r>
                  <a:rPr lang="en-US" altLang="zh-CN" sz="1600" kern="0" dirty="0" smtClean="0">
                    <a:solidFill>
                      <a:schemeClr val="tx1">
                        <a:lumMod val="75000"/>
                        <a:lumOff val="25000"/>
                      </a:schemeClr>
                    </a:solidFill>
                    <a:latin typeface="微软雅黑" pitchFamily="34" charset="-122"/>
                    <a:ea typeface="微软雅黑" pitchFamily="34" charset="-122"/>
                  </a:rPr>
                  <a:t>1</a:t>
                </a:r>
                <a:r>
                  <a:rPr lang="zh-CN" altLang="en-US" sz="1600" kern="0" dirty="0" smtClean="0">
                    <a:solidFill>
                      <a:schemeClr val="tx1">
                        <a:lumMod val="75000"/>
                        <a:lumOff val="25000"/>
                      </a:schemeClr>
                    </a:solidFill>
                    <a:latin typeface="微软雅黑" pitchFamily="34" charset="-122"/>
                    <a:ea typeface="微软雅黑" pitchFamily="34" charset="-122"/>
                  </a:rPr>
                  <a:t>、工作</a:t>
                </a:r>
                <a:r>
                  <a:rPr lang="zh-CN" altLang="en-US" sz="1600" b="1" kern="0" dirty="0" smtClean="0">
                    <a:solidFill>
                      <a:srgbClr val="FF0000"/>
                    </a:solidFill>
                    <a:latin typeface="微软雅黑" pitchFamily="34" charset="-122"/>
                    <a:ea typeface="微软雅黑" pitchFamily="34" charset="-122"/>
                  </a:rPr>
                  <a:t>重点</a:t>
                </a:r>
                <a:r>
                  <a:rPr lang="zh-CN" altLang="en-US" sz="1600" kern="0" dirty="0" smtClean="0">
                    <a:solidFill>
                      <a:schemeClr val="tx1">
                        <a:lumMod val="75000"/>
                        <a:lumOff val="25000"/>
                      </a:schemeClr>
                    </a:solidFill>
                    <a:latin typeface="微软雅黑" pitchFamily="34" charset="-122"/>
                    <a:ea typeface="微软雅黑" pitchFamily="34" charset="-122"/>
                  </a:rPr>
                  <a:t>及产出</a:t>
                </a:r>
                <a:r>
                  <a:rPr lang="zh-CN" altLang="en-US" sz="1600" kern="0" dirty="0" smtClean="0">
                    <a:solidFill>
                      <a:schemeClr val="tx1">
                        <a:lumMod val="75000"/>
                        <a:lumOff val="25000"/>
                      </a:schemeClr>
                    </a:solidFill>
                    <a:latin typeface="微软雅黑" pitchFamily="34" charset="-122"/>
                    <a:ea typeface="微软雅黑" pitchFamily="34" charset="-122"/>
                  </a:rPr>
                  <a:t>（对标考核期工作目标，突出工作完成情况）</a:t>
                </a:r>
                <a:r>
                  <a:rPr lang="zh-CN" altLang="en-US" sz="1600" kern="0" dirty="0" smtClean="0">
                    <a:solidFill>
                      <a:schemeClr val="tx1">
                        <a:lumMod val="75000"/>
                        <a:lumOff val="25000"/>
                      </a:schemeClr>
                    </a:solidFill>
                    <a:latin typeface="微软雅黑" pitchFamily="34" charset="-122"/>
                    <a:ea typeface="微软雅黑" pitchFamily="34" charset="-122"/>
                  </a:rPr>
                  <a:t>；</a:t>
                </a:r>
                <a:r>
                  <a:rPr lang="en-US" altLang="zh-CN" sz="1600" kern="0" dirty="0" smtClean="0">
                    <a:solidFill>
                      <a:schemeClr val="tx1">
                        <a:lumMod val="75000"/>
                        <a:lumOff val="25000"/>
                      </a:schemeClr>
                    </a:solidFill>
                    <a:latin typeface="微软雅黑" pitchFamily="34" charset="-122"/>
                    <a:ea typeface="微软雅黑" pitchFamily="34" charset="-122"/>
                  </a:rPr>
                  <a:t>2</a:t>
                </a:r>
                <a:r>
                  <a:rPr lang="zh-CN" altLang="en-US" sz="1600" kern="0" dirty="0">
                    <a:solidFill>
                      <a:schemeClr val="tx1">
                        <a:lumMod val="75000"/>
                        <a:lumOff val="25000"/>
                      </a:schemeClr>
                    </a:solidFill>
                    <a:latin typeface="微软雅黑" pitchFamily="34" charset="-122"/>
                    <a:ea typeface="微软雅黑" pitchFamily="34" charset="-122"/>
                  </a:rPr>
                  <a:t>、工作</a:t>
                </a:r>
                <a:r>
                  <a:rPr lang="zh-CN" altLang="en-US" sz="1600" kern="0" dirty="0" smtClean="0">
                    <a:solidFill>
                      <a:schemeClr val="tx1">
                        <a:lumMod val="75000"/>
                        <a:lumOff val="25000"/>
                      </a:schemeClr>
                    </a:solidFill>
                    <a:latin typeface="微软雅黑" pitchFamily="34" charset="-122"/>
                    <a:ea typeface="微软雅黑" pitchFamily="34" charset="-122"/>
                  </a:rPr>
                  <a:t>难点及解决方案；</a:t>
                </a:r>
                <a:r>
                  <a:rPr lang="en-US" altLang="zh-CN" sz="1600" kern="0" dirty="0" smtClean="0">
                    <a:solidFill>
                      <a:schemeClr val="tx1">
                        <a:lumMod val="75000"/>
                        <a:lumOff val="25000"/>
                      </a:schemeClr>
                    </a:solidFill>
                    <a:latin typeface="微软雅黑" pitchFamily="34" charset="-122"/>
                    <a:ea typeface="微软雅黑" pitchFamily="34" charset="-122"/>
                  </a:rPr>
                  <a:t>3</a:t>
                </a:r>
                <a:r>
                  <a:rPr lang="zh-CN" altLang="en-US" sz="1600" kern="0" dirty="0" smtClean="0">
                    <a:solidFill>
                      <a:schemeClr val="tx1">
                        <a:lumMod val="75000"/>
                        <a:lumOff val="25000"/>
                      </a:schemeClr>
                    </a:solidFill>
                    <a:latin typeface="微软雅黑" pitchFamily="34" charset="-122"/>
                    <a:ea typeface="微软雅黑" pitchFamily="34" charset="-122"/>
                  </a:rPr>
                  <a:t>、所</a:t>
                </a:r>
                <a:r>
                  <a:rPr lang="zh-CN" altLang="en-US" sz="1600" kern="0" dirty="0">
                    <a:solidFill>
                      <a:schemeClr val="tx1">
                        <a:lumMod val="75000"/>
                        <a:lumOff val="25000"/>
                      </a:schemeClr>
                    </a:solidFill>
                    <a:latin typeface="微软雅黑" pitchFamily="34" charset="-122"/>
                    <a:ea typeface="微软雅黑" pitchFamily="34" charset="-122"/>
                  </a:rPr>
                  <a:t>需要</a:t>
                </a:r>
                <a:r>
                  <a:rPr lang="zh-CN" altLang="en-US" sz="1600" kern="0" dirty="0" smtClean="0">
                    <a:solidFill>
                      <a:schemeClr val="tx1">
                        <a:lumMod val="75000"/>
                        <a:lumOff val="25000"/>
                      </a:schemeClr>
                    </a:solidFill>
                    <a:latin typeface="微软雅黑" pitchFamily="34" charset="-122"/>
                    <a:ea typeface="微软雅黑" pitchFamily="34" charset="-122"/>
                  </a:rPr>
                  <a:t>的外部支持</a:t>
                </a:r>
                <a:r>
                  <a:rPr lang="zh-CN" altLang="en-US" sz="1600" kern="0" dirty="0">
                    <a:solidFill>
                      <a:schemeClr val="tx1">
                        <a:lumMod val="75000"/>
                        <a:lumOff val="25000"/>
                      </a:schemeClr>
                    </a:solidFill>
                    <a:latin typeface="微软雅黑" pitchFamily="34" charset="-122"/>
                    <a:ea typeface="微软雅黑" pitchFamily="34" charset="-122"/>
                  </a:rPr>
                  <a:t>和帮助</a:t>
                </a:r>
              </a:p>
              <a:p>
                <a:pPr defTabSz="686052">
                  <a:defRPr/>
                </a:pPr>
                <a:endParaRPr lang="zh-CN" altLang="en-US" sz="1600" kern="0" dirty="0">
                  <a:solidFill>
                    <a:schemeClr val="tx1">
                      <a:lumMod val="75000"/>
                      <a:lumOff val="25000"/>
                    </a:schemeClr>
                  </a:solidFill>
                  <a:latin typeface="微软雅黑" pitchFamily="34" charset="-122"/>
                  <a:ea typeface="微软雅黑" pitchFamily="34" charset="-122"/>
                </a:endParaRPr>
              </a:p>
            </p:txBody>
          </p:sp>
        </p:grpSp>
        <p:grpSp>
          <p:nvGrpSpPr>
            <p:cNvPr id="11" name="组合 10"/>
            <p:cNvGrpSpPr/>
            <p:nvPr/>
          </p:nvGrpSpPr>
          <p:grpSpPr>
            <a:xfrm>
              <a:off x="5466" y="1254"/>
              <a:ext cx="880" cy="1005"/>
              <a:chOff x="1100563" y="3090803"/>
              <a:chExt cx="592289" cy="676392"/>
            </a:xfrm>
          </p:grpSpPr>
          <p:sp>
            <p:nvSpPr>
              <p:cNvPr id="12" name="六边形 11"/>
              <p:cNvSpPr/>
              <p:nvPr/>
            </p:nvSpPr>
            <p:spPr>
              <a:xfrm rot="5400000">
                <a:off x="1063108" y="3137451"/>
                <a:ext cx="676392" cy="583096"/>
              </a:xfrm>
              <a:prstGeom prst="hexagon">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文本框 64"/>
              <p:cNvSpPr txBox="1"/>
              <p:nvPr/>
            </p:nvSpPr>
            <p:spPr>
              <a:xfrm>
                <a:off x="1100563" y="3244568"/>
                <a:ext cx="577850" cy="37743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02</a:t>
                </a:r>
                <a:endParaRPr kumimoji="0" lang="zh-CN" altLang="en-US" sz="20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grpSp>
        <p:nvGrpSpPr>
          <p:cNvPr id="16" name="组合 15"/>
          <p:cNvGrpSpPr/>
          <p:nvPr/>
        </p:nvGrpSpPr>
        <p:grpSpPr>
          <a:xfrm>
            <a:off x="3183890" y="3214370"/>
            <a:ext cx="5274945" cy="748775"/>
            <a:chOff x="5466" y="1254"/>
            <a:chExt cx="7080" cy="1005"/>
          </a:xfrm>
        </p:grpSpPr>
        <p:grpSp>
          <p:nvGrpSpPr>
            <p:cNvPr id="17" name="组合 29"/>
            <p:cNvGrpSpPr/>
            <p:nvPr/>
          </p:nvGrpSpPr>
          <p:grpSpPr>
            <a:xfrm>
              <a:off x="6294" y="1482"/>
              <a:ext cx="6252" cy="560"/>
              <a:chOff x="5656" y="1218"/>
              <a:chExt cx="7775" cy="730"/>
            </a:xfrm>
          </p:grpSpPr>
          <p:sp>
            <p:nvSpPr>
              <p:cNvPr id="21" name="矩形 20"/>
              <p:cNvSpPr/>
              <p:nvPr/>
            </p:nvSpPr>
            <p:spPr>
              <a:xfrm>
                <a:off x="5656" y="1218"/>
                <a:ext cx="7370" cy="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文本框 7"/>
              <p:cNvSpPr txBox="1"/>
              <p:nvPr/>
            </p:nvSpPr>
            <p:spPr>
              <a:xfrm>
                <a:off x="5991" y="1266"/>
                <a:ext cx="7440" cy="592"/>
              </a:xfrm>
              <a:prstGeom prst="rect">
                <a:avLst/>
              </a:prstGeom>
              <a:noFill/>
              <a:ln w="9525">
                <a:noFill/>
              </a:ln>
            </p:spPr>
            <p:txBody>
              <a:bodyPr wrap="square" anchor="t">
                <a:spAutoFit/>
              </a:bodyPr>
              <a:lstStyle/>
              <a:p>
                <a:pPr defTabSz="686052">
                  <a:defRPr/>
                </a:pPr>
                <a:r>
                  <a:rPr lang="zh-CN" altLang="en-US" sz="1600" kern="0" dirty="0" smtClean="0">
                    <a:solidFill>
                      <a:schemeClr val="tx1">
                        <a:lumMod val="75000"/>
                        <a:lumOff val="25000"/>
                      </a:schemeClr>
                    </a:solidFill>
                    <a:latin typeface="微软雅黑" pitchFamily="34" charset="-122"/>
                    <a:ea typeface="微软雅黑" pitchFamily="34" charset="-122"/>
                  </a:rPr>
                  <a:t>下</a:t>
                </a:r>
                <a:r>
                  <a:rPr lang="zh-CN" altLang="en-US" sz="1600" kern="0" dirty="0">
                    <a:solidFill>
                      <a:schemeClr val="tx1">
                        <a:lumMod val="75000"/>
                        <a:lumOff val="25000"/>
                      </a:schemeClr>
                    </a:solidFill>
                    <a:latin typeface="微软雅黑" pitchFamily="34" charset="-122"/>
                    <a:ea typeface="微软雅黑" pitchFamily="34" charset="-122"/>
                  </a:rPr>
                  <a:t>一考核期工作</a:t>
                </a:r>
                <a:r>
                  <a:rPr lang="zh-CN" altLang="en-US" sz="1600" kern="0" dirty="0" smtClean="0">
                    <a:solidFill>
                      <a:schemeClr val="tx1">
                        <a:lumMod val="75000"/>
                        <a:lumOff val="25000"/>
                      </a:schemeClr>
                    </a:solidFill>
                    <a:latin typeface="微软雅黑" pitchFamily="34" charset="-122"/>
                    <a:ea typeface="微软雅黑" pitchFamily="34" charset="-122"/>
                  </a:rPr>
                  <a:t>重点</a:t>
                </a:r>
                <a:endParaRPr lang="zh-CN" altLang="en-US" sz="1600" kern="0" dirty="0">
                  <a:solidFill>
                    <a:schemeClr val="tx1">
                      <a:lumMod val="75000"/>
                      <a:lumOff val="25000"/>
                    </a:schemeClr>
                  </a:solidFill>
                  <a:latin typeface="微软雅黑" pitchFamily="34" charset="-122"/>
                  <a:ea typeface="微软雅黑" pitchFamily="34" charset="-122"/>
                </a:endParaRPr>
              </a:p>
            </p:txBody>
          </p:sp>
        </p:grpSp>
        <p:grpSp>
          <p:nvGrpSpPr>
            <p:cNvPr id="18" name="组合 17"/>
            <p:cNvGrpSpPr/>
            <p:nvPr/>
          </p:nvGrpSpPr>
          <p:grpSpPr>
            <a:xfrm>
              <a:off x="5466" y="1254"/>
              <a:ext cx="880" cy="1005"/>
              <a:chOff x="1100563" y="3090803"/>
              <a:chExt cx="592289" cy="676392"/>
            </a:xfrm>
          </p:grpSpPr>
          <p:sp>
            <p:nvSpPr>
              <p:cNvPr id="19" name="六边形 18"/>
              <p:cNvSpPr/>
              <p:nvPr/>
            </p:nvSpPr>
            <p:spPr>
              <a:xfrm rot="5400000">
                <a:off x="1063108" y="3137451"/>
                <a:ext cx="676392" cy="583096"/>
              </a:xfrm>
              <a:prstGeom prst="hexagon">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0" name="文本框 64"/>
              <p:cNvSpPr txBox="1"/>
              <p:nvPr/>
            </p:nvSpPr>
            <p:spPr>
              <a:xfrm>
                <a:off x="1100563" y="3244568"/>
                <a:ext cx="577850" cy="37743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03</a:t>
                </a:r>
                <a:endParaRPr kumimoji="0" lang="zh-CN" altLang="en-US" sz="20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grpSp>
        <p:nvGrpSpPr>
          <p:cNvPr id="23" name="组合 22"/>
          <p:cNvGrpSpPr/>
          <p:nvPr/>
        </p:nvGrpSpPr>
        <p:grpSpPr>
          <a:xfrm>
            <a:off x="3194066" y="4281805"/>
            <a:ext cx="5264769" cy="748775"/>
            <a:chOff x="5480" y="1254"/>
            <a:chExt cx="7066" cy="1005"/>
          </a:xfrm>
        </p:grpSpPr>
        <p:grpSp>
          <p:nvGrpSpPr>
            <p:cNvPr id="24" name="组合 29"/>
            <p:cNvGrpSpPr/>
            <p:nvPr/>
          </p:nvGrpSpPr>
          <p:grpSpPr>
            <a:xfrm>
              <a:off x="6294" y="1482"/>
              <a:ext cx="6252" cy="560"/>
              <a:chOff x="5656" y="1218"/>
              <a:chExt cx="7775" cy="730"/>
            </a:xfrm>
          </p:grpSpPr>
          <p:sp>
            <p:nvSpPr>
              <p:cNvPr id="28" name="矩形 27"/>
              <p:cNvSpPr/>
              <p:nvPr/>
            </p:nvSpPr>
            <p:spPr>
              <a:xfrm>
                <a:off x="5656" y="1218"/>
                <a:ext cx="7370" cy="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文本框 7"/>
              <p:cNvSpPr txBox="1"/>
              <p:nvPr/>
            </p:nvSpPr>
            <p:spPr>
              <a:xfrm>
                <a:off x="5991" y="1268"/>
                <a:ext cx="7440" cy="592"/>
              </a:xfrm>
              <a:prstGeom prst="rect">
                <a:avLst/>
              </a:prstGeom>
              <a:noFill/>
              <a:ln w="9525">
                <a:noFill/>
              </a:ln>
            </p:spPr>
            <p:txBody>
              <a:bodyPr wrap="square" anchor="t">
                <a:spAutoFit/>
              </a:bodyPr>
              <a:lstStyle/>
              <a:p>
                <a:pPr defTabSz="686052">
                  <a:defRPr/>
                </a:pPr>
                <a:endParaRPr lang="en-US" altLang="zh-CN" sz="1600" kern="0" dirty="0" smtClean="0">
                  <a:solidFill>
                    <a:schemeClr val="tx1">
                      <a:lumMod val="75000"/>
                      <a:lumOff val="25000"/>
                    </a:schemeClr>
                  </a:solidFill>
                  <a:latin typeface="微软雅黑" pitchFamily="34" charset="-122"/>
                  <a:ea typeface="微软雅黑" pitchFamily="34" charset="-122"/>
                </a:endParaRPr>
              </a:p>
            </p:txBody>
          </p:sp>
        </p:grpSp>
        <p:grpSp>
          <p:nvGrpSpPr>
            <p:cNvPr id="25" name="组合 24"/>
            <p:cNvGrpSpPr/>
            <p:nvPr/>
          </p:nvGrpSpPr>
          <p:grpSpPr>
            <a:xfrm>
              <a:off x="5480" y="1254"/>
              <a:ext cx="866" cy="1005"/>
              <a:chOff x="1109756" y="3090803"/>
              <a:chExt cx="583096" cy="676392"/>
            </a:xfrm>
          </p:grpSpPr>
          <p:sp>
            <p:nvSpPr>
              <p:cNvPr id="26" name="六边形 25"/>
              <p:cNvSpPr/>
              <p:nvPr/>
            </p:nvSpPr>
            <p:spPr>
              <a:xfrm rot="5400000">
                <a:off x="1063108" y="3137451"/>
                <a:ext cx="676392" cy="583096"/>
              </a:xfrm>
              <a:prstGeom prst="hexagon">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05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文本框 64"/>
              <p:cNvSpPr txBox="1"/>
              <p:nvPr/>
            </p:nvSpPr>
            <p:spPr>
              <a:xfrm>
                <a:off x="1114904" y="3233072"/>
                <a:ext cx="577850" cy="37743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0</a:t>
                </a:r>
                <a:r>
                  <a:rPr kumimoji="0" lang="en-US" sz="20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4</a:t>
                </a:r>
                <a:endParaRPr kumimoji="0" lang="en-US" sz="20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sp>
        <p:nvSpPr>
          <p:cNvPr id="37" name="文本框 7"/>
          <p:cNvSpPr txBox="1"/>
          <p:nvPr/>
        </p:nvSpPr>
        <p:spPr>
          <a:xfrm>
            <a:off x="3924200" y="4509974"/>
            <a:ext cx="4457345" cy="338355"/>
          </a:xfrm>
          <a:prstGeom prst="rect">
            <a:avLst/>
          </a:prstGeom>
          <a:noFill/>
          <a:ln w="9525">
            <a:noFill/>
          </a:ln>
        </p:spPr>
        <p:txBody>
          <a:bodyPr wrap="square" anchor="t">
            <a:spAutoFit/>
          </a:bodyPr>
          <a:lstStyle/>
          <a:p>
            <a:pPr defTabSz="686052">
              <a:defRPr/>
            </a:pPr>
            <a:r>
              <a:rPr lang="zh-CN" altLang="en-US" sz="1600" kern="0" dirty="0" smtClean="0">
                <a:solidFill>
                  <a:schemeClr val="tx1">
                    <a:lumMod val="75000"/>
                    <a:lumOff val="25000"/>
                  </a:schemeClr>
                </a:solidFill>
                <a:latin typeface="微软雅黑" pitchFamily="34" charset="-122"/>
                <a:ea typeface="微软雅黑" pitchFamily="34" charset="-122"/>
              </a:rPr>
              <a:t>工作感悟、对公司的建议、经验分享</a:t>
            </a:r>
            <a:endParaRPr lang="zh-CN" altLang="en-US" sz="16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6355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endParaRPr lang="zh-CN" altLang="en-US"/>
          </a:p>
        </p:txBody>
      </p:sp>
      <p:sp>
        <p:nvSpPr>
          <p:cNvPr id="4" name="文本占位符 3"/>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45823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4" name="TextBox 41"/>
          <p:cNvSpPr txBox="1"/>
          <p:nvPr/>
        </p:nvSpPr>
        <p:spPr>
          <a:xfrm>
            <a:off x="1033145" y="1493520"/>
            <a:ext cx="7041515" cy="4218940"/>
          </a:xfrm>
          <a:prstGeom prst="rect">
            <a:avLst/>
          </a:prstGeom>
          <a:noFill/>
          <a:ln w="9525" cap="flat" cmpd="sng">
            <a:solidFill>
              <a:srgbClr val="D9D9D9"/>
            </a:solidFill>
            <a:prstDash val="solid"/>
            <a:round/>
            <a:headEnd type="none" w="med" len="med"/>
            <a:tailEnd type="none" w="med" len="med"/>
          </a:ln>
        </p:spPr>
        <p:txBody>
          <a:bodyPr wrap="square" anchor="t">
            <a:spAutoFit/>
          </a:bodyPr>
          <a:lstStyle/>
          <a:p>
            <a:pPr lvl="0" indent="0">
              <a:lnSpc>
                <a:spcPts val="25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关于中科晶上公司简介，公司历程、公司项目介绍。晶上产品的具体功能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参数等的介绍，根据各事业部的具体产品在此处填加相关内容。关于晶上产品的具体功能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a:t>
            </a:r>
            <a:endParaRPr lang="en-US" altLang="zh-CN" sz="1200" dirty="0">
              <a:latin typeface="微软雅黑" panose="020B0503020204020204" pitchFamily="34" charset="-122"/>
              <a:ea typeface="微软雅黑" panose="020B0503020204020204" pitchFamily="34" charset="-122"/>
            </a:endParaRPr>
          </a:p>
          <a:p>
            <a:pPr lvl="0" indent="0">
              <a:lnSpc>
                <a:spcPts val="2500"/>
              </a:lnSpc>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       关于晶上产品的具体功能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参数等的介绍，根据各事业部的具体产品在此处填加相关内容。关于晶上产品的具体功能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a:t>
            </a:r>
          </a:p>
          <a:p>
            <a:pPr lvl="0" indent="0">
              <a:lnSpc>
                <a:spcPts val="2500"/>
              </a:lnSpc>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sym typeface="+mn-ea"/>
              </a:rPr>
              <a:t>关于中科晶上公司简介，公司历程、公司项目介绍。晶上产品的具体功能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参数等的介绍，根据各事业部的具体产品在此处填加相关内容。关于晶上产品的具体功能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参数等的介绍，根据各事业部的具体产品在此处填加相关内容。根据各事业部的具体产品在此处填加相关内容。</a:t>
            </a:r>
          </a:p>
          <a:p>
            <a:pPr lvl="0" indent="0">
              <a:lnSpc>
                <a:spcPts val="2500"/>
              </a:lnSpc>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sym typeface="+mn-ea"/>
              </a:rPr>
              <a:t>      关于中科晶上公司简介，公司历程、公司项目介绍。晶上产品的具体功能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参数等的介绍，根据各事业部的具体产品在此处填加相关内容。关于晶上产品的具体功能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参数等的介绍，根据各事业部的具体产品在此处填加相关内容。根据各事业部的具体产品在此处填加相关内容。</a:t>
            </a:r>
          </a:p>
          <a:p>
            <a:pPr lvl="0" indent="0">
              <a:lnSpc>
                <a:spcPts val="2500"/>
              </a:lnSpc>
              <a:buFont typeface="Arial" panose="020B0604020202020204" pitchFamily="34" charset="0"/>
              <a:buNone/>
            </a:pPr>
            <a:endParaRPr lang="zh-CN" altLang="en-US" sz="1200" dirty="0">
              <a:latin typeface="微软雅黑" panose="020B0503020204020204" pitchFamily="34" charset="-122"/>
              <a:ea typeface="微软雅黑" panose="020B0503020204020204" pitchFamily="34" charset="-122"/>
              <a:sym typeface="+mn-ea"/>
            </a:endParaRPr>
          </a:p>
          <a:p>
            <a:pPr lvl="0" indent="0">
              <a:lnSpc>
                <a:spcPts val="2500"/>
              </a:lnSpc>
              <a:buFont typeface="Arial" panose="020B0604020202020204" pitchFamily="34" charset="0"/>
              <a:buNone/>
            </a:pPr>
            <a:endParaRPr lang="en-US" altLang="zh-CN" sz="1200" dirty="0">
              <a:latin typeface="微软雅黑" panose="020B0503020204020204" pitchFamily="34" charset="-122"/>
              <a:ea typeface="微软雅黑" panose="020B0503020204020204" pitchFamily="34" charset="-122"/>
            </a:endParaRPr>
          </a:p>
        </p:txBody>
      </p:sp>
      <p:sp>
        <p:nvSpPr>
          <p:cNvPr id="5" name="Rectangle 25"/>
          <p:cNvSpPr/>
          <p:nvPr/>
        </p:nvSpPr>
        <p:spPr>
          <a:xfrm>
            <a:off x="3266440" y="5640705"/>
            <a:ext cx="2610485" cy="85725"/>
          </a:xfrm>
          <a:prstGeom prst="rect">
            <a:avLst/>
          </a:prstGeom>
          <a:solidFill>
            <a:srgbClr val="1169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127620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组合 2"/>
          <p:cNvGrpSpPr/>
          <p:nvPr/>
        </p:nvGrpSpPr>
        <p:grpSpPr>
          <a:xfrm>
            <a:off x="662940" y="2204864"/>
            <a:ext cx="8481060" cy="2795905"/>
            <a:chOff x="3087" y="3546"/>
            <a:chExt cx="13880" cy="4688"/>
          </a:xfrm>
        </p:grpSpPr>
        <p:grpSp>
          <p:nvGrpSpPr>
            <p:cNvPr id="4" name="组合 3"/>
            <p:cNvGrpSpPr/>
            <p:nvPr/>
          </p:nvGrpSpPr>
          <p:grpSpPr>
            <a:xfrm>
              <a:off x="6598" y="3546"/>
              <a:ext cx="4688" cy="4688"/>
              <a:chOff x="4607442" y="1977656"/>
              <a:chExt cx="2977116" cy="2977116"/>
            </a:xfrm>
          </p:grpSpPr>
          <p:sp>
            <p:nvSpPr>
              <p:cNvPr id="14" name="Oval 7"/>
              <p:cNvSpPr/>
              <p:nvPr/>
            </p:nvSpPr>
            <p:spPr>
              <a:xfrm>
                <a:off x="4606952" y="1977656"/>
                <a:ext cx="2977427" cy="2977116"/>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Oval 8"/>
              <p:cNvSpPr/>
              <p:nvPr/>
            </p:nvSpPr>
            <p:spPr>
              <a:xfrm>
                <a:off x="4788820" y="2159505"/>
                <a:ext cx="2613691" cy="2613418"/>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Oval 9"/>
              <p:cNvSpPr/>
              <p:nvPr/>
            </p:nvSpPr>
            <p:spPr>
              <a:xfrm>
                <a:off x="4970687" y="2341352"/>
                <a:ext cx="2249958" cy="2249723"/>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Oval 10"/>
              <p:cNvSpPr/>
              <p:nvPr/>
            </p:nvSpPr>
            <p:spPr>
              <a:xfrm>
                <a:off x="5154286" y="2524933"/>
                <a:ext cx="1882759" cy="1882563"/>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Arc 11"/>
              <p:cNvSpPr/>
              <p:nvPr/>
            </p:nvSpPr>
            <p:spPr>
              <a:xfrm>
                <a:off x="4606952" y="1977656"/>
                <a:ext cx="2977427" cy="2977116"/>
              </a:xfrm>
              <a:prstGeom prst="arc">
                <a:avLst>
                  <a:gd name="adj1" fmla="val 16200000"/>
                  <a:gd name="adj2" fmla="val 21257035"/>
                </a:avLst>
              </a:prstGeom>
              <a:noFill/>
              <a:ln w="127000" cap="rnd">
                <a:solidFill>
                  <a:srgbClr val="1169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Arc 12"/>
              <p:cNvSpPr/>
              <p:nvPr/>
            </p:nvSpPr>
            <p:spPr>
              <a:xfrm>
                <a:off x="4788820" y="2159505"/>
                <a:ext cx="2613691" cy="2613418"/>
              </a:xfrm>
              <a:prstGeom prst="arc">
                <a:avLst>
                  <a:gd name="adj1" fmla="val 16200000"/>
                  <a:gd name="adj2" fmla="val 2624571"/>
                </a:avLst>
              </a:prstGeom>
              <a:noFill/>
              <a:ln w="127000" cap="rnd">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Arc 13"/>
              <p:cNvSpPr/>
              <p:nvPr/>
            </p:nvSpPr>
            <p:spPr>
              <a:xfrm>
                <a:off x="4970687" y="2341352"/>
                <a:ext cx="2249958" cy="2249723"/>
              </a:xfrm>
              <a:prstGeom prst="arc">
                <a:avLst>
                  <a:gd name="adj1" fmla="val 16200000"/>
                  <a:gd name="adj2" fmla="val 8081276"/>
                </a:avLst>
              </a:prstGeom>
              <a:noFill/>
              <a:ln w="127000" cap="rnd">
                <a:solidFill>
                  <a:srgbClr val="1169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Arc 14"/>
              <p:cNvSpPr/>
              <p:nvPr/>
            </p:nvSpPr>
            <p:spPr>
              <a:xfrm>
                <a:off x="5154286" y="2524933"/>
                <a:ext cx="1882759" cy="1882563"/>
              </a:xfrm>
              <a:prstGeom prst="arc">
                <a:avLst>
                  <a:gd name="adj1" fmla="val 16200000"/>
                  <a:gd name="adj2" fmla="val 12374596"/>
                </a:avLst>
              </a:prstGeom>
              <a:noFill/>
              <a:ln w="127000" cap="rnd">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5" name="TextBox 15"/>
            <p:cNvSpPr txBox="1"/>
            <p:nvPr/>
          </p:nvSpPr>
          <p:spPr>
            <a:xfrm>
              <a:off x="7763" y="5298"/>
              <a:ext cx="2399" cy="1212"/>
            </a:xfrm>
            <a:prstGeom prst="rect">
              <a:avLst/>
            </a:prstGeom>
            <a:noFill/>
            <a:ln w="9525">
              <a:noFill/>
            </a:ln>
          </p:spPr>
          <p:txBody>
            <a:bodyPr anchor="t">
              <a:spAutoFit/>
            </a:bodyPr>
            <a:lstStyle/>
            <a:p>
              <a:pPr lvl="0" indent="0">
                <a:buFont typeface="Arial" panose="020B0604020202020204" pitchFamily="34" charset="0"/>
                <a:buNone/>
              </a:pPr>
              <a:r>
                <a:rPr lang="zh-CN" altLang="en-US" sz="2000" b="1" dirty="0">
                  <a:solidFill>
                    <a:srgbClr val="595959"/>
                  </a:solidFill>
                  <a:latin typeface="微软雅黑" panose="020B0503020204020204" pitchFamily="34" charset="-122"/>
                  <a:ea typeface="微软雅黑" panose="020B0503020204020204" pitchFamily="34" charset="-122"/>
                </a:rPr>
                <a:t>晶益求精</a:t>
              </a:r>
            </a:p>
            <a:p>
              <a:pPr lvl="0" indent="0">
                <a:buFont typeface="Arial" panose="020B0604020202020204" pitchFamily="34" charset="0"/>
                <a:buNone/>
              </a:pPr>
              <a:r>
                <a:rPr lang="zh-CN" altLang="en-US" sz="2000" b="1" dirty="0">
                  <a:solidFill>
                    <a:srgbClr val="595959"/>
                  </a:solidFill>
                  <a:latin typeface="微软雅黑" panose="020B0503020204020204" pitchFamily="34" charset="-122"/>
                  <a:ea typeface="微软雅黑" panose="020B0503020204020204" pitchFamily="34" charset="-122"/>
                </a:rPr>
                <a:t>  领航未来</a:t>
              </a:r>
            </a:p>
          </p:txBody>
        </p:sp>
        <p:cxnSp>
          <p:nvCxnSpPr>
            <p:cNvPr id="6" name="Straight Connector 28"/>
            <p:cNvCxnSpPr/>
            <p:nvPr/>
          </p:nvCxnSpPr>
          <p:spPr>
            <a:xfrm>
              <a:off x="11286" y="5681"/>
              <a:ext cx="2016"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29"/>
            <p:cNvCxnSpPr/>
            <p:nvPr/>
          </p:nvCxnSpPr>
          <p:spPr>
            <a:xfrm>
              <a:off x="10424" y="7375"/>
              <a:ext cx="2880"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30"/>
            <p:cNvCxnSpPr/>
            <p:nvPr/>
          </p:nvCxnSpPr>
          <p:spPr>
            <a:xfrm>
              <a:off x="5313" y="7132"/>
              <a:ext cx="2351" cy="0"/>
            </a:xfrm>
            <a:prstGeom prst="line">
              <a:avLst/>
            </a:prstGeom>
            <a:ln>
              <a:solidFill>
                <a:srgbClr val="7F8C8D"/>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9" name="TextBox 32"/>
            <p:cNvSpPr txBox="1"/>
            <p:nvPr/>
          </p:nvSpPr>
          <p:spPr>
            <a:xfrm>
              <a:off x="13455" y="5413"/>
              <a:ext cx="3512" cy="1455"/>
            </a:xfrm>
            <a:prstGeom prst="rect">
              <a:avLst/>
            </a:prstGeom>
            <a:noFill/>
            <a:ln w="9525">
              <a:noFill/>
            </a:ln>
          </p:spPr>
          <p:txBody>
            <a:bodyPr anchor="t">
              <a:spAutoFit/>
            </a:bodyPr>
            <a:lstStyle/>
            <a:p>
              <a:pPr lvl="0" indent="0">
                <a:buFont typeface="Arial" panose="020B0604020202020204" pitchFamily="34" charset="0"/>
                <a:buNone/>
              </a:pPr>
              <a:r>
                <a:rPr lang="zh-CN" altLang="en-US" sz="1400" b="1"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公司</a:t>
              </a:r>
              <a:r>
                <a:rPr lang="zh-CN" altLang="en-US" sz="1400" b="1" dirty="0">
                  <a:solidFill>
                    <a:srgbClr val="595959"/>
                  </a:solidFill>
                  <a:latin typeface="微软雅黑" panose="020B0503020204020204" pitchFamily="34" charset="-122"/>
                  <a:ea typeface="微软雅黑" panose="020B0503020204020204" pitchFamily="34" charset="-122"/>
                </a:rPr>
                <a:t>宗旨</a:t>
              </a:r>
            </a:p>
            <a:p>
              <a:pPr lvl="0" indent="0">
                <a:lnSpc>
                  <a:spcPct val="150000"/>
                </a:lnSpc>
                <a:buFont typeface="Arial" panose="020B0604020202020204" pitchFamily="34" charset="0"/>
                <a:buNone/>
              </a:pPr>
              <a:r>
                <a:rPr lang="zh-CN" altLang="en-US" sz="1200" dirty="0">
                  <a:solidFill>
                    <a:srgbClr val="595959"/>
                  </a:solidFill>
                  <a:latin typeface="微软雅黑" panose="020B0503020204020204" pitchFamily="34" charset="-122"/>
                  <a:ea typeface="微软雅黑" panose="020B0503020204020204" pitchFamily="34" charset="-122"/>
                </a:rPr>
                <a:t>发展员工 成就客户</a:t>
              </a:r>
              <a:endParaRPr lang="en-US" altLang="zh-CN" sz="1200" dirty="0">
                <a:solidFill>
                  <a:srgbClr val="595959"/>
                </a:solidFill>
                <a:latin typeface="微软雅黑" panose="020B0503020204020204" pitchFamily="34" charset="-122"/>
                <a:ea typeface="微软雅黑" panose="020B0503020204020204" pitchFamily="34" charset="-122"/>
              </a:endParaRPr>
            </a:p>
            <a:p>
              <a:pPr lvl="0" indent="0">
                <a:lnSpc>
                  <a:spcPct val="150000"/>
                </a:lnSpc>
                <a:buFont typeface="Arial" panose="020B0604020202020204" pitchFamily="34" charset="0"/>
                <a:buNone/>
              </a:pPr>
              <a:r>
                <a:rPr lang="zh-CN" altLang="en-US" sz="1200" dirty="0">
                  <a:solidFill>
                    <a:srgbClr val="595959"/>
                  </a:solidFill>
                  <a:latin typeface="微软雅黑" panose="020B0503020204020204" pitchFamily="34" charset="-122"/>
                  <a:ea typeface="微软雅黑" panose="020B0503020204020204" pitchFamily="34" charset="-122"/>
                </a:rPr>
                <a:t>回报股东 强大国家</a:t>
              </a:r>
            </a:p>
          </p:txBody>
        </p:sp>
        <p:sp>
          <p:nvSpPr>
            <p:cNvPr id="10" name="TextBox 33"/>
            <p:cNvSpPr txBox="1"/>
            <p:nvPr/>
          </p:nvSpPr>
          <p:spPr>
            <a:xfrm>
              <a:off x="13455" y="7128"/>
              <a:ext cx="3512" cy="996"/>
            </a:xfrm>
            <a:prstGeom prst="rect">
              <a:avLst/>
            </a:prstGeom>
            <a:noFill/>
            <a:ln w="9525">
              <a:noFill/>
            </a:ln>
          </p:spPr>
          <p:txBody>
            <a:bodyPr anchor="t">
              <a:spAutoFit/>
            </a:bodyPr>
            <a:lstStyle/>
            <a:p>
              <a:pPr lvl="0" indent="0">
                <a:buFont typeface="Arial" panose="020B0604020202020204" pitchFamily="34" charset="0"/>
                <a:buNone/>
              </a:pPr>
              <a:r>
                <a:rPr lang="zh-CN" altLang="en-US" sz="1400" b="1" dirty="0">
                  <a:solidFill>
                    <a:srgbClr val="595959"/>
                  </a:solidFill>
                  <a:latin typeface="微软雅黑" panose="020B0503020204020204" pitchFamily="34" charset="-122"/>
                  <a:ea typeface="微软雅黑" panose="020B0503020204020204" pitchFamily="34" charset="-122"/>
                </a:rPr>
                <a:t>经营理念</a:t>
              </a:r>
            </a:p>
            <a:p>
              <a:pPr lvl="0" indent="0">
                <a:lnSpc>
                  <a:spcPct val="150000"/>
                </a:lnSpc>
                <a:buFont typeface="Arial" panose="020B0604020202020204" pitchFamily="34" charset="0"/>
                <a:buNone/>
              </a:pPr>
              <a:r>
                <a:rPr lang="zh-CN" altLang="en-US" sz="1200" dirty="0">
                  <a:solidFill>
                    <a:srgbClr val="595959"/>
                  </a:solidFill>
                  <a:latin typeface="微软雅黑" panose="020B0503020204020204" pitchFamily="34" charset="-122"/>
                  <a:ea typeface="微软雅黑" panose="020B0503020204020204" pitchFamily="34" charset="-122"/>
                </a:rPr>
                <a:t>诚信  敬业  责任  创新</a:t>
              </a:r>
            </a:p>
          </p:txBody>
        </p:sp>
        <p:sp>
          <p:nvSpPr>
            <p:cNvPr id="11" name="TextBox 34"/>
            <p:cNvSpPr txBox="1"/>
            <p:nvPr/>
          </p:nvSpPr>
          <p:spPr>
            <a:xfrm>
              <a:off x="3087" y="5008"/>
              <a:ext cx="3512" cy="1455"/>
            </a:xfrm>
            <a:prstGeom prst="rect">
              <a:avLst/>
            </a:prstGeom>
            <a:noFill/>
            <a:ln w="9525">
              <a:noFill/>
            </a:ln>
          </p:spPr>
          <p:txBody>
            <a:bodyPr anchor="t">
              <a:spAutoFit/>
            </a:bodyPr>
            <a:lstStyle/>
            <a:p>
              <a:pPr lvl="0" indent="0">
                <a:buFont typeface="Arial" panose="020B0604020202020204" pitchFamily="34" charset="0"/>
                <a:buNone/>
              </a:pPr>
              <a:r>
                <a:rPr lang="zh-CN" altLang="en-US" sz="1400" b="1" dirty="0">
                  <a:solidFill>
                    <a:srgbClr val="595959"/>
                  </a:solidFill>
                  <a:latin typeface="微软雅黑" panose="020B0503020204020204" pitchFamily="34" charset="-122"/>
                  <a:ea typeface="微软雅黑" panose="020B0503020204020204" pitchFamily="34" charset="-122"/>
                </a:rPr>
                <a:t>公司使命</a:t>
              </a:r>
            </a:p>
            <a:p>
              <a:pPr lvl="0" indent="0">
                <a:lnSpc>
                  <a:spcPct val="150000"/>
                </a:lnSpc>
                <a:buFont typeface="Arial" panose="020B0604020202020204" pitchFamily="34" charset="0"/>
                <a:buNone/>
              </a:pPr>
              <a:r>
                <a:rPr lang="zh-CN" altLang="en-US" sz="1200" dirty="0">
                  <a:solidFill>
                    <a:srgbClr val="595959"/>
                  </a:solidFill>
                  <a:latin typeface="微软雅黑" panose="020B0503020204020204" pitchFamily="34" charset="-122"/>
                  <a:ea typeface="微软雅黑" panose="020B0503020204020204" pitchFamily="34" charset="-122"/>
                </a:rPr>
                <a:t>无论一小步还是一大步都要带动人类的进步。</a:t>
              </a:r>
            </a:p>
          </p:txBody>
        </p:sp>
        <p:sp>
          <p:nvSpPr>
            <p:cNvPr id="12" name="TextBox 35"/>
            <p:cNvSpPr txBox="1"/>
            <p:nvPr/>
          </p:nvSpPr>
          <p:spPr>
            <a:xfrm>
              <a:off x="3087" y="6852"/>
              <a:ext cx="2843" cy="996"/>
            </a:xfrm>
            <a:prstGeom prst="rect">
              <a:avLst/>
            </a:prstGeom>
            <a:noFill/>
            <a:ln w="9525">
              <a:noFill/>
            </a:ln>
          </p:spPr>
          <p:txBody>
            <a:bodyPr anchor="t">
              <a:spAutoFit/>
            </a:bodyPr>
            <a:lstStyle/>
            <a:p>
              <a:pPr lvl="0" indent="0">
                <a:buFont typeface="Arial" panose="020B0604020202020204" pitchFamily="34" charset="0"/>
                <a:buNone/>
              </a:pPr>
              <a:r>
                <a:rPr lang="zh-CN" altLang="en-US" sz="1400" b="1" dirty="0">
                  <a:solidFill>
                    <a:srgbClr val="595959"/>
                  </a:solidFill>
                  <a:latin typeface="微软雅黑" panose="020B0503020204020204" pitchFamily="34" charset="-122"/>
                  <a:ea typeface="微软雅黑" panose="020B0503020204020204" pitchFamily="34" charset="-122"/>
                </a:rPr>
                <a:t>核心价值</a:t>
              </a:r>
            </a:p>
            <a:p>
              <a:pPr lvl="0" indent="0">
                <a:lnSpc>
                  <a:spcPct val="150000"/>
                </a:lnSpc>
                <a:buFont typeface="Arial" panose="020B0604020202020204" pitchFamily="34" charset="0"/>
                <a:buNone/>
              </a:pPr>
              <a:r>
                <a:rPr lang="zh-CN" altLang="en-US" sz="1200" dirty="0">
                  <a:solidFill>
                    <a:srgbClr val="595959"/>
                  </a:solidFill>
                  <a:latin typeface="微软雅黑" panose="020B0503020204020204" pitchFamily="34" charset="-122"/>
                  <a:ea typeface="微软雅黑" panose="020B0503020204020204" pitchFamily="34" charset="-122"/>
                </a:rPr>
                <a:t>合作共赢  务实创新</a:t>
              </a:r>
            </a:p>
          </p:txBody>
        </p:sp>
        <p:cxnSp>
          <p:nvCxnSpPr>
            <p:cNvPr id="13" name="Straight Connector 31"/>
            <p:cNvCxnSpPr/>
            <p:nvPr/>
          </p:nvCxnSpPr>
          <p:spPr>
            <a:xfrm>
              <a:off x="5198" y="5237"/>
              <a:ext cx="2408" cy="0"/>
            </a:xfrm>
            <a:prstGeom prst="line">
              <a:avLst/>
            </a:prstGeom>
            <a:ln>
              <a:solidFill>
                <a:srgbClr val="7F8C8D"/>
              </a:solidFill>
              <a:prstDash val="dash"/>
              <a:headEnd type="ova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960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a:t>
            </a:r>
            <a:endParaRPr lang="zh-CN" altLang="en-US" dirty="0"/>
          </a:p>
        </p:txBody>
      </p:sp>
      <p:sp>
        <p:nvSpPr>
          <p:cNvPr id="4" name="内容占位符 3"/>
          <p:cNvSpPr>
            <a:spLocks noGrp="1"/>
          </p:cNvSpPr>
          <p:nvPr>
            <p:ph sz="half" idx="1"/>
          </p:nvPr>
        </p:nvSpPr>
        <p:spPr/>
        <p:txBody>
          <a:bodyPr/>
          <a:lstStyle/>
          <a:p>
            <a:r>
              <a:rPr lang="en-US" altLang="zh-CN" dirty="0" smtClean="0"/>
              <a:t>PART  2</a:t>
            </a:r>
            <a:endParaRPr lang="zh-CN" altLang="en-US" dirty="0"/>
          </a:p>
        </p:txBody>
      </p:sp>
      <p:sp>
        <p:nvSpPr>
          <p:cNvPr id="5" name="文本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30337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六边形 5"/>
          <p:cNvSpPr/>
          <p:nvPr/>
        </p:nvSpPr>
        <p:spPr bwMode="auto">
          <a:xfrm rot="5400000">
            <a:off x="3460095" y="2020624"/>
            <a:ext cx="2151801" cy="1800201"/>
          </a:xfrm>
          <a:prstGeom prst="hexagon">
            <a:avLst>
              <a:gd name="adj" fmla="val 30925"/>
              <a:gd name="vf" fmla="val 115470"/>
            </a:avLst>
          </a:prstGeom>
          <a:blipFill dpi="0" rotWithShape="0">
            <a:blip r:embed="rId2" cstate="print"/>
            <a:srcRect/>
            <a:stretch>
              <a:fillRect l="-35000" t="2000" r="-46000"/>
            </a:stretch>
          </a:bli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六边形 6"/>
          <p:cNvSpPr/>
          <p:nvPr/>
        </p:nvSpPr>
        <p:spPr bwMode="auto">
          <a:xfrm rot="5400000">
            <a:off x="6768243" y="2156542"/>
            <a:ext cx="1656186" cy="1440159"/>
          </a:xfrm>
          <a:prstGeom prst="hexagon">
            <a:avLst>
              <a:gd name="adj" fmla="val 30925"/>
              <a:gd name="vf" fmla="val 115470"/>
            </a:avLst>
          </a:prstGeom>
          <a:blipFill dpi="0" rotWithShape="0">
            <a:blip r:embed="rId3" cstate="print"/>
            <a:srcRect/>
            <a:stretch>
              <a:fillRect t="1000"/>
            </a:stretch>
          </a:bli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六边形 7"/>
          <p:cNvSpPr/>
          <p:nvPr/>
        </p:nvSpPr>
        <p:spPr bwMode="auto">
          <a:xfrm rot="5400000">
            <a:off x="702609" y="2151897"/>
            <a:ext cx="1668502" cy="1461767"/>
          </a:xfrm>
          <a:prstGeom prst="hexagon">
            <a:avLst>
              <a:gd name="adj" fmla="val 30925"/>
              <a:gd name="vf" fmla="val 115470"/>
            </a:avLst>
          </a:prstGeom>
          <a:blipFill dpi="0" rotWithShape="0">
            <a:blip r:embed="rId4" cstate="print"/>
            <a:srcRect/>
            <a:stretch>
              <a:fillRect t="1000"/>
            </a:stretch>
          </a:bli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六边形 8"/>
          <p:cNvSpPr/>
          <p:nvPr/>
        </p:nvSpPr>
        <p:spPr>
          <a:xfrm rot="16200000">
            <a:off x="856603" y="2306060"/>
            <a:ext cx="1347573" cy="1161701"/>
          </a:xfrm>
          <a:prstGeom prst="hexagon">
            <a:avLst>
              <a:gd name="adj" fmla="val 29478"/>
              <a:gd name="vf" fmla="val 11547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六边形 9"/>
          <p:cNvSpPr/>
          <p:nvPr/>
        </p:nvSpPr>
        <p:spPr>
          <a:xfrm rot="16200000">
            <a:off x="6928022" y="2315322"/>
            <a:ext cx="1337625" cy="1153125"/>
          </a:xfrm>
          <a:prstGeom prst="hexagon">
            <a:avLst>
              <a:gd name="adj" fmla="val 29478"/>
              <a:gd name="vf" fmla="val 11547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六边形 10"/>
          <p:cNvSpPr/>
          <p:nvPr/>
        </p:nvSpPr>
        <p:spPr>
          <a:xfrm rot="16200000">
            <a:off x="3596741" y="2076227"/>
            <a:ext cx="1910296" cy="1646807"/>
          </a:xfrm>
          <a:prstGeom prst="hexagon">
            <a:avLst>
              <a:gd name="adj" fmla="val 29478"/>
              <a:gd name="vf" fmla="val 115470"/>
            </a:avLst>
          </a:prstGeom>
          <a:noFill/>
          <a:ln>
            <a:solidFill>
              <a:srgbClr val="E500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KSO_Shape"/>
          <p:cNvSpPr/>
          <p:nvPr/>
        </p:nvSpPr>
        <p:spPr bwMode="auto">
          <a:xfrm>
            <a:off x="4295321" y="4077072"/>
            <a:ext cx="524964" cy="328906"/>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3A3A3A"/>
          </a:solidFill>
          <a:ln>
            <a:noFill/>
          </a:ln>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13" name="组合 12"/>
          <p:cNvGrpSpPr/>
          <p:nvPr/>
        </p:nvGrpSpPr>
        <p:grpSpPr>
          <a:xfrm>
            <a:off x="2771800" y="4597429"/>
            <a:ext cx="3626848" cy="952094"/>
            <a:chOff x="692722" y="4705211"/>
            <a:chExt cx="3626848" cy="952094"/>
          </a:xfrm>
        </p:grpSpPr>
        <p:sp>
          <p:nvSpPr>
            <p:cNvPr id="14" name="文本框 35"/>
            <p:cNvSpPr txBox="1"/>
            <p:nvPr/>
          </p:nvSpPr>
          <p:spPr>
            <a:xfrm>
              <a:off x="1028796" y="5004525"/>
              <a:ext cx="2943216" cy="652780"/>
            </a:xfrm>
            <a:prstGeom prst="rect">
              <a:avLst/>
            </a:prstGeom>
            <a:noFill/>
          </p:spPr>
          <p:txBody>
            <a:bodyPr wrap="square" rtlCol="0">
              <a:spAutoFit/>
            </a:bodyPr>
            <a:lstStyle/>
            <a:p>
              <a:pPr algn="ctr"/>
              <a:r>
                <a:rPr lang="zh-CN" altLang="en-US" sz="1200" dirty="0" smtClean="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smtClean="0">
                <a:solidFill>
                  <a:srgbClr val="5B5B5B"/>
                </a:solidFill>
                <a:latin typeface="微软雅黑" panose="020B0503020204020204" pitchFamily="34" charset="-122"/>
                <a:ea typeface="微软雅黑" panose="020B0503020204020204" pitchFamily="34" charset="-122"/>
              </a:endParaRPr>
            </a:p>
            <a:p>
              <a:pPr algn="ctr"/>
              <a:r>
                <a:rPr lang="zh-CN" altLang="en-US" sz="1200" dirty="0" smtClean="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smtClean="0">
                <a:solidFill>
                  <a:srgbClr val="5B5B5B"/>
                </a:solidFill>
                <a:latin typeface="微软雅黑" panose="020B0503020204020204" pitchFamily="34" charset="-122"/>
                <a:ea typeface="微软雅黑" panose="020B0503020204020204" pitchFamily="34" charset="-122"/>
              </a:endParaRPr>
            </a:p>
            <a:p>
              <a:pPr algn="ctr"/>
              <a:r>
                <a:rPr lang="zh-CN" altLang="en-US" sz="1200" dirty="0" smtClean="0">
                  <a:solidFill>
                    <a:srgbClr val="5B5B5B"/>
                  </a:solidFill>
                  <a:latin typeface="微软雅黑" panose="020B0503020204020204" pitchFamily="34" charset="-122"/>
                  <a:ea typeface="微软雅黑" panose="020B0503020204020204" pitchFamily="34" charset="-122"/>
                </a:rPr>
                <a:t>在这里可以添加你的文字</a:t>
              </a:r>
              <a:endParaRPr lang="zh-CN" altLang="en-US" sz="1200" dirty="0">
                <a:solidFill>
                  <a:srgbClr val="5B5B5B"/>
                </a:solidFill>
                <a:latin typeface="微软雅黑" panose="020B0503020204020204" pitchFamily="34" charset="-122"/>
                <a:ea typeface="微软雅黑" panose="020B0503020204020204" pitchFamily="34" charset="-122"/>
              </a:endParaRPr>
            </a:p>
          </p:txBody>
        </p:sp>
        <p:sp>
          <p:nvSpPr>
            <p:cNvPr id="15" name="文本框 36"/>
            <p:cNvSpPr txBox="1"/>
            <p:nvPr/>
          </p:nvSpPr>
          <p:spPr>
            <a:xfrm>
              <a:off x="692722" y="4705211"/>
              <a:ext cx="3626848" cy="352425"/>
            </a:xfrm>
            <a:prstGeom prst="rect">
              <a:avLst/>
            </a:prstGeom>
            <a:noFill/>
          </p:spPr>
          <p:txBody>
            <a:bodyPr wrap="square" rtlCol="0">
              <a:spAutoFit/>
            </a:bodyPr>
            <a:lstStyle/>
            <a:p>
              <a:pPr algn="ctr"/>
              <a:r>
                <a:rPr lang="zh-CN" altLang="en-US" sz="1600" dirty="0" smtClean="0">
                  <a:solidFill>
                    <a:srgbClr val="3A3A3A"/>
                  </a:solidFill>
                  <a:latin typeface="微软雅黑" panose="020B0503020204020204" pitchFamily="34" charset="-122"/>
                  <a:ea typeface="微软雅黑" panose="020B0503020204020204" pitchFamily="34" charset="-122"/>
                </a:rPr>
                <a:t>在此输入标题</a:t>
              </a:r>
            </a:p>
          </p:txBody>
        </p:sp>
      </p:grpSp>
      <p:sp>
        <p:nvSpPr>
          <p:cNvPr id="16" name="KSO_Shape"/>
          <p:cNvSpPr/>
          <p:nvPr/>
        </p:nvSpPr>
        <p:spPr bwMode="auto">
          <a:xfrm>
            <a:off x="1259632" y="3933056"/>
            <a:ext cx="524964" cy="328906"/>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3A3A3A"/>
          </a:solidFill>
          <a:ln>
            <a:noFill/>
          </a:ln>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17" name="组合 16"/>
          <p:cNvGrpSpPr/>
          <p:nvPr/>
        </p:nvGrpSpPr>
        <p:grpSpPr>
          <a:xfrm>
            <a:off x="5769688" y="4365104"/>
            <a:ext cx="3626848" cy="1135604"/>
            <a:chOff x="692722" y="4705211"/>
            <a:chExt cx="3626848" cy="1135604"/>
          </a:xfrm>
        </p:grpSpPr>
        <p:sp>
          <p:nvSpPr>
            <p:cNvPr id="18" name="文本框 18"/>
            <p:cNvSpPr txBox="1"/>
            <p:nvPr/>
          </p:nvSpPr>
          <p:spPr>
            <a:xfrm>
              <a:off x="1297555" y="4989915"/>
              <a:ext cx="2417182" cy="850900"/>
            </a:xfrm>
            <a:prstGeom prst="rect">
              <a:avLst/>
            </a:prstGeom>
            <a:noFill/>
          </p:spPr>
          <p:txBody>
            <a:bodyPr wrap="square" rtlCol="0">
              <a:spAutoFit/>
            </a:bodyPr>
            <a:lstStyle/>
            <a:p>
              <a:pPr algn="ctr"/>
              <a:r>
                <a:rPr lang="zh-CN" altLang="en-US" sz="1200" dirty="0" smtClean="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smtClean="0">
                <a:solidFill>
                  <a:srgbClr val="5B5B5B"/>
                </a:solidFill>
                <a:latin typeface="微软雅黑" panose="020B0503020204020204" pitchFamily="34" charset="-122"/>
                <a:ea typeface="微软雅黑" panose="020B0503020204020204" pitchFamily="34" charset="-122"/>
              </a:endParaRPr>
            </a:p>
            <a:p>
              <a:pPr algn="ctr"/>
              <a:r>
                <a:rPr lang="zh-CN" altLang="en-US" sz="1200" dirty="0" smtClean="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smtClean="0">
                <a:solidFill>
                  <a:srgbClr val="5B5B5B"/>
                </a:solidFill>
                <a:latin typeface="微软雅黑" panose="020B0503020204020204" pitchFamily="34" charset="-122"/>
                <a:ea typeface="微软雅黑" panose="020B0503020204020204" pitchFamily="34" charset="-122"/>
              </a:endParaRPr>
            </a:p>
            <a:p>
              <a:pPr algn="ctr"/>
              <a:r>
                <a:rPr lang="zh-CN" altLang="en-US" sz="1200" dirty="0" smtClean="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smtClean="0">
                <a:solidFill>
                  <a:srgbClr val="5B5B5B"/>
                </a:solidFill>
                <a:latin typeface="微软雅黑" panose="020B0503020204020204" pitchFamily="34" charset="-122"/>
                <a:ea typeface="微软雅黑" panose="020B0503020204020204" pitchFamily="34" charset="-122"/>
              </a:endParaRPr>
            </a:p>
            <a:p>
              <a:pPr algn="ctr"/>
              <a:endParaRPr lang="en-US" altLang="zh-CN" sz="1300" dirty="0" smtClean="0">
                <a:latin typeface="Calibri Light" panose="020F0302020204030204" pitchFamily="34" charset="0"/>
              </a:endParaRPr>
            </a:p>
          </p:txBody>
        </p:sp>
        <p:sp>
          <p:nvSpPr>
            <p:cNvPr id="19" name="文本框 24"/>
            <p:cNvSpPr txBox="1"/>
            <p:nvPr/>
          </p:nvSpPr>
          <p:spPr>
            <a:xfrm>
              <a:off x="692722" y="4705211"/>
              <a:ext cx="3626848" cy="352425"/>
            </a:xfrm>
            <a:prstGeom prst="rect">
              <a:avLst/>
            </a:prstGeom>
            <a:noFill/>
          </p:spPr>
          <p:txBody>
            <a:bodyPr wrap="square" rtlCol="0">
              <a:spAutoFit/>
            </a:bodyPr>
            <a:lstStyle/>
            <a:p>
              <a:pPr algn="ctr"/>
              <a:r>
                <a:rPr lang="zh-CN" altLang="en-US" sz="1600" dirty="0" smtClean="0">
                  <a:solidFill>
                    <a:srgbClr val="3A3A3A"/>
                  </a:solidFill>
                  <a:latin typeface="微软雅黑" panose="020B0503020204020204" pitchFamily="34" charset="-122"/>
                  <a:ea typeface="微软雅黑" panose="020B0503020204020204" pitchFamily="34" charset="-122"/>
                </a:rPr>
                <a:t>在此输入标题</a:t>
              </a:r>
              <a:endParaRPr lang="zh-CN" altLang="en-US" sz="1600" dirty="0">
                <a:solidFill>
                  <a:srgbClr val="3A3A3A"/>
                </a:solidFill>
                <a:latin typeface="微软雅黑" panose="020B0503020204020204" pitchFamily="34" charset="-122"/>
                <a:ea typeface="微软雅黑" panose="020B0503020204020204" pitchFamily="34" charset="-122"/>
              </a:endParaRPr>
            </a:p>
          </p:txBody>
        </p:sp>
      </p:grpSp>
      <p:sp>
        <p:nvSpPr>
          <p:cNvPr id="20" name="KSO_Shape"/>
          <p:cNvSpPr/>
          <p:nvPr/>
        </p:nvSpPr>
        <p:spPr bwMode="auto">
          <a:xfrm>
            <a:off x="7308304" y="3933056"/>
            <a:ext cx="524964" cy="328906"/>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3A3A3A"/>
          </a:solidFill>
          <a:ln>
            <a:noFill/>
          </a:ln>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21" name="组合 20"/>
          <p:cNvGrpSpPr/>
          <p:nvPr/>
        </p:nvGrpSpPr>
        <p:grpSpPr>
          <a:xfrm>
            <a:off x="-278984" y="4365104"/>
            <a:ext cx="3626848" cy="1135604"/>
            <a:chOff x="692722" y="4705211"/>
            <a:chExt cx="3626848" cy="1135604"/>
          </a:xfrm>
        </p:grpSpPr>
        <p:sp>
          <p:nvSpPr>
            <p:cNvPr id="22" name="文本框 18"/>
            <p:cNvSpPr txBox="1"/>
            <p:nvPr/>
          </p:nvSpPr>
          <p:spPr>
            <a:xfrm>
              <a:off x="1297555" y="4989915"/>
              <a:ext cx="2417182" cy="850900"/>
            </a:xfrm>
            <a:prstGeom prst="rect">
              <a:avLst/>
            </a:prstGeom>
            <a:noFill/>
          </p:spPr>
          <p:txBody>
            <a:bodyPr wrap="square" rtlCol="0">
              <a:spAutoFit/>
            </a:bodyPr>
            <a:lstStyle/>
            <a:p>
              <a:pPr algn="ctr"/>
              <a:r>
                <a:rPr lang="zh-CN" altLang="en-US" sz="1200" dirty="0" smtClean="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smtClean="0">
                <a:solidFill>
                  <a:srgbClr val="5B5B5B"/>
                </a:solidFill>
                <a:latin typeface="微软雅黑" panose="020B0503020204020204" pitchFamily="34" charset="-122"/>
                <a:ea typeface="微软雅黑" panose="020B0503020204020204" pitchFamily="34" charset="-122"/>
              </a:endParaRPr>
            </a:p>
            <a:p>
              <a:pPr algn="ctr"/>
              <a:r>
                <a:rPr lang="zh-CN" altLang="en-US" sz="1200" dirty="0" smtClean="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smtClean="0">
                <a:solidFill>
                  <a:srgbClr val="5B5B5B"/>
                </a:solidFill>
                <a:latin typeface="微软雅黑" panose="020B0503020204020204" pitchFamily="34" charset="-122"/>
                <a:ea typeface="微软雅黑" panose="020B0503020204020204" pitchFamily="34" charset="-122"/>
              </a:endParaRPr>
            </a:p>
            <a:p>
              <a:pPr algn="ctr"/>
              <a:r>
                <a:rPr lang="zh-CN" altLang="en-US" sz="1200" dirty="0" smtClean="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smtClean="0">
                <a:solidFill>
                  <a:srgbClr val="5B5B5B"/>
                </a:solidFill>
                <a:latin typeface="微软雅黑" panose="020B0503020204020204" pitchFamily="34" charset="-122"/>
                <a:ea typeface="微软雅黑" panose="020B0503020204020204" pitchFamily="34" charset="-122"/>
              </a:endParaRPr>
            </a:p>
            <a:p>
              <a:pPr algn="ctr"/>
              <a:endParaRPr lang="en-US" altLang="zh-CN" sz="1300" dirty="0" smtClean="0">
                <a:latin typeface="Calibri Light" panose="020F0302020204030204" pitchFamily="34" charset="0"/>
              </a:endParaRPr>
            </a:p>
          </p:txBody>
        </p:sp>
        <p:sp>
          <p:nvSpPr>
            <p:cNvPr id="23" name="文本框 24"/>
            <p:cNvSpPr txBox="1"/>
            <p:nvPr/>
          </p:nvSpPr>
          <p:spPr>
            <a:xfrm>
              <a:off x="692722" y="4705211"/>
              <a:ext cx="3626848" cy="352425"/>
            </a:xfrm>
            <a:prstGeom prst="rect">
              <a:avLst/>
            </a:prstGeom>
            <a:noFill/>
          </p:spPr>
          <p:txBody>
            <a:bodyPr wrap="square" rtlCol="0">
              <a:spAutoFit/>
            </a:bodyPr>
            <a:lstStyle/>
            <a:p>
              <a:pPr algn="ctr"/>
              <a:r>
                <a:rPr lang="zh-CN" altLang="en-US" sz="1600" dirty="0" smtClean="0">
                  <a:solidFill>
                    <a:srgbClr val="3A3A3A"/>
                  </a:solidFill>
                  <a:latin typeface="微软雅黑" panose="020B0503020204020204" pitchFamily="34" charset="-122"/>
                  <a:ea typeface="微软雅黑" panose="020B0503020204020204" pitchFamily="34" charset="-122"/>
                </a:rPr>
                <a:t>在此输入标题</a:t>
              </a:r>
              <a:endParaRPr lang="zh-CN" altLang="en-US" sz="1600" dirty="0">
                <a:solidFill>
                  <a:srgbClr val="3A3A3A"/>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6618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组合 15"/>
          <p:cNvGrpSpPr/>
          <p:nvPr/>
        </p:nvGrpSpPr>
        <p:grpSpPr>
          <a:xfrm>
            <a:off x="-19050" y="2284730"/>
            <a:ext cx="3627438" cy="2877998"/>
            <a:chOff x="-707" y="2349"/>
            <a:chExt cx="5712" cy="4532"/>
          </a:xfrm>
        </p:grpSpPr>
        <p:grpSp>
          <p:nvGrpSpPr>
            <p:cNvPr id="4" name="组合 28"/>
            <p:cNvGrpSpPr/>
            <p:nvPr/>
          </p:nvGrpSpPr>
          <p:grpSpPr>
            <a:xfrm>
              <a:off x="-707" y="4980"/>
              <a:ext cx="5712" cy="1901"/>
              <a:chOff x="692722" y="4705211"/>
              <a:chExt cx="3626848" cy="1207469"/>
            </a:xfrm>
          </p:grpSpPr>
          <p:sp>
            <p:nvSpPr>
              <p:cNvPr id="11" name="文本框 18"/>
              <p:cNvSpPr txBox="1"/>
              <p:nvPr/>
            </p:nvSpPr>
            <p:spPr>
              <a:xfrm>
                <a:off x="1297555" y="5061670"/>
                <a:ext cx="2417182" cy="851010"/>
              </a:xfrm>
              <a:prstGeom prst="rect">
                <a:avLst/>
              </a:prstGeom>
              <a:noFill/>
              <a:ln w="9525">
                <a:noFill/>
              </a:ln>
            </p:spPr>
            <p:txBody>
              <a:bodyPr anchor="t">
                <a:spAutoFit/>
              </a:bodyPr>
              <a:lstStyle/>
              <a:p>
                <a:pPr lvl="0" indent="0" algn="ctr">
                  <a:buFont typeface="Arial" panose="020B0604020202020204" pitchFamily="34" charset="0"/>
                  <a:buNone/>
                </a:pPr>
                <a:r>
                  <a:rPr lang="zh-CN" altLang="en-US" sz="1200" dirty="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a:solidFill>
                    <a:srgbClr val="5B5B5B"/>
                  </a:solidFill>
                  <a:latin typeface="微软雅黑" panose="020B0503020204020204" pitchFamily="34" charset="-122"/>
                  <a:ea typeface="微软雅黑" panose="020B0503020204020204" pitchFamily="34" charset="-122"/>
                </a:endParaRPr>
              </a:p>
              <a:p>
                <a:pPr lvl="0" indent="0" algn="ctr">
                  <a:buFont typeface="Arial" panose="020B0604020202020204" pitchFamily="34" charset="0"/>
                  <a:buNone/>
                </a:pPr>
                <a:r>
                  <a:rPr lang="zh-CN" altLang="en-US" sz="1200" dirty="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a:solidFill>
                    <a:srgbClr val="5B5B5B"/>
                  </a:solidFill>
                  <a:latin typeface="微软雅黑" panose="020B0503020204020204" pitchFamily="34" charset="-122"/>
                  <a:ea typeface="微软雅黑" panose="020B0503020204020204" pitchFamily="34" charset="-122"/>
                </a:endParaRPr>
              </a:p>
              <a:p>
                <a:pPr lvl="0" indent="0" algn="ctr">
                  <a:buFont typeface="Arial" panose="020B0604020202020204" pitchFamily="34" charset="0"/>
                  <a:buNone/>
                </a:pPr>
                <a:r>
                  <a:rPr lang="zh-CN" altLang="en-US" sz="1200" dirty="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a:solidFill>
                    <a:srgbClr val="5B5B5B"/>
                  </a:solidFill>
                  <a:latin typeface="微软雅黑" panose="020B0503020204020204" pitchFamily="34" charset="-122"/>
                  <a:ea typeface="微软雅黑" panose="020B0503020204020204" pitchFamily="34" charset="-122"/>
                </a:endParaRPr>
              </a:p>
              <a:p>
                <a:pPr lvl="0" indent="0" algn="ctr">
                  <a:buFont typeface="Arial" panose="020B0604020202020204" pitchFamily="34" charset="0"/>
                  <a:buNone/>
                </a:pPr>
                <a:endParaRPr lang="en-US" altLang="zh-CN" sz="1300" dirty="0">
                  <a:latin typeface="Calibri Light" panose="020F0302020204030204" pitchFamily="34" charset="0"/>
                  <a:ea typeface="宋体" panose="02010600030101010101" pitchFamily="2" charset="-122"/>
                </a:endParaRPr>
              </a:p>
            </p:txBody>
          </p:sp>
          <p:sp>
            <p:nvSpPr>
              <p:cNvPr id="12" name="文本框 24"/>
              <p:cNvSpPr txBox="1"/>
              <p:nvPr/>
            </p:nvSpPr>
            <p:spPr>
              <a:xfrm>
                <a:off x="692722" y="4705211"/>
                <a:ext cx="3626848" cy="352470"/>
              </a:xfrm>
              <a:prstGeom prst="rect">
                <a:avLst/>
              </a:prstGeom>
              <a:noFill/>
              <a:ln w="9525">
                <a:noFill/>
              </a:ln>
            </p:spPr>
            <p:txBody>
              <a:bodyPr anchor="t">
                <a:spAutoFit/>
              </a:bodyPr>
              <a:lstStyle/>
              <a:p>
                <a:pPr lvl="0" indent="0" algn="ctr">
                  <a:buFont typeface="Arial" panose="020B0604020202020204" pitchFamily="34" charset="0"/>
                  <a:buNone/>
                </a:pPr>
                <a:r>
                  <a:rPr lang="zh-CN" altLang="en-US" sz="1600" dirty="0">
                    <a:solidFill>
                      <a:srgbClr val="3A3A3A"/>
                    </a:solidFill>
                    <a:latin typeface="微软雅黑" panose="020B0503020204020204" pitchFamily="34" charset="-122"/>
                    <a:ea typeface="微软雅黑" panose="020B0503020204020204" pitchFamily="34" charset="-122"/>
                  </a:rPr>
                  <a:t>添加标题</a:t>
                </a:r>
              </a:p>
            </p:txBody>
          </p:sp>
        </p:grpSp>
        <p:grpSp>
          <p:nvGrpSpPr>
            <p:cNvPr id="5" name="Group 45"/>
            <p:cNvGrpSpPr/>
            <p:nvPr/>
          </p:nvGrpSpPr>
          <p:grpSpPr>
            <a:xfrm>
              <a:off x="1276" y="2349"/>
              <a:ext cx="1854" cy="2578"/>
              <a:chOff x="857224" y="1428742"/>
              <a:chExt cx="883120" cy="1227378"/>
            </a:xfrm>
          </p:grpSpPr>
          <p:cxnSp>
            <p:nvCxnSpPr>
              <p:cNvPr id="6" name="Straight Connector 7"/>
              <p:cNvCxnSpPr/>
              <p:nvPr/>
            </p:nvCxnSpPr>
            <p:spPr>
              <a:xfrm rot="5400000">
                <a:off x="929087" y="2298212"/>
                <a:ext cx="714145" cy="11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val 8"/>
              <p:cNvSpPr/>
              <p:nvPr/>
            </p:nvSpPr>
            <p:spPr>
              <a:xfrm>
                <a:off x="856904" y="1428742"/>
                <a:ext cx="883519" cy="883160"/>
              </a:xfrm>
              <a:prstGeom prst="ellipse">
                <a:avLst/>
              </a:prstGeom>
              <a:solidFill>
                <a:schemeClr val="bg1"/>
              </a:solidFill>
              <a:ln>
                <a:solidFill>
                  <a:srgbClr val="1169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8" name="Group 80"/>
              <p:cNvGrpSpPr/>
              <p:nvPr/>
            </p:nvGrpSpPr>
            <p:grpSpPr>
              <a:xfrm>
                <a:off x="1167519" y="1684543"/>
                <a:ext cx="274694" cy="366676"/>
                <a:chOff x="1724713" y="4548862"/>
                <a:chExt cx="274694" cy="366676"/>
              </a:xfrm>
            </p:grpSpPr>
            <p:sp>
              <p:nvSpPr>
                <p:cNvPr id="9" name="AutoShape 108"/>
                <p:cNvSpPr/>
                <p:nvPr/>
              </p:nvSpPr>
              <p:spPr bwMode="auto">
                <a:xfrm>
                  <a:off x="1792749" y="4617997"/>
                  <a:ext cx="138124" cy="136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1169B3"/>
                </a:solidFill>
                <a:ln>
                  <a:noFill/>
                </a:ln>
                <a:effectLst/>
              </p:spPr>
              <p:txBody>
                <a:bodyPr lIns="38100" tIns="38100" rIns="38100" bIns="38100" anchor="ctr"/>
                <a:lstStyle/>
                <a:p>
                  <a:pPr marL="0" marR="0" lvl="0" indent="0" algn="l" defTabSz="608965" rtl="0" eaLnBrk="1" fontAlgn="auto" latinLnBrk="0" hangingPunct="1">
                    <a:lnSpc>
                      <a:spcPct val="100000"/>
                    </a:lnSpc>
                    <a:spcBef>
                      <a:spcPct val="0"/>
                    </a:spcBef>
                    <a:spcAft>
                      <a:spcPct val="0"/>
                    </a:spcAft>
                    <a:buClrTx/>
                    <a:buSzTx/>
                    <a:buFontTx/>
                    <a:buNone/>
                    <a:defRPr/>
                  </a:pPr>
                  <a:endParaRPr kumimoji="0" lang="en-US" sz="4000" b="0" i="0" u="none" strike="noStrike" kern="1200" cap="none" spc="0" normalizeH="0" baseline="0" noProof="1">
                    <a:ln>
                      <a:noFill/>
                    </a:ln>
                    <a:solidFill>
                      <a:schemeClr val="tx1">
                        <a:lumMod val="65000"/>
                        <a:lumOff val="3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10" name="AutoShape 109"/>
                <p:cNvSpPr/>
                <p:nvPr/>
              </p:nvSpPr>
              <p:spPr bwMode="auto">
                <a:xfrm>
                  <a:off x="1724877" y="4548963"/>
                  <a:ext cx="275059" cy="3665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rgbClr val="1169B3"/>
                </a:solidFill>
                <a:ln>
                  <a:noFill/>
                </a:ln>
                <a:effectLst/>
              </p:spPr>
              <p:txBody>
                <a:bodyPr lIns="38100" tIns="38100" rIns="38100" bIns="38100" anchor="ctr"/>
                <a:lstStyle/>
                <a:p>
                  <a:pPr marL="0" marR="0" lvl="0" indent="0" algn="l" defTabSz="608965" rtl="0" eaLnBrk="1" fontAlgn="auto" latinLnBrk="0" hangingPunct="1">
                    <a:lnSpc>
                      <a:spcPct val="100000"/>
                    </a:lnSpc>
                    <a:spcBef>
                      <a:spcPct val="0"/>
                    </a:spcBef>
                    <a:spcAft>
                      <a:spcPct val="0"/>
                    </a:spcAft>
                    <a:buClrTx/>
                    <a:buSzTx/>
                    <a:buFontTx/>
                    <a:buNone/>
                    <a:defRPr/>
                  </a:pPr>
                  <a:endParaRPr kumimoji="0" lang="en-US" sz="4000" b="0" i="0" u="none" strike="noStrike" kern="1200" cap="none" spc="0" normalizeH="0" baseline="0" noProof="1">
                    <a:ln>
                      <a:noFill/>
                    </a:ln>
                    <a:solidFill>
                      <a:schemeClr val="tx1">
                        <a:lumMod val="65000"/>
                        <a:lumOff val="3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grpSp>
      </p:grpSp>
      <p:grpSp>
        <p:nvGrpSpPr>
          <p:cNvPr id="13" name="组合 21"/>
          <p:cNvGrpSpPr/>
          <p:nvPr/>
        </p:nvGrpSpPr>
        <p:grpSpPr>
          <a:xfrm>
            <a:off x="5292408" y="2299018"/>
            <a:ext cx="3625850" cy="2863531"/>
            <a:chOff x="9355" y="2349"/>
            <a:chExt cx="5712" cy="4511"/>
          </a:xfrm>
        </p:grpSpPr>
        <p:grpSp>
          <p:nvGrpSpPr>
            <p:cNvPr id="14" name="Group 45"/>
            <p:cNvGrpSpPr/>
            <p:nvPr/>
          </p:nvGrpSpPr>
          <p:grpSpPr>
            <a:xfrm>
              <a:off x="11364" y="2349"/>
              <a:ext cx="1854" cy="2578"/>
              <a:chOff x="857224" y="1428742"/>
              <a:chExt cx="883120" cy="1227378"/>
            </a:xfrm>
          </p:grpSpPr>
          <p:cxnSp>
            <p:nvCxnSpPr>
              <p:cNvPr id="17" name="Straight Connector 7"/>
              <p:cNvCxnSpPr/>
              <p:nvPr/>
            </p:nvCxnSpPr>
            <p:spPr>
              <a:xfrm rot="5400000">
                <a:off x="929097" y="2298501"/>
                <a:ext cx="714383" cy="119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Oval 8"/>
              <p:cNvSpPr/>
              <p:nvPr/>
            </p:nvSpPr>
            <p:spPr>
              <a:xfrm>
                <a:off x="856844" y="1428742"/>
                <a:ext cx="883906" cy="883454"/>
              </a:xfrm>
              <a:prstGeom prst="ellipse">
                <a:avLst/>
              </a:prstGeom>
              <a:solidFill>
                <a:schemeClr val="bg1"/>
              </a:solidFill>
              <a:ln>
                <a:solidFill>
                  <a:srgbClr val="1169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19" name="Group 80"/>
              <p:cNvGrpSpPr/>
              <p:nvPr/>
            </p:nvGrpSpPr>
            <p:grpSpPr>
              <a:xfrm>
                <a:off x="1167519" y="1684543"/>
                <a:ext cx="274694" cy="366676"/>
                <a:chOff x="1724713" y="4548862"/>
                <a:chExt cx="274694" cy="366676"/>
              </a:xfrm>
            </p:grpSpPr>
            <p:sp>
              <p:nvSpPr>
                <p:cNvPr id="20" name="AutoShape 108"/>
                <p:cNvSpPr/>
                <p:nvPr/>
              </p:nvSpPr>
              <p:spPr bwMode="auto">
                <a:xfrm>
                  <a:off x="1792855" y="4618105"/>
                  <a:ext cx="145332" cy="1369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1169B3"/>
                </a:solidFill>
                <a:ln>
                  <a:noFill/>
                </a:ln>
                <a:effectLst/>
              </p:spPr>
              <p:txBody>
                <a:bodyPr lIns="38100" tIns="38100" rIns="38100" bIns="38100" anchor="ctr"/>
                <a:lstStyle/>
                <a:p>
                  <a:pPr marL="0" marR="0" lvl="0" indent="0" algn="l" defTabSz="608965" rtl="0" eaLnBrk="1" fontAlgn="auto" latinLnBrk="0" hangingPunct="1">
                    <a:lnSpc>
                      <a:spcPct val="100000"/>
                    </a:lnSpc>
                    <a:spcBef>
                      <a:spcPct val="0"/>
                    </a:spcBef>
                    <a:spcAft>
                      <a:spcPct val="0"/>
                    </a:spcAft>
                    <a:buClrTx/>
                    <a:buSzTx/>
                    <a:buFontTx/>
                    <a:buNone/>
                    <a:defRPr/>
                  </a:pPr>
                  <a:endParaRPr kumimoji="0" lang="en-US" sz="4000" b="0" i="0" u="none" strike="noStrike" kern="1200" cap="none" spc="0" normalizeH="0" baseline="0" noProof="1">
                    <a:ln>
                      <a:noFill/>
                    </a:ln>
                    <a:solidFill>
                      <a:schemeClr val="tx1">
                        <a:lumMod val="65000"/>
                        <a:lumOff val="3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21" name="AutoShape 109"/>
                <p:cNvSpPr/>
                <p:nvPr/>
              </p:nvSpPr>
              <p:spPr bwMode="auto">
                <a:xfrm>
                  <a:off x="1724955" y="4549048"/>
                  <a:ext cx="282325" cy="366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rgbClr val="1169B3"/>
                </a:solidFill>
                <a:ln>
                  <a:noFill/>
                </a:ln>
                <a:effectLst/>
              </p:spPr>
              <p:txBody>
                <a:bodyPr lIns="38100" tIns="38100" rIns="38100" bIns="38100" anchor="ctr"/>
                <a:lstStyle/>
                <a:p>
                  <a:pPr marL="0" marR="0" lvl="0" indent="0" algn="l" defTabSz="608965" rtl="0" eaLnBrk="1" fontAlgn="auto" latinLnBrk="0" hangingPunct="1">
                    <a:lnSpc>
                      <a:spcPct val="100000"/>
                    </a:lnSpc>
                    <a:spcBef>
                      <a:spcPct val="0"/>
                    </a:spcBef>
                    <a:spcAft>
                      <a:spcPct val="0"/>
                    </a:spcAft>
                    <a:buClrTx/>
                    <a:buSzTx/>
                    <a:buFontTx/>
                    <a:buNone/>
                    <a:defRPr/>
                  </a:pPr>
                  <a:endParaRPr kumimoji="0" lang="en-US" sz="4000" b="0" i="0" u="none" strike="noStrike" kern="1200" cap="none" spc="0" normalizeH="0" baseline="0" noProof="1">
                    <a:ln>
                      <a:noFill/>
                    </a:ln>
                    <a:solidFill>
                      <a:schemeClr val="tx1">
                        <a:lumMod val="65000"/>
                        <a:lumOff val="3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grpSp>
        <p:sp>
          <p:nvSpPr>
            <p:cNvPr id="15" name="文本框 18"/>
            <p:cNvSpPr txBox="1"/>
            <p:nvPr/>
          </p:nvSpPr>
          <p:spPr>
            <a:xfrm>
              <a:off x="10307" y="5520"/>
              <a:ext cx="3807" cy="1340"/>
            </a:xfrm>
            <a:prstGeom prst="rect">
              <a:avLst/>
            </a:prstGeom>
            <a:noFill/>
            <a:ln w="9525">
              <a:noFill/>
            </a:ln>
          </p:spPr>
          <p:txBody>
            <a:bodyPr anchor="t">
              <a:spAutoFit/>
            </a:bodyPr>
            <a:lstStyle/>
            <a:p>
              <a:pPr lvl="0" indent="0" algn="ctr">
                <a:buFont typeface="Arial" panose="020B0604020202020204" pitchFamily="34" charset="0"/>
                <a:buNone/>
              </a:pPr>
              <a:r>
                <a:rPr lang="zh-CN" altLang="en-US" sz="1200" dirty="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a:solidFill>
                  <a:srgbClr val="5B5B5B"/>
                </a:solidFill>
                <a:latin typeface="微软雅黑" panose="020B0503020204020204" pitchFamily="34" charset="-122"/>
                <a:ea typeface="微软雅黑" panose="020B0503020204020204" pitchFamily="34" charset="-122"/>
              </a:endParaRPr>
            </a:p>
            <a:p>
              <a:pPr lvl="0" indent="0" algn="ctr">
                <a:buFont typeface="Arial" panose="020B0604020202020204" pitchFamily="34" charset="0"/>
                <a:buNone/>
              </a:pPr>
              <a:r>
                <a:rPr lang="zh-CN" altLang="en-US" sz="1200" dirty="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a:solidFill>
                  <a:srgbClr val="5B5B5B"/>
                </a:solidFill>
                <a:latin typeface="微软雅黑" panose="020B0503020204020204" pitchFamily="34" charset="-122"/>
                <a:ea typeface="微软雅黑" panose="020B0503020204020204" pitchFamily="34" charset="-122"/>
              </a:endParaRPr>
            </a:p>
            <a:p>
              <a:pPr lvl="0" indent="0" algn="ctr">
                <a:buFont typeface="Arial" panose="020B0604020202020204" pitchFamily="34" charset="0"/>
                <a:buNone/>
              </a:pPr>
              <a:r>
                <a:rPr lang="zh-CN" altLang="en-US" sz="1200" dirty="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a:solidFill>
                  <a:srgbClr val="5B5B5B"/>
                </a:solidFill>
                <a:latin typeface="微软雅黑" panose="020B0503020204020204" pitchFamily="34" charset="-122"/>
                <a:ea typeface="微软雅黑" panose="020B0503020204020204" pitchFamily="34" charset="-122"/>
              </a:endParaRPr>
            </a:p>
            <a:p>
              <a:pPr lvl="0" indent="0" algn="ctr">
                <a:buFont typeface="Arial" panose="020B0604020202020204" pitchFamily="34" charset="0"/>
                <a:buNone/>
              </a:pPr>
              <a:endParaRPr lang="en-US" altLang="zh-CN" sz="1300" dirty="0">
                <a:latin typeface="Calibri Light" panose="020F0302020204030204" pitchFamily="34" charset="0"/>
                <a:ea typeface="宋体" panose="02010600030101010101" pitchFamily="2" charset="-122"/>
              </a:endParaRPr>
            </a:p>
          </p:txBody>
        </p:sp>
        <p:sp>
          <p:nvSpPr>
            <p:cNvPr id="16" name="文本框 24"/>
            <p:cNvSpPr txBox="1"/>
            <p:nvPr/>
          </p:nvSpPr>
          <p:spPr>
            <a:xfrm>
              <a:off x="9355" y="4958"/>
              <a:ext cx="5712" cy="555"/>
            </a:xfrm>
            <a:prstGeom prst="rect">
              <a:avLst/>
            </a:prstGeom>
            <a:noFill/>
            <a:ln w="9525">
              <a:noFill/>
            </a:ln>
          </p:spPr>
          <p:txBody>
            <a:bodyPr anchor="t">
              <a:spAutoFit/>
            </a:bodyPr>
            <a:lstStyle/>
            <a:p>
              <a:pPr lvl="0" indent="0" algn="ctr">
                <a:buFont typeface="Arial" panose="020B0604020202020204" pitchFamily="34" charset="0"/>
                <a:buNone/>
              </a:pPr>
              <a:r>
                <a:rPr lang="zh-CN" altLang="en-US" sz="1600" dirty="0">
                  <a:solidFill>
                    <a:srgbClr val="3A3A3A"/>
                  </a:solidFill>
                  <a:latin typeface="微软雅黑" panose="020B0503020204020204" pitchFamily="34" charset="-122"/>
                  <a:ea typeface="微软雅黑" panose="020B0503020204020204" pitchFamily="34" charset="-122"/>
                </a:rPr>
                <a:t>添加标题</a:t>
              </a:r>
            </a:p>
          </p:txBody>
        </p:sp>
      </p:grpSp>
      <p:grpSp>
        <p:nvGrpSpPr>
          <p:cNvPr id="22" name="组合 4"/>
          <p:cNvGrpSpPr/>
          <p:nvPr/>
        </p:nvGrpSpPr>
        <p:grpSpPr>
          <a:xfrm>
            <a:off x="2657475" y="2226945"/>
            <a:ext cx="3626803" cy="3008173"/>
            <a:chOff x="4365" y="2236"/>
            <a:chExt cx="5711" cy="4737"/>
          </a:xfrm>
        </p:grpSpPr>
        <p:grpSp>
          <p:nvGrpSpPr>
            <p:cNvPr id="23" name="组合 14"/>
            <p:cNvGrpSpPr/>
            <p:nvPr/>
          </p:nvGrpSpPr>
          <p:grpSpPr>
            <a:xfrm>
              <a:off x="4365" y="2236"/>
              <a:ext cx="5711" cy="4737"/>
              <a:chOff x="4366" y="2349"/>
              <a:chExt cx="5712" cy="4737"/>
            </a:xfrm>
          </p:grpSpPr>
          <p:grpSp>
            <p:nvGrpSpPr>
              <p:cNvPr id="25" name="Group 47"/>
              <p:cNvGrpSpPr/>
              <p:nvPr/>
            </p:nvGrpSpPr>
            <p:grpSpPr>
              <a:xfrm>
                <a:off x="6295" y="2349"/>
                <a:ext cx="1853" cy="2578"/>
                <a:chOff x="2964115" y="1428742"/>
                <a:chExt cx="883120" cy="1227378"/>
              </a:xfrm>
            </p:grpSpPr>
            <p:cxnSp>
              <p:nvCxnSpPr>
                <p:cNvPr id="29" name="Straight Connector 19"/>
                <p:cNvCxnSpPr/>
                <p:nvPr/>
              </p:nvCxnSpPr>
              <p:spPr>
                <a:xfrm rot="5400000">
                  <a:off x="3072196" y="2298214"/>
                  <a:ext cx="714145" cy="119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Oval 20"/>
                <p:cNvSpPr/>
                <p:nvPr/>
              </p:nvSpPr>
              <p:spPr>
                <a:xfrm>
                  <a:off x="2963957" y="1428742"/>
                  <a:ext cx="882959" cy="883160"/>
                </a:xfrm>
                <a:prstGeom prst="ellipse">
                  <a:avLst/>
                </a:prstGeom>
                <a:solidFill>
                  <a:srgbClr val="1169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grpSp>
          <p:grpSp>
            <p:nvGrpSpPr>
              <p:cNvPr id="26" name="组合 5"/>
              <p:cNvGrpSpPr/>
              <p:nvPr/>
            </p:nvGrpSpPr>
            <p:grpSpPr>
              <a:xfrm>
                <a:off x="4366" y="5185"/>
                <a:ext cx="5712" cy="1901"/>
                <a:chOff x="692722" y="4633456"/>
                <a:chExt cx="3626848" cy="1207469"/>
              </a:xfrm>
            </p:grpSpPr>
            <p:sp>
              <p:nvSpPr>
                <p:cNvPr id="27" name="文本框 18"/>
                <p:cNvSpPr txBox="1"/>
                <p:nvPr/>
              </p:nvSpPr>
              <p:spPr>
                <a:xfrm>
                  <a:off x="1297555" y="4989915"/>
                  <a:ext cx="2417182" cy="851010"/>
                </a:xfrm>
                <a:prstGeom prst="rect">
                  <a:avLst/>
                </a:prstGeom>
                <a:noFill/>
                <a:ln w="9525">
                  <a:noFill/>
                </a:ln>
              </p:spPr>
              <p:txBody>
                <a:bodyPr anchor="t">
                  <a:spAutoFit/>
                </a:bodyPr>
                <a:lstStyle/>
                <a:p>
                  <a:pPr lvl="0" indent="0" algn="ctr">
                    <a:buFont typeface="Arial" panose="020B0604020202020204" pitchFamily="34" charset="0"/>
                    <a:buNone/>
                  </a:pPr>
                  <a:r>
                    <a:rPr lang="zh-CN" altLang="en-US" sz="1200" dirty="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a:solidFill>
                      <a:srgbClr val="5B5B5B"/>
                    </a:solidFill>
                    <a:latin typeface="微软雅黑" panose="020B0503020204020204" pitchFamily="34" charset="-122"/>
                    <a:ea typeface="微软雅黑" panose="020B0503020204020204" pitchFamily="34" charset="-122"/>
                  </a:endParaRPr>
                </a:p>
                <a:p>
                  <a:pPr lvl="0" indent="0" algn="ctr">
                    <a:buFont typeface="Arial" panose="020B0604020202020204" pitchFamily="34" charset="0"/>
                    <a:buNone/>
                  </a:pPr>
                  <a:r>
                    <a:rPr lang="zh-CN" altLang="en-US" sz="1200" dirty="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a:solidFill>
                      <a:srgbClr val="5B5B5B"/>
                    </a:solidFill>
                    <a:latin typeface="微软雅黑" panose="020B0503020204020204" pitchFamily="34" charset="-122"/>
                    <a:ea typeface="微软雅黑" panose="020B0503020204020204" pitchFamily="34" charset="-122"/>
                  </a:endParaRPr>
                </a:p>
                <a:p>
                  <a:pPr lvl="0" indent="0" algn="ctr">
                    <a:buFont typeface="Arial" panose="020B0604020202020204" pitchFamily="34" charset="0"/>
                    <a:buNone/>
                  </a:pPr>
                  <a:r>
                    <a:rPr lang="zh-CN" altLang="en-US" sz="1200" dirty="0">
                      <a:solidFill>
                        <a:srgbClr val="5B5B5B"/>
                      </a:solidFill>
                      <a:latin typeface="微软雅黑" panose="020B0503020204020204" pitchFamily="34" charset="-122"/>
                      <a:ea typeface="微软雅黑" panose="020B0503020204020204" pitchFamily="34" charset="-122"/>
                    </a:rPr>
                    <a:t>在这里可以添加你的文字</a:t>
                  </a:r>
                  <a:endParaRPr lang="en-US" altLang="zh-CN" sz="1200" dirty="0">
                    <a:solidFill>
                      <a:srgbClr val="5B5B5B"/>
                    </a:solidFill>
                    <a:latin typeface="微软雅黑" panose="020B0503020204020204" pitchFamily="34" charset="-122"/>
                    <a:ea typeface="微软雅黑" panose="020B0503020204020204" pitchFamily="34" charset="-122"/>
                  </a:endParaRPr>
                </a:p>
                <a:p>
                  <a:pPr lvl="0" indent="0" algn="ctr">
                    <a:buFont typeface="Arial" panose="020B0604020202020204" pitchFamily="34" charset="0"/>
                    <a:buNone/>
                  </a:pPr>
                  <a:endParaRPr lang="en-US" altLang="zh-CN" sz="1300" dirty="0">
                    <a:latin typeface="Calibri Light" panose="020F0302020204030204" pitchFamily="34" charset="0"/>
                    <a:ea typeface="宋体" panose="02010600030101010101" pitchFamily="2" charset="-122"/>
                  </a:endParaRPr>
                </a:p>
              </p:txBody>
            </p:sp>
            <p:sp>
              <p:nvSpPr>
                <p:cNvPr id="28" name="文本框 24"/>
                <p:cNvSpPr txBox="1"/>
                <p:nvPr/>
              </p:nvSpPr>
              <p:spPr>
                <a:xfrm>
                  <a:off x="692722" y="4633456"/>
                  <a:ext cx="3626848" cy="352470"/>
                </a:xfrm>
                <a:prstGeom prst="rect">
                  <a:avLst/>
                </a:prstGeom>
                <a:noFill/>
                <a:ln w="9525">
                  <a:noFill/>
                </a:ln>
              </p:spPr>
              <p:txBody>
                <a:bodyPr anchor="t">
                  <a:spAutoFit/>
                </a:bodyPr>
                <a:lstStyle/>
                <a:p>
                  <a:pPr lvl="0" indent="0" algn="ctr">
                    <a:buFont typeface="Arial" panose="020B0604020202020204" pitchFamily="34" charset="0"/>
                    <a:buNone/>
                  </a:pPr>
                  <a:r>
                    <a:rPr lang="zh-CN" altLang="en-US" sz="1600" dirty="0">
                      <a:solidFill>
                        <a:srgbClr val="3A3A3A"/>
                      </a:solidFill>
                      <a:latin typeface="微软雅黑" panose="020B0503020204020204" pitchFamily="34" charset="-122"/>
                      <a:ea typeface="微软雅黑" panose="020B0503020204020204" pitchFamily="34" charset="-122"/>
                    </a:rPr>
                    <a:t>添加标题</a:t>
                  </a:r>
                </a:p>
              </p:txBody>
            </p:sp>
          </p:grpSp>
        </p:grpSp>
        <p:sp>
          <p:nvSpPr>
            <p:cNvPr id="24" name="KSO_Shape"/>
            <p:cNvSpPr/>
            <p:nvPr/>
          </p:nvSpPr>
          <p:spPr>
            <a:xfrm>
              <a:off x="6808" y="2916"/>
              <a:ext cx="825" cy="51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w="9525">
              <a:noFill/>
            </a:ln>
          </p:spPr>
          <p:txBody>
            <a:bodyPr/>
            <a:lstStyle/>
            <a:p>
              <a:endParaRPr lang="zh-CN" altLang="en-US"/>
            </a:p>
          </p:txBody>
        </p:sp>
      </p:grpSp>
    </p:spTree>
    <p:extLst>
      <p:ext uri="{BB962C8B-B14F-4D97-AF65-F5344CB8AC3E}">
        <p14:creationId xmlns:p14="http://schemas.microsoft.com/office/powerpoint/2010/main" val="305439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2" descr="C:\Users\nec\Desktop\ppt\图\IMG_6074.JPG"/>
          <p:cNvPicPr>
            <a:picLocks noChangeAspect="1"/>
          </p:cNvPicPr>
          <p:nvPr/>
        </p:nvPicPr>
        <p:blipFill>
          <a:blip r:embed="rId2" cstate="print"/>
          <a:srcRect b="11832"/>
          <a:stretch>
            <a:fillRect/>
          </a:stretch>
        </p:blipFill>
        <p:spPr>
          <a:xfrm>
            <a:off x="5308600" y="779780"/>
            <a:ext cx="3862705" cy="6069330"/>
          </a:xfrm>
          <a:prstGeom prst="rect">
            <a:avLst/>
          </a:prstGeom>
          <a:noFill/>
          <a:ln w="9525">
            <a:noFill/>
          </a:ln>
        </p:spPr>
      </p:pic>
      <p:sp>
        <p:nvSpPr>
          <p:cNvPr id="4" name="TextBox 1"/>
          <p:cNvSpPr txBox="1"/>
          <p:nvPr/>
        </p:nvSpPr>
        <p:spPr>
          <a:xfrm>
            <a:off x="255905" y="1306195"/>
            <a:ext cx="4806950" cy="4363720"/>
          </a:xfrm>
          <a:prstGeom prst="rect">
            <a:avLst/>
          </a:prstGeom>
          <a:noFill/>
          <a:ln w="9525">
            <a:noFill/>
          </a:ln>
        </p:spPr>
        <p:txBody>
          <a:bodyPr wrap="square" anchor="t">
            <a:spAutoFit/>
          </a:bodyPr>
          <a:lstStyle/>
          <a:p>
            <a:pPr lvl="0" indent="0">
              <a:lnSpc>
                <a:spcPct val="150000"/>
              </a:lnSpc>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LTE</a:t>
            </a:r>
            <a:r>
              <a:rPr lang="zh-CN" altLang="en-US" sz="2000" b="1" dirty="0">
                <a:latin typeface="微软雅黑" panose="020B0503020204020204" pitchFamily="34" charset="-122"/>
                <a:ea typeface="微软雅黑" panose="020B0503020204020204" pitchFamily="34" charset="-122"/>
              </a:rPr>
              <a:t>小型基站基带芯片</a:t>
            </a:r>
            <a:endParaRPr lang="en-US" altLang="zh-CN" sz="2000" b="1" dirty="0">
              <a:latin typeface="微软雅黑" panose="020B0503020204020204" pitchFamily="34" charset="-122"/>
              <a:ea typeface="微软雅黑" panose="020B0503020204020204" pitchFamily="34" charset="-122"/>
            </a:endParaRPr>
          </a:p>
          <a:p>
            <a:pPr lvl="0" indent="0">
              <a:lnSpc>
                <a:spcPct val="150000"/>
              </a:lnSpc>
              <a:buFont typeface="Arial" panose="020B0604020202020204" pitchFamily="34" charset="0"/>
              <a:buNone/>
            </a:pPr>
            <a:r>
              <a:rPr lang="zh-CN" altLang="en-US" sz="1400" b="1" dirty="0">
                <a:latin typeface="微软雅黑" panose="020B0503020204020204" pitchFamily="34" charset="-122"/>
                <a:ea typeface="微软雅黑" panose="020B0503020204020204" pitchFamily="34" charset="-122"/>
              </a:rPr>
              <a:t>动芯</a:t>
            </a:r>
            <a:r>
              <a:rPr lang="en-US" altLang="zh-CN" sz="1400" b="1" dirty="0">
                <a:latin typeface="微软雅黑" panose="020B0503020204020204" pitchFamily="34" charset="-122"/>
                <a:ea typeface="微软雅黑" panose="020B0503020204020204" pitchFamily="34" charset="-122"/>
              </a:rPr>
              <a:t>SYLINCOM-DXS-301</a:t>
            </a:r>
          </a:p>
          <a:p>
            <a:pPr lvl="0" indent="0">
              <a:lnSpc>
                <a:spcPct val="150000"/>
              </a:lnSpc>
              <a:buFont typeface="Arial" panose="020B0604020202020204" pitchFamily="34" charset="0"/>
              <a:buNone/>
            </a:pPr>
            <a:endParaRPr lang="en-US" altLang="zh-CN" sz="1400" b="1" dirty="0">
              <a:latin typeface="微软雅黑" panose="020B0503020204020204" pitchFamily="34" charset="-122"/>
              <a:ea typeface="微软雅黑" panose="020B0503020204020204" pitchFamily="34" charset="-122"/>
            </a:endParaRPr>
          </a:p>
          <a:p>
            <a:pPr lvl="0" indent="0">
              <a:lnSpc>
                <a:spcPts val="2500"/>
              </a:lnSpc>
              <a:buFont typeface="Arial" panose="020B0604020202020204" pitchFamily="34" charset="0"/>
              <a:buNone/>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关于晶上产品的具体功能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参数等的介绍，根据各事业部的具体产品在此处填加相关内容。关于晶上产品的具体功能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a:t>
            </a:r>
            <a:endParaRPr lang="en-US" altLang="zh-CN" sz="1200" dirty="0">
              <a:latin typeface="微软雅黑" panose="020B0503020204020204" pitchFamily="34" charset="-122"/>
              <a:ea typeface="微软雅黑" panose="020B0503020204020204" pitchFamily="34" charset="-122"/>
            </a:endParaRPr>
          </a:p>
          <a:p>
            <a:pPr lvl="0" indent="0">
              <a:lnSpc>
                <a:spcPts val="2500"/>
              </a:lnSpc>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       关于晶上产品的具体功能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参数等的介绍，根据各事业部的具体产品在此处填加相关内容。关于晶上产品的具体功能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参数等的介绍，根据各事业部的具体产品在此处填加相关内容。</a:t>
            </a:r>
          </a:p>
          <a:p>
            <a:pPr lvl="0" indent="0">
              <a:lnSpc>
                <a:spcPts val="2500"/>
              </a:lnSpc>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sym typeface="+mn-ea"/>
              </a:rPr>
              <a:t>       关于晶上产品的具体功能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参数等的介绍，根据各事业部的具体产品在此处填加相关内容。关于晶上产品的具体功能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参数等的介绍，根据各事业部的具体产品在此处填加相关内容。</a:t>
            </a:r>
            <a:endParaRPr lang="en-US" altLang="zh-CN" sz="1200" dirty="0">
              <a:latin typeface="微软雅黑" panose="020B0503020204020204" pitchFamily="34" charset="-122"/>
              <a:ea typeface="微软雅黑" panose="020B0503020204020204" pitchFamily="34" charset="-122"/>
            </a:endParaRPr>
          </a:p>
          <a:p>
            <a:pPr lvl="0" indent="0">
              <a:lnSpc>
                <a:spcPts val="2500"/>
              </a:lnSpc>
              <a:buFont typeface="Arial" panose="020B0604020202020204" pitchFamily="34" charset="0"/>
              <a:buNone/>
            </a:pPr>
            <a:endParaRPr lang="en-US" altLang="zh-CN" sz="12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269558" y="2306638"/>
            <a:ext cx="49609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3976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1487</Words>
  <Application>Microsoft Office PowerPoint</Application>
  <PresentationFormat>全屏显示(4:3)</PresentationFormat>
  <Paragraphs>144</Paragraphs>
  <Slides>18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9" baseType="lpstr">
      <vt:lpstr>方正兰亭细黑_GBK</vt:lpstr>
      <vt:lpstr>黑体</vt:lpstr>
      <vt:lpstr>宋体</vt:lpstr>
      <vt:lpstr>微软雅黑</vt:lpstr>
      <vt:lpstr>Arial</vt:lpstr>
      <vt:lpstr>Calibri</vt:lpstr>
      <vt:lpstr>Calibri Light</vt:lpstr>
      <vt:lpstr>Cambria</vt:lpstr>
      <vt:lpstr>Impact</vt:lpstr>
      <vt:lpstr>Office 主题</vt:lpstr>
      <vt:lpstr>Microsoft Excel 97-2003 工作表</vt:lpstr>
      <vt:lpstr>PowerPoint 演示文稿</vt:lpstr>
      <vt:lpstr>PowerPoint 演示文稿</vt:lpstr>
      <vt:lpstr>PowerPoint 演示文稿</vt:lpstr>
      <vt:lpstr>PowerPoint 演示文稿</vt:lpstr>
      <vt:lpstr>PowerPoint 演示文稿</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dc:creator>
  <cp:lastModifiedBy>unknown</cp:lastModifiedBy>
  <cp:revision>48</cp:revision>
  <dcterms:created xsi:type="dcterms:W3CDTF">2016-09-08T09:25:00Z</dcterms:created>
  <dcterms:modified xsi:type="dcterms:W3CDTF">2018-05-30T08:23:36Z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