
<file path=[Content_Types].xml><?xml version="1.0" encoding="utf-8"?>
<Types xmlns="http://schemas.openxmlformats.org/package/2006/content-types">
  <Override PartName="/ppt/slideMasters/slideMaster3.xml" ContentType="application/vnd.openxmlformats-officedocument.presentationml.slideMaster+xml"/>
  <Override PartName="/ppt/theme/theme5.xml" ContentType="application/vnd.openxmlformats-officedocument.theme+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Masters/slideMaster19.xml" ContentType="application/vnd.openxmlformats-officedocument.presentationml.slideMaster+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Override PartName="/ppt/slideLayouts/slideLayout106.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theme/theme18.xml" ContentType="application/vnd.openxmlformats-officedocument.theme+xml"/>
  <Override PartName="/ppt/notesSlides/notesSlide16.xml" ContentType="application/vnd.openxmlformats-officedocument.presentationml.notesSlide+xml"/>
  <Override PartName="/ppt/slideMasters/slideMaster15.xml" ContentType="application/vnd.openxmlformats-officedocument.presentationml.slide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2.xml" ContentType="application/vnd.openxmlformats-officedocument.presentationml.slideLayout+xml"/>
  <Override PartName="/docProps/custom.xml" ContentType="application/vnd.openxmlformats-officedocument.custom-properties+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theme/theme14.xml" ContentType="application/vnd.openxmlformats-officedocument.theme+xml"/>
  <Override PartName="/ppt/notesSlides/notesSlide12.xml" ContentType="application/vnd.openxmlformats-officedocument.presentationml.notesSlide+xml"/>
  <Override PartName="/ppt/theme/theme21.xml" ContentType="application/vnd.openxmlformats-officedocument.them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theme/theme10.xml" ContentType="application/vnd.openxmlformats-officedocument.theme+xml"/>
  <Override PartName="/ppt/slideLayouts/slideLayout69.xml" ContentType="application/vnd.openxmlformats-officedocument.presentationml.slideLayout+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Override PartName="/ppt/notesSlides/notesSlide3.xml" ContentType="application/vnd.openxmlformats-officedocument.presentationml.notesSlide+xml"/>
  <Override PartName="/ppt/presProps.xml" ContentType="application/vnd.openxmlformats-officedocument.presentationml.presProps+xml"/>
  <Override PartName="/ppt/theme/theme2.xml" ContentType="application/vnd.openxmlformats-officedocument.theme+xml"/>
  <Override PartName="/ppt/slideLayouts/slideLayout18.xml" ContentType="application/vnd.openxmlformats-officedocument.presentationml.slideLayout+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slideLayouts/slideLayout90.xml" ContentType="application/vnd.openxmlformats-officedocument.presentationml.slideLayout+xml"/>
  <Override PartName="/ppt/presentation.xml" ContentType="application/vnd.openxmlformats-officedocument.presentationml.presentation.main+xml"/>
  <Override PartName="/ppt/slideMasters/slideMaster16.xml" ContentType="application/vnd.openxmlformats-officedocument.presentationml.slideMaster+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theme/theme19.xml" ContentType="application/vnd.openxmlformats-officedocument.theme+xml"/>
  <Override PartName="/ppt/slideLayouts/slideLayout10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slideLayouts/slideLayout10.xml" ContentType="application/vnd.openxmlformats-officedocument.presentationml.slideLayout+xml"/>
  <Override PartName="/ppt/theme/theme15.xml" ContentType="application/vnd.openxmlformats-officedocument.theme+xml"/>
  <Override PartName="/ppt/notesSlides/notesSlide8.xml" ContentType="application/vnd.openxmlformats-officedocument.presentationml.notesSlide+xml"/>
  <Default Extension="gif" ContentType="image/gif"/>
  <Override PartName="/ppt/slideLayouts/slideLayout99.xml" ContentType="application/vnd.openxmlformats-officedocument.presentationml.slideLayout+xml"/>
  <Override PartName="/ppt/theme/theme22.xml" ContentType="application/vnd.openxmlformats-officedocument.theme+xml"/>
  <Override PartName="/ppt/slideMasters/slideMaster5.xml" ContentType="application/vnd.openxmlformats-officedocument.presentationml.slideMaster+xml"/>
  <Override PartName="/ppt/handoutMasters/handoutMaster1.xml" ContentType="application/vnd.openxmlformats-officedocument.presentationml.handoutMaster+xml"/>
  <Override PartName="/ppt/theme/theme7.xml" ContentType="application/vnd.openxmlformats-officedocument.theme+xml"/>
  <Override PartName="/ppt/theme/theme11.xml" ContentType="application/vnd.openxmlformats-officedocument.theme+xml"/>
  <Override PartName="/ppt/slideLayouts/slideLayout59.xml" ContentType="application/vnd.openxmlformats-officedocument.presentationml.slideLayout+xml"/>
  <Override PartName="/ppt/slideLayouts/slideLayout88.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Default Extension="rels" ContentType="application/vnd.openxmlformats-package.relationships+xml"/>
  <Override PartName="/ppt/slideMasters/slideMaster17.xml" ContentType="application/vnd.openxmlformats-officedocument.presentationml.slideMaster+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theme/theme16.xml" ContentType="application/vnd.openxmlformats-officedocument.theme+xml"/>
  <Override PartName="/ppt/notesSlides/notesSlide14.xml" ContentType="application/vnd.openxmlformats-officedocument.presentationml.notesSlide+xml"/>
  <Override PartName="/ppt/slideMasters/slideMaster13.xml" ContentType="application/vnd.openxmlformats-officedocument.presentationml.slideMaster+xml"/>
  <Override PartName="/ppt/slideLayouts/slideLayout100.xml" ContentType="application/vnd.openxmlformats-officedocument.presentationml.slideLayout+xml"/>
  <Override PartName="/ppt/notesSlides/notesSlide9.xml" ContentType="application/vnd.openxmlformats-officedocument.presentationml.notesSlide+xml"/>
  <Override PartName="/ppt/slideMasters/slideMaster6.xml" ContentType="application/vnd.openxmlformats-officedocument.presentationml.slideMaster+xml"/>
  <Override PartName="/ppt/slideMasters/slideMaster20.xml" ContentType="application/vnd.openxmlformats-officedocument.presentationml.slideMaster+xml"/>
  <Override PartName="/ppt/theme/theme8.xml" ContentType="application/vnd.openxmlformats-officedocument.theme+xml"/>
  <Override PartName="/ppt/theme/theme12.xml" ContentType="application/vnd.openxmlformats-officedocument.theme+xml"/>
  <Override PartName="/ppt/slideLayouts/slideLayout89.xml" ContentType="application/vnd.openxmlformats-officedocument.presentationml.slideLayout+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theme/theme4.xml" ContentType="application/vnd.openxmlformats-officedocument.them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Masters/slideMaster18.xml" ContentType="application/vnd.openxmlformats-officedocument.presentationml.slideMaster+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notesSlides/notesSlide15.xml" ContentType="application/vnd.openxmlformats-officedocument.presentationml.notesSlide+xml"/>
  <Override PartName="/ppt/slideMasters/slideMaster14.xml" ContentType="application/vnd.openxmlformats-officedocument.presentationml.slideMaster+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theme/theme17.xml" ContentType="application/vnd.openxmlformats-officedocument.theme+xml"/>
  <Override PartName="/ppt/slideLayouts/slideLayout101.xml" ContentType="application/vnd.openxmlformats-officedocument.presentationml.slideLayout+xml"/>
  <Override PartName="/ppt/notesSlides/notesSlide11.xml" ContentType="application/vnd.openxmlformats-officedocument.presentationml.notesSlide+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Override PartName="/ppt/notesSlides/notesSlide6.xml" ContentType="application/vnd.openxmlformats-officedocument.presentationml.notesSlide+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theme/theme20.xml" ContentType="application/vnd.openxmlformats-officedocument.them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66" r:id="rId2"/>
    <p:sldMasterId id="2147483702" r:id="rId3"/>
    <p:sldMasterId id="2147483686" r:id="rId4"/>
    <p:sldMasterId id="2147483648" r:id="rId5"/>
    <p:sldMasterId id="2147483710" r:id="rId6"/>
    <p:sldMasterId id="2147483718" r:id="rId7"/>
    <p:sldMasterId id="2147483734" r:id="rId8"/>
    <p:sldMasterId id="2147483740" r:id="rId9"/>
    <p:sldMasterId id="2147483746" r:id="rId10"/>
    <p:sldMasterId id="2147483752" r:id="rId11"/>
    <p:sldMasterId id="2147483758" r:id="rId12"/>
    <p:sldMasterId id="2147483764" r:id="rId13"/>
    <p:sldMasterId id="2147483779" r:id="rId14"/>
    <p:sldMasterId id="2147483782" r:id="rId15"/>
    <p:sldMasterId id="2147483788" r:id="rId16"/>
    <p:sldMasterId id="2147483796" r:id="rId17"/>
    <p:sldMasterId id="2147483802" r:id="rId18"/>
    <p:sldMasterId id="2147483831" r:id="rId19"/>
    <p:sldMasterId id="2147483843" r:id="rId20"/>
  </p:sldMasterIdLst>
  <p:notesMasterIdLst>
    <p:notesMasterId r:id="rId42"/>
  </p:notesMasterIdLst>
  <p:handoutMasterIdLst>
    <p:handoutMasterId r:id="rId43"/>
  </p:handoutMasterIdLst>
  <p:sldIdLst>
    <p:sldId id="735" r:id="rId21"/>
    <p:sldId id="741" r:id="rId22"/>
    <p:sldId id="860" r:id="rId23"/>
    <p:sldId id="855" r:id="rId24"/>
    <p:sldId id="883" r:id="rId25"/>
    <p:sldId id="861" r:id="rId26"/>
    <p:sldId id="874" r:id="rId27"/>
    <p:sldId id="878" r:id="rId28"/>
    <p:sldId id="880" r:id="rId29"/>
    <p:sldId id="884" r:id="rId30"/>
    <p:sldId id="877" r:id="rId31"/>
    <p:sldId id="881" r:id="rId32"/>
    <p:sldId id="859" r:id="rId33"/>
    <p:sldId id="882" r:id="rId34"/>
    <p:sldId id="863" r:id="rId35"/>
    <p:sldId id="756" r:id="rId36"/>
    <p:sldId id="864" r:id="rId37"/>
    <p:sldId id="843" r:id="rId38"/>
    <p:sldId id="885" r:id="rId39"/>
    <p:sldId id="769" r:id="rId40"/>
    <p:sldId id="886" r:id="rId41"/>
  </p:sldIdLst>
  <p:sldSz cx="9144000" cy="6858000" type="screen4x3"/>
  <p:notesSz cx="6669088" cy="9926638"/>
  <p:defaultTextStyle>
    <a:defPPr>
      <a:defRPr lang="en-GB"/>
    </a:defPPr>
    <a:lvl1pPr algn="l" rtl="0" fontAlgn="base">
      <a:spcBef>
        <a:spcPct val="0"/>
      </a:spcBef>
      <a:spcAft>
        <a:spcPct val="0"/>
      </a:spcAft>
      <a:defRPr sz="1400" kern="1200">
        <a:solidFill>
          <a:schemeClr val="tx1"/>
        </a:solidFill>
        <a:latin typeface="Arial" pitchFamily="34" charset="0"/>
        <a:ea typeface="+mn-ea"/>
        <a:cs typeface="Arial" pitchFamily="34" charset="0"/>
      </a:defRPr>
    </a:lvl1pPr>
    <a:lvl2pPr marL="457200" algn="l" rtl="0" fontAlgn="base">
      <a:spcBef>
        <a:spcPct val="0"/>
      </a:spcBef>
      <a:spcAft>
        <a:spcPct val="0"/>
      </a:spcAft>
      <a:defRPr sz="1400" kern="1200">
        <a:solidFill>
          <a:schemeClr val="tx1"/>
        </a:solidFill>
        <a:latin typeface="Arial" pitchFamily="34" charset="0"/>
        <a:ea typeface="+mn-ea"/>
        <a:cs typeface="Arial" pitchFamily="34" charset="0"/>
      </a:defRPr>
    </a:lvl2pPr>
    <a:lvl3pPr marL="914400" algn="l" rtl="0" fontAlgn="base">
      <a:spcBef>
        <a:spcPct val="0"/>
      </a:spcBef>
      <a:spcAft>
        <a:spcPct val="0"/>
      </a:spcAft>
      <a:defRPr sz="1400"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sz="1400"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sz="1400" kern="1200">
        <a:solidFill>
          <a:schemeClr val="tx1"/>
        </a:solidFill>
        <a:latin typeface="Arial" pitchFamily="34" charset="0"/>
        <a:ea typeface="+mn-ea"/>
        <a:cs typeface="Arial" pitchFamily="34" charset="0"/>
      </a:defRPr>
    </a:lvl5pPr>
    <a:lvl6pPr marL="2286000" algn="l" defTabSz="914400" rtl="0" eaLnBrk="1" latinLnBrk="0" hangingPunct="1">
      <a:defRPr sz="1400" kern="1200">
        <a:solidFill>
          <a:schemeClr val="tx1"/>
        </a:solidFill>
        <a:latin typeface="Arial" pitchFamily="34" charset="0"/>
        <a:ea typeface="+mn-ea"/>
        <a:cs typeface="Arial" pitchFamily="34" charset="0"/>
      </a:defRPr>
    </a:lvl6pPr>
    <a:lvl7pPr marL="2743200" algn="l" defTabSz="914400" rtl="0" eaLnBrk="1" latinLnBrk="0" hangingPunct="1">
      <a:defRPr sz="1400" kern="1200">
        <a:solidFill>
          <a:schemeClr val="tx1"/>
        </a:solidFill>
        <a:latin typeface="Arial" pitchFamily="34" charset="0"/>
        <a:ea typeface="+mn-ea"/>
        <a:cs typeface="Arial" pitchFamily="34" charset="0"/>
      </a:defRPr>
    </a:lvl7pPr>
    <a:lvl8pPr marL="3200400" algn="l" defTabSz="914400" rtl="0" eaLnBrk="1" latinLnBrk="0" hangingPunct="1">
      <a:defRPr sz="1400" kern="1200">
        <a:solidFill>
          <a:schemeClr val="tx1"/>
        </a:solidFill>
        <a:latin typeface="Arial" pitchFamily="34" charset="0"/>
        <a:ea typeface="+mn-ea"/>
        <a:cs typeface="Arial" pitchFamily="34" charset="0"/>
      </a:defRPr>
    </a:lvl8pPr>
    <a:lvl9pPr marL="3657600" algn="l" defTabSz="914400" rtl="0" eaLnBrk="1" latinLnBrk="0" hangingPunct="1">
      <a:defRPr sz="1400"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8933"/>
    <a:srgbClr val="A6A6A6"/>
    <a:srgbClr val="404040"/>
    <a:srgbClr val="CC3300"/>
    <a:srgbClr val="34460D"/>
    <a:srgbClr val="515151"/>
    <a:srgbClr val="FFC828"/>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353" autoAdjust="0"/>
    <p:restoredTop sz="99258" autoAdjust="0"/>
  </p:normalViewPr>
  <p:slideViewPr>
    <p:cSldViewPr snapToGrid="0">
      <p:cViewPr>
        <p:scale>
          <a:sx n="70" d="100"/>
          <a:sy n="70" d="100"/>
        </p:scale>
        <p:origin x="-1518" y="-96"/>
      </p:cViewPr>
      <p:guideLst>
        <p:guide orient="horz" pos="1200"/>
        <p:guide orient="horz" pos="2717"/>
        <p:guide orient="horz" pos="912"/>
        <p:guide orient="horz" pos="1948"/>
        <p:guide pos="5582"/>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9" d="100"/>
        <a:sy n="69" d="100"/>
      </p:scale>
      <p:origin x="0" y="0"/>
    </p:cViewPr>
  </p:sorterViewPr>
  <p:notesViewPr>
    <p:cSldViewPr snapToGrid="0">
      <p:cViewPr>
        <p:scale>
          <a:sx n="100" d="100"/>
          <a:sy n="100" d="100"/>
        </p:scale>
        <p:origin x="-1608" y="66"/>
      </p:cViewPr>
      <p:guideLst>
        <p:guide orient="horz" pos="3126"/>
        <p:guide pos="210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6.xml"/><Relationship Id="rId39"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xml"/><Relationship Id="rId34" Type="http://schemas.openxmlformats.org/officeDocument/2006/relationships/slide" Target="slides/slide14.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5.xml"/><Relationship Id="rId33" Type="http://schemas.openxmlformats.org/officeDocument/2006/relationships/slide" Target="slides/slide13.xml"/><Relationship Id="rId38" Type="http://schemas.openxmlformats.org/officeDocument/2006/relationships/slide" Target="slides/slide18.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9.xml"/><Relationship Id="rId41"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4.xml"/><Relationship Id="rId32" Type="http://schemas.openxmlformats.org/officeDocument/2006/relationships/slide" Target="slides/slide12.xml"/><Relationship Id="rId37" Type="http://schemas.openxmlformats.org/officeDocument/2006/relationships/slide" Target="slides/slide17.xml"/><Relationship Id="rId40" Type="http://schemas.openxmlformats.org/officeDocument/2006/relationships/slide" Target="slides/slide20.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3.xml"/><Relationship Id="rId28" Type="http://schemas.openxmlformats.org/officeDocument/2006/relationships/slide" Target="slides/slide8.xml"/><Relationship Id="rId36" Type="http://schemas.openxmlformats.org/officeDocument/2006/relationships/slide" Target="slides/slide16.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11.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2.xml"/><Relationship Id="rId27" Type="http://schemas.openxmlformats.org/officeDocument/2006/relationships/slide" Target="slides/slide7.xml"/><Relationship Id="rId30" Type="http://schemas.openxmlformats.org/officeDocument/2006/relationships/slide" Target="slides/slide10.xml"/><Relationship Id="rId35" Type="http://schemas.openxmlformats.org/officeDocument/2006/relationships/slide" Target="slides/slide15.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lnSpc>
                <a:spcPct val="85000"/>
              </a:lnSpc>
              <a:spcBef>
                <a:spcPct val="15000"/>
              </a:spcBef>
              <a:buClr>
                <a:srgbClr val="747273"/>
              </a:buClr>
              <a:defRPr sz="1200"/>
            </a:lvl1pPr>
          </a:lstStyle>
          <a:p>
            <a:pPr>
              <a:defRPr/>
            </a:pPr>
            <a:endParaRPr lang="zh-CN" altLang="zh-CN"/>
          </a:p>
        </p:txBody>
      </p:sp>
      <p:sp>
        <p:nvSpPr>
          <p:cNvPr id="188419" name="Rectangle 3"/>
          <p:cNvSpPr>
            <a:spLocks noGrp="1" noChangeArrowheads="1"/>
          </p:cNvSpPr>
          <p:nvPr>
            <p:ph type="dt" sz="quarter" idx="1"/>
          </p:nvPr>
        </p:nvSpPr>
        <p:spPr bwMode="auto">
          <a:xfrm>
            <a:off x="377825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85000"/>
              </a:lnSpc>
              <a:spcBef>
                <a:spcPct val="15000"/>
              </a:spcBef>
              <a:buClr>
                <a:srgbClr val="747273"/>
              </a:buClr>
              <a:defRPr sz="1200"/>
            </a:lvl1pPr>
          </a:lstStyle>
          <a:p>
            <a:pPr>
              <a:defRPr/>
            </a:pPr>
            <a:fld id="{811F175D-F9AB-4C88-A11A-2CA4F30979DC}" type="datetimeFigureOut">
              <a:rPr lang="en-GB" altLang="zh-CN"/>
              <a:pPr>
                <a:defRPr/>
              </a:pPr>
              <a:t>24/12/2013</a:t>
            </a:fld>
            <a:endParaRPr lang="en-GB" altLang="zh-CN"/>
          </a:p>
        </p:txBody>
      </p:sp>
      <p:sp>
        <p:nvSpPr>
          <p:cNvPr id="188420" name="Rectangle 4"/>
          <p:cNvSpPr>
            <a:spLocks noGrp="1" noChangeArrowheads="1"/>
          </p:cNvSpPr>
          <p:nvPr>
            <p:ph type="ftr" sz="quarter" idx="2"/>
          </p:nvPr>
        </p:nvSpPr>
        <p:spPr bwMode="auto">
          <a:xfrm>
            <a:off x="0" y="9428163"/>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lnSpc>
                <a:spcPct val="85000"/>
              </a:lnSpc>
              <a:spcBef>
                <a:spcPct val="15000"/>
              </a:spcBef>
              <a:buClr>
                <a:srgbClr val="747273"/>
              </a:buClr>
              <a:defRPr sz="1200"/>
            </a:lvl1pPr>
          </a:lstStyle>
          <a:p>
            <a:pPr>
              <a:defRPr/>
            </a:pPr>
            <a:endParaRPr lang="zh-CN" altLang="zh-CN"/>
          </a:p>
        </p:txBody>
      </p:sp>
      <p:sp>
        <p:nvSpPr>
          <p:cNvPr id="188421" name="Rectangle 5"/>
          <p:cNvSpPr>
            <a:spLocks noGrp="1" noChangeArrowheads="1"/>
          </p:cNvSpPr>
          <p:nvPr>
            <p:ph type="sldNum" sz="quarter" idx="3"/>
          </p:nvPr>
        </p:nvSpPr>
        <p:spPr bwMode="auto">
          <a:xfrm>
            <a:off x="3778250" y="9428163"/>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lnSpc>
                <a:spcPct val="85000"/>
              </a:lnSpc>
              <a:spcBef>
                <a:spcPct val="15000"/>
              </a:spcBef>
              <a:buClr>
                <a:srgbClr val="747273"/>
              </a:buClr>
              <a:defRPr sz="1200"/>
            </a:lvl1pPr>
          </a:lstStyle>
          <a:p>
            <a:pPr>
              <a:defRPr/>
            </a:pPr>
            <a:fld id="{21D4FBC8-BFBB-4098-9EFC-AC0F7BE6C642}" type="slidenum">
              <a:rPr lang="en-GB" altLang="zh-CN"/>
              <a:pPr>
                <a:defRPr/>
              </a:pPr>
              <a:t>‹#›</a:t>
            </a:fld>
            <a:endParaRPr lang="en-GB"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11267" name="Rectangle 3"/>
          <p:cNvSpPr>
            <a:spLocks noGrp="1" noChangeArrowheads="1"/>
          </p:cNvSpPr>
          <p:nvPr>
            <p:ph type="dt" idx="1"/>
          </p:nvPr>
        </p:nvSpPr>
        <p:spPr bwMode="auto">
          <a:xfrm>
            <a:off x="377825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125956" name="Rectangle 4"/>
          <p:cNvSpPr>
            <a:spLocks noGrp="1" noRot="1" noChangeAspect="1" noChangeArrowheads="1" noTextEdit="1"/>
          </p:cNvSpPr>
          <p:nvPr>
            <p:ph type="sldImg" idx="2"/>
          </p:nvPr>
        </p:nvSpPr>
        <p:spPr bwMode="auto">
          <a:xfrm>
            <a:off x="852488" y="744538"/>
            <a:ext cx="4964112" cy="3722687"/>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666750" y="4714875"/>
            <a:ext cx="5335588"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0" y="9428163"/>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11271" name="Rectangle 7"/>
          <p:cNvSpPr>
            <a:spLocks noGrp="1" noChangeArrowheads="1"/>
          </p:cNvSpPr>
          <p:nvPr>
            <p:ph type="sldNum" sz="quarter" idx="5"/>
          </p:nvPr>
        </p:nvSpPr>
        <p:spPr bwMode="auto">
          <a:xfrm>
            <a:off x="3778250" y="9428163"/>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840F0042-05E5-4B6C-8B1B-A442DC4418D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p:spPr>
        <p:txBody>
          <a:bodyPr/>
          <a:lstStyle/>
          <a:p>
            <a:endParaRPr lang="en-US" altLang="zh-CN" smtClean="0">
              <a:latin typeface="Arial" pitchFamily="34" charset="0"/>
            </a:endParaRPr>
          </a:p>
        </p:txBody>
      </p:sp>
      <p:sp>
        <p:nvSpPr>
          <p:cNvPr id="126980" name="Slide Number Placeholder 3"/>
          <p:cNvSpPr>
            <a:spLocks noGrp="1"/>
          </p:cNvSpPr>
          <p:nvPr>
            <p:ph type="sldNum" sz="quarter" idx="5"/>
          </p:nvPr>
        </p:nvSpPr>
        <p:spPr>
          <a:noFill/>
        </p:spPr>
        <p:txBody>
          <a:bodyPr/>
          <a:lstStyle/>
          <a:p>
            <a:fld id="{D071F702-E3FA-4972-8B11-1D0C947D72AF}" type="slidenum">
              <a:rPr lang="en-US" altLang="zh-CN"/>
              <a:pPr/>
              <a:t>1</a:t>
            </a:fld>
            <a:endParaRPr lang="en-US" altLang="zh-CN"/>
          </a:p>
        </p:txBody>
      </p:sp>
      <p:sp>
        <p:nvSpPr>
          <p:cNvPr id="126981" name="Rectangle 4"/>
          <p:cNvSpPr>
            <a:spLocks noChangeArrowheads="1"/>
          </p:cNvSpPr>
          <p:nvPr/>
        </p:nvSpPr>
        <p:spPr bwMode="auto">
          <a:xfrm>
            <a:off x="2171700" y="1249363"/>
            <a:ext cx="3333750" cy="492125"/>
          </a:xfrm>
          <a:prstGeom prst="rect">
            <a:avLst/>
          </a:prstGeom>
          <a:solidFill>
            <a:srgbClr val="FFFF00"/>
          </a:solidFill>
          <a:ln w="9525">
            <a:noFill/>
            <a:miter lim="800000"/>
            <a:headEnd/>
            <a:tailEnd/>
          </a:ln>
        </p:spPr>
        <p:txBody>
          <a:bodyPr>
            <a:spAutoFit/>
          </a:bodyPr>
          <a:lstStyle/>
          <a:p>
            <a:pPr algn="r">
              <a:lnSpc>
                <a:spcPct val="85000"/>
              </a:lnSpc>
              <a:spcBef>
                <a:spcPct val="15000"/>
              </a:spcBef>
              <a:buClr>
                <a:srgbClr val="747273"/>
              </a:buClr>
            </a:pPr>
            <a:r>
              <a:rPr lang="en-US" altLang="zh-CN">
                <a:solidFill>
                  <a:schemeClr val="bg1"/>
                </a:solidFill>
              </a:rPr>
              <a:t>NNG award </a:t>
            </a:r>
          </a:p>
          <a:p>
            <a:pPr algn="r">
              <a:lnSpc>
                <a:spcPct val="85000"/>
              </a:lnSpc>
              <a:spcBef>
                <a:spcPct val="15000"/>
              </a:spcBef>
              <a:buClr>
                <a:srgbClr val="747273"/>
              </a:buClr>
            </a:pPr>
            <a:r>
              <a:rPr lang="en-US" altLang="zh-CN">
                <a:solidFill>
                  <a:schemeClr val="bg1"/>
                </a:solidFill>
              </a:rPr>
              <a:t>+ MRC Certification on first slide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a:ln/>
        </p:spPr>
      </p:sp>
      <p:sp>
        <p:nvSpPr>
          <p:cNvPr id="138243" name="Notes Placeholder 2"/>
          <p:cNvSpPr>
            <a:spLocks noGrp="1"/>
          </p:cNvSpPr>
          <p:nvPr>
            <p:ph type="body" idx="1"/>
          </p:nvPr>
        </p:nvSpPr>
        <p:spPr>
          <a:noFill/>
          <a:ln/>
        </p:spPr>
        <p:txBody>
          <a:bodyPr/>
          <a:lstStyle/>
          <a:p>
            <a:r>
              <a:rPr lang="en-GB" altLang="zh-CN" smtClean="0">
                <a:latin typeface="Arial" pitchFamily="34" charset="0"/>
              </a:rPr>
              <a:t>So where are we now? Well following on from what we have learned in 2004, this is ad for 2008. Similar concept in terms of content on site, but in a way which is interesting for user to be involved with.</a:t>
            </a:r>
          </a:p>
          <a:p>
            <a:endParaRPr lang="en-GB" altLang="zh-CN" smtClean="0">
              <a:latin typeface="Arial" pitchFamily="34" charset="0"/>
            </a:endParaRPr>
          </a:p>
          <a:p>
            <a:r>
              <a:rPr lang="en-GB" altLang="zh-CN" smtClean="0">
                <a:latin typeface="Arial" pitchFamily="34" charset="0"/>
              </a:rPr>
              <a:t>What is amazing is the average Dwell time was 2 minutes!!! 4x that of a TV advert!!! </a:t>
            </a:r>
          </a:p>
          <a:p>
            <a:endParaRPr lang="en-GB" altLang="zh-CN" smtClean="0">
              <a:latin typeface="Arial" pitchFamily="34" charset="0"/>
            </a:endParaRPr>
          </a:p>
          <a:p>
            <a:r>
              <a:rPr lang="en-GB" altLang="zh-CN" smtClean="0">
                <a:latin typeface="Arial" pitchFamily="34" charset="0"/>
              </a:rPr>
              <a:t>Am amazing achievement to get users to stop what they were doing and immerse themselves in a brand experience for 2 minutes… If ever there was evidence for online effectiveness, this should be at the top of all the award tables!!!</a:t>
            </a:r>
          </a:p>
        </p:txBody>
      </p:sp>
      <p:sp>
        <p:nvSpPr>
          <p:cNvPr id="138244" name="Slide Number Placeholder 3"/>
          <p:cNvSpPr>
            <a:spLocks noGrp="1"/>
          </p:cNvSpPr>
          <p:nvPr>
            <p:ph type="sldNum" sz="quarter" idx="5"/>
          </p:nvPr>
        </p:nvSpPr>
        <p:spPr>
          <a:noFill/>
        </p:spPr>
        <p:txBody>
          <a:bodyPr/>
          <a:lstStyle/>
          <a:p>
            <a:pPr>
              <a:lnSpc>
                <a:spcPct val="85000"/>
              </a:lnSpc>
              <a:spcBef>
                <a:spcPct val="15000"/>
              </a:spcBef>
              <a:buClr>
                <a:srgbClr val="747273"/>
              </a:buClr>
            </a:pPr>
            <a:fld id="{67DF492C-2CC5-41AC-BE7A-231289D3516E}" type="slidenum">
              <a:rPr lang="en-US" altLang="zh-CN">
                <a:solidFill>
                  <a:srgbClr val="000000"/>
                </a:solidFill>
              </a:rPr>
              <a:pPr>
                <a:lnSpc>
                  <a:spcPct val="85000"/>
                </a:lnSpc>
                <a:spcBef>
                  <a:spcPct val="15000"/>
                </a:spcBef>
                <a:buClr>
                  <a:srgbClr val="747273"/>
                </a:buClr>
              </a:pPr>
              <a:t>14</a:t>
            </a:fld>
            <a:endParaRPr lang="en-US" altLang="zh-CN">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a:ln/>
        </p:spPr>
        <p:txBody>
          <a:bodyPr/>
          <a:lstStyle/>
          <a:p>
            <a:endParaRPr lang="en-US" altLang="zh-CN" smtClean="0">
              <a:latin typeface="Arial" pitchFamily="34" charset="0"/>
            </a:endParaRPr>
          </a:p>
        </p:txBody>
      </p:sp>
      <p:sp>
        <p:nvSpPr>
          <p:cNvPr id="142340" name="Slide Number Placeholder 3"/>
          <p:cNvSpPr>
            <a:spLocks noGrp="1"/>
          </p:cNvSpPr>
          <p:nvPr>
            <p:ph type="sldNum" sz="quarter" idx="5"/>
          </p:nvPr>
        </p:nvSpPr>
        <p:spPr>
          <a:noFill/>
        </p:spPr>
        <p:txBody>
          <a:bodyPr/>
          <a:lstStyle/>
          <a:p>
            <a:fld id="{2010C3A3-D82D-4AAA-B381-366F0498EEA5}" type="slidenum">
              <a:rPr lang="en-US" altLang="zh-CN"/>
              <a:pPr/>
              <a:t>15</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a:ln/>
        </p:spPr>
      </p:sp>
      <p:sp>
        <p:nvSpPr>
          <p:cNvPr id="141315" name="Notes Placeholder 2"/>
          <p:cNvSpPr>
            <a:spLocks noGrp="1"/>
          </p:cNvSpPr>
          <p:nvPr>
            <p:ph type="body" idx="1"/>
          </p:nvPr>
        </p:nvSpPr>
        <p:spPr>
          <a:noFill/>
          <a:ln/>
        </p:spPr>
        <p:txBody>
          <a:bodyPr/>
          <a:lstStyle/>
          <a:p>
            <a:pPr>
              <a:lnSpc>
                <a:spcPct val="90000"/>
              </a:lnSpc>
            </a:pPr>
            <a:r>
              <a:rPr lang="en-US" altLang="zh-CN" smtClean="0">
                <a:latin typeface="Arial" pitchFamily="34" charset="0"/>
              </a:rPr>
              <a:t>Media plan in place</a:t>
            </a:r>
          </a:p>
          <a:p>
            <a:pPr>
              <a:lnSpc>
                <a:spcPct val="90000"/>
              </a:lnSpc>
            </a:pPr>
            <a:r>
              <a:rPr lang="en-US" altLang="zh-CN" smtClean="0">
                <a:latin typeface="Arial" pitchFamily="34" charset="0"/>
              </a:rPr>
              <a:t>All systems ready</a:t>
            </a:r>
          </a:p>
          <a:p>
            <a:pPr>
              <a:lnSpc>
                <a:spcPct val="90000"/>
              </a:lnSpc>
            </a:pPr>
            <a:r>
              <a:rPr lang="en-US" altLang="zh-CN" smtClean="0">
                <a:latin typeface="Arial" pitchFamily="34" charset="0"/>
              </a:rPr>
              <a:t>Check setup and delivery: if it started on time, delivery rate in line with planned, </a:t>
            </a:r>
          </a:p>
          <a:p>
            <a:pPr>
              <a:lnSpc>
                <a:spcPct val="90000"/>
              </a:lnSpc>
            </a:pPr>
            <a:r>
              <a:rPr lang="en-US" altLang="zh-CN" smtClean="0">
                <a:latin typeface="Arial" pitchFamily="34" charset="0"/>
              </a:rPr>
              <a:t>Notify publisher immediately of any problems identified at outset</a:t>
            </a:r>
          </a:p>
          <a:p>
            <a:pPr>
              <a:lnSpc>
                <a:spcPct val="90000"/>
              </a:lnSpc>
            </a:pPr>
            <a:r>
              <a:rPr lang="en-US" altLang="zh-CN" smtClean="0">
                <a:latin typeface="Arial" pitchFamily="34" charset="0"/>
              </a:rPr>
              <a:t>Continue monitoring during the course of the day throughout the campaign </a:t>
            </a:r>
          </a:p>
          <a:p>
            <a:pPr>
              <a:lnSpc>
                <a:spcPct val="90000"/>
              </a:lnSpc>
            </a:pPr>
            <a:r>
              <a:rPr lang="en-US" altLang="zh-CN" smtClean="0">
                <a:latin typeface="Arial" pitchFamily="34" charset="0"/>
                <a:cs typeface="Arial" pitchFamily="34" charset="0"/>
              </a:rPr>
              <a:t>What is the status – approved, pending? Has the Eyeblaster IO been signed? Has the flight started running? Monitor under- and over-delivery rates, Monitor served impressions, total clicks, CTR, interaction rate. Analyze behavior throughout campaign in real-time, Optimize on-the-fly. This feature is unique to Eyeblaster</a:t>
            </a:r>
          </a:p>
          <a:p>
            <a:pPr>
              <a:lnSpc>
                <a:spcPct val="90000"/>
              </a:lnSpc>
            </a:pPr>
            <a:r>
              <a:rPr lang="en-US" altLang="zh-CN" smtClean="0">
                <a:latin typeface="Arial" pitchFamily="34" charset="0"/>
                <a:cs typeface="Arial" pitchFamily="34" charset="0"/>
              </a:rPr>
              <a:t>Features:</a:t>
            </a:r>
          </a:p>
          <a:p>
            <a:pPr>
              <a:lnSpc>
                <a:spcPct val="90000"/>
              </a:lnSpc>
              <a:buClr>
                <a:srgbClr val="FF6600"/>
              </a:buClr>
            </a:pPr>
            <a:r>
              <a:rPr lang="en-GB" altLang="zh-CN" smtClean="0">
                <a:latin typeface="Arial" pitchFamily="34" charset="0"/>
              </a:rPr>
              <a:t>Auto-refresh every 15 min</a:t>
            </a:r>
          </a:p>
          <a:p>
            <a:pPr>
              <a:lnSpc>
                <a:spcPct val="90000"/>
              </a:lnSpc>
              <a:buClr>
                <a:srgbClr val="FF6600"/>
              </a:buClr>
            </a:pPr>
            <a:r>
              <a:rPr lang="en-GB" altLang="zh-CN" smtClean="0">
                <a:latin typeface="Arial" pitchFamily="34" charset="0"/>
              </a:rPr>
              <a:t>Setup status</a:t>
            </a:r>
          </a:p>
          <a:p>
            <a:pPr>
              <a:lnSpc>
                <a:spcPct val="90000"/>
              </a:lnSpc>
              <a:buClr>
                <a:srgbClr val="FF6600"/>
              </a:buClr>
            </a:pPr>
            <a:r>
              <a:rPr lang="en-GB" altLang="zh-CN" smtClean="0">
                <a:latin typeface="Arial" pitchFamily="34" charset="0"/>
              </a:rPr>
              <a:t>Delivery status</a:t>
            </a:r>
          </a:p>
          <a:p>
            <a:pPr>
              <a:lnSpc>
                <a:spcPct val="90000"/>
              </a:lnSpc>
              <a:buClr>
                <a:srgbClr val="FF6600"/>
              </a:buClr>
            </a:pPr>
            <a:r>
              <a:rPr lang="en-GB" altLang="zh-CN" smtClean="0">
                <a:latin typeface="Arial" pitchFamily="34" charset="0"/>
              </a:rPr>
              <a:t>Performance status</a:t>
            </a:r>
          </a:p>
          <a:p>
            <a:pPr>
              <a:lnSpc>
                <a:spcPct val="90000"/>
              </a:lnSpc>
              <a:buClr>
                <a:srgbClr val="FF6600"/>
              </a:buClr>
            </a:pPr>
            <a:r>
              <a:rPr lang="en-GB" altLang="zh-CN" smtClean="0">
                <a:latin typeface="Arial" pitchFamily="34" charset="0"/>
              </a:rPr>
              <a:t>Status alerts</a:t>
            </a:r>
          </a:p>
          <a:p>
            <a:pPr>
              <a:lnSpc>
                <a:spcPct val="90000"/>
              </a:lnSpc>
              <a:buClr>
                <a:srgbClr val="FF6600"/>
              </a:buClr>
            </a:pPr>
            <a:r>
              <a:rPr lang="en-GB" altLang="zh-CN" smtClean="0">
                <a:latin typeface="Arial" pitchFamily="34" charset="0"/>
              </a:rPr>
              <a:t>Manipulate fields to only monitor relevant info</a:t>
            </a:r>
          </a:p>
          <a:p>
            <a:pPr>
              <a:lnSpc>
                <a:spcPct val="90000"/>
              </a:lnSpc>
              <a:buClr>
                <a:srgbClr val="FF6600"/>
              </a:buClr>
            </a:pPr>
            <a:r>
              <a:rPr lang="en-GB" altLang="zh-CN" smtClean="0">
                <a:latin typeface="Arial" pitchFamily="34" charset="0"/>
              </a:rPr>
              <a:t>Manipulate variables so reporting is set to your personal settings</a:t>
            </a:r>
          </a:p>
          <a:p>
            <a:pPr>
              <a:lnSpc>
                <a:spcPct val="90000"/>
              </a:lnSpc>
              <a:buClr>
                <a:srgbClr val="FF6600"/>
              </a:buClr>
            </a:pPr>
            <a:r>
              <a:rPr lang="en-GB" altLang="zh-CN" smtClean="0">
                <a:latin typeface="Arial" pitchFamily="34" charset="0"/>
              </a:rPr>
              <a:t>Export to excel – show publishers what you need doing</a:t>
            </a:r>
          </a:p>
          <a:p>
            <a:pPr>
              <a:lnSpc>
                <a:spcPct val="90000"/>
              </a:lnSpc>
            </a:pPr>
            <a:endParaRPr lang="en-US" altLang="zh-CN" smtClean="0">
              <a:latin typeface="Arial" pitchFamily="34" charset="0"/>
            </a:endParaRPr>
          </a:p>
        </p:txBody>
      </p:sp>
      <p:sp>
        <p:nvSpPr>
          <p:cNvPr id="141316" name="Slide Number Placeholder 3"/>
          <p:cNvSpPr>
            <a:spLocks noGrp="1"/>
          </p:cNvSpPr>
          <p:nvPr>
            <p:ph type="sldNum" sz="quarter" idx="5"/>
          </p:nvPr>
        </p:nvSpPr>
        <p:spPr>
          <a:noFill/>
        </p:spPr>
        <p:txBody>
          <a:bodyPr/>
          <a:lstStyle/>
          <a:p>
            <a:fld id="{9FC64180-FF44-451D-8F2E-2E6179D74308}" type="slidenum">
              <a:rPr lang="en-US" altLang="zh-CN"/>
              <a:pPr/>
              <a:t>16</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a:ln/>
        </p:spPr>
      </p:sp>
      <p:sp>
        <p:nvSpPr>
          <p:cNvPr id="144387" name="Notes Placeholder 2"/>
          <p:cNvSpPr>
            <a:spLocks noGrp="1"/>
          </p:cNvSpPr>
          <p:nvPr>
            <p:ph type="body" idx="1"/>
          </p:nvPr>
        </p:nvSpPr>
        <p:spPr>
          <a:noFill/>
          <a:ln/>
        </p:spPr>
        <p:txBody>
          <a:bodyPr/>
          <a:lstStyle/>
          <a:p>
            <a:endParaRPr lang="en-US" altLang="zh-CN" smtClean="0">
              <a:latin typeface="Arial" pitchFamily="34" charset="0"/>
            </a:endParaRPr>
          </a:p>
        </p:txBody>
      </p:sp>
      <p:sp>
        <p:nvSpPr>
          <p:cNvPr id="144388" name="Slide Number Placeholder 3"/>
          <p:cNvSpPr>
            <a:spLocks noGrp="1"/>
          </p:cNvSpPr>
          <p:nvPr>
            <p:ph type="sldNum" sz="quarter" idx="5"/>
          </p:nvPr>
        </p:nvSpPr>
        <p:spPr>
          <a:noFill/>
        </p:spPr>
        <p:txBody>
          <a:bodyPr/>
          <a:lstStyle/>
          <a:p>
            <a:fld id="{23D294E7-0CF9-4EC1-9484-B706015B4586}" type="slidenum">
              <a:rPr lang="en-US" altLang="zh-CN"/>
              <a:pPr/>
              <a:t>17</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a:ln/>
        </p:spPr>
      </p:sp>
      <p:sp>
        <p:nvSpPr>
          <p:cNvPr id="143363" name="Notes Placeholder 2"/>
          <p:cNvSpPr>
            <a:spLocks noGrp="1"/>
          </p:cNvSpPr>
          <p:nvPr>
            <p:ph type="body" idx="1"/>
          </p:nvPr>
        </p:nvSpPr>
        <p:spPr>
          <a:noFill/>
          <a:ln/>
        </p:spPr>
        <p:txBody>
          <a:bodyPr/>
          <a:lstStyle/>
          <a:p>
            <a:endParaRPr lang="en-US" altLang="zh-CN" smtClean="0">
              <a:latin typeface="Arial" pitchFamily="34" charset="0"/>
            </a:endParaRPr>
          </a:p>
        </p:txBody>
      </p:sp>
      <p:sp>
        <p:nvSpPr>
          <p:cNvPr id="143364" name="Slide Number Placeholder 3"/>
          <p:cNvSpPr>
            <a:spLocks noGrp="1"/>
          </p:cNvSpPr>
          <p:nvPr>
            <p:ph type="sldNum" sz="quarter" idx="5"/>
          </p:nvPr>
        </p:nvSpPr>
        <p:spPr>
          <a:noFill/>
        </p:spPr>
        <p:txBody>
          <a:bodyPr/>
          <a:lstStyle/>
          <a:p>
            <a:fld id="{793EBCF7-B072-45EC-80C5-9FFCFFFF77B7}" type="slidenum">
              <a:rPr lang="ar-SA" altLang="zh-CN"/>
              <a:pPr/>
              <a:t>18</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a:ln/>
        </p:spPr>
        <p:txBody>
          <a:bodyPr/>
          <a:lstStyle/>
          <a:p>
            <a:endParaRPr lang="en-US" altLang="zh-CN" smtClean="0">
              <a:latin typeface="Arial" pitchFamily="34" charset="0"/>
            </a:endParaRPr>
          </a:p>
        </p:txBody>
      </p:sp>
      <p:sp>
        <p:nvSpPr>
          <p:cNvPr id="142340" name="Slide Number Placeholder 3"/>
          <p:cNvSpPr>
            <a:spLocks noGrp="1"/>
          </p:cNvSpPr>
          <p:nvPr>
            <p:ph type="sldNum" sz="quarter" idx="5"/>
          </p:nvPr>
        </p:nvSpPr>
        <p:spPr>
          <a:noFill/>
        </p:spPr>
        <p:txBody>
          <a:bodyPr/>
          <a:lstStyle/>
          <a:p>
            <a:fld id="{2010C3A3-D82D-4AAA-B381-366F0498EEA5}" type="slidenum">
              <a:rPr lang="en-US" altLang="zh-CN"/>
              <a:pPr/>
              <a:t>19</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a:ln/>
        </p:spPr>
      </p:sp>
      <p:sp>
        <p:nvSpPr>
          <p:cNvPr id="156675" name="Notes Placeholder 2"/>
          <p:cNvSpPr>
            <a:spLocks noGrp="1"/>
          </p:cNvSpPr>
          <p:nvPr>
            <p:ph type="body" idx="1"/>
          </p:nvPr>
        </p:nvSpPr>
        <p:spPr>
          <a:noFill/>
          <a:ln/>
        </p:spPr>
        <p:txBody>
          <a:bodyPr/>
          <a:lstStyle/>
          <a:p>
            <a:endParaRPr lang="en-US" altLang="zh-CN" smtClean="0">
              <a:latin typeface="Arial" pitchFamily="34" charset="0"/>
            </a:endParaRPr>
          </a:p>
        </p:txBody>
      </p:sp>
      <p:sp>
        <p:nvSpPr>
          <p:cNvPr id="156676" name="Slide Number Placeholder 3"/>
          <p:cNvSpPr>
            <a:spLocks noGrp="1"/>
          </p:cNvSpPr>
          <p:nvPr>
            <p:ph type="sldNum" sz="quarter" idx="5"/>
          </p:nvPr>
        </p:nvSpPr>
        <p:spPr>
          <a:noFill/>
        </p:spPr>
        <p:txBody>
          <a:bodyPr/>
          <a:lstStyle/>
          <a:p>
            <a:fld id="{38671B37-3795-44EF-B410-67A92D9EC83E}" type="slidenum">
              <a:rPr lang="en-US" altLang="zh-CN"/>
              <a:pPr/>
              <a:t>20</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p:spPr>
        <p:txBody>
          <a:bodyPr/>
          <a:lstStyle/>
          <a:p>
            <a:r>
              <a:rPr lang="en-US" altLang="zh-CN" smtClean="0">
                <a:latin typeface="Arial" pitchFamily="34" charset="0"/>
              </a:rPr>
              <a:t>Eyeblaster Analytics is not a product – it is what marketers call a Component Brand ‘- i.e. it is a self-branded subset of a product</a:t>
            </a:r>
          </a:p>
          <a:p>
            <a:endParaRPr lang="en-US" altLang="zh-CN" smtClean="0">
              <a:latin typeface="Arial" pitchFamily="34" charset="0"/>
            </a:endParaRPr>
          </a:p>
          <a:p>
            <a:endParaRPr lang="en-US" altLang="zh-CN" smtClean="0">
              <a:latin typeface="Arial" pitchFamily="34" charset="0"/>
            </a:endParaRPr>
          </a:p>
        </p:txBody>
      </p:sp>
      <p:sp>
        <p:nvSpPr>
          <p:cNvPr id="128004" name="Slide Number Placeholder 3"/>
          <p:cNvSpPr>
            <a:spLocks noGrp="1"/>
          </p:cNvSpPr>
          <p:nvPr>
            <p:ph type="sldNum" sz="quarter" idx="5"/>
          </p:nvPr>
        </p:nvSpPr>
        <p:spPr>
          <a:noFill/>
        </p:spPr>
        <p:txBody>
          <a:bodyPr/>
          <a:lstStyle/>
          <a:p>
            <a:fld id="{7875056E-3382-4CF1-AE8A-F3B9EEFA8FD3}" type="slidenum">
              <a:rPr lang="en-US" altLang="zh-CN"/>
              <a:pPr/>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p:spPr>
        <p:txBody>
          <a:bodyPr/>
          <a:lstStyle/>
          <a:p>
            <a:endParaRPr lang="en-US" altLang="zh-CN" smtClean="0">
              <a:latin typeface="Arial" pitchFamily="34" charset="0"/>
            </a:endParaRPr>
          </a:p>
        </p:txBody>
      </p:sp>
      <p:sp>
        <p:nvSpPr>
          <p:cNvPr id="130052" name="Slide Number Placeholder 3"/>
          <p:cNvSpPr>
            <a:spLocks noGrp="1"/>
          </p:cNvSpPr>
          <p:nvPr>
            <p:ph type="sldNum" sz="quarter" idx="5"/>
          </p:nvPr>
        </p:nvSpPr>
        <p:spPr>
          <a:noFill/>
        </p:spPr>
        <p:txBody>
          <a:bodyPr/>
          <a:lstStyle/>
          <a:p>
            <a:fld id="{126A4B0F-A8E8-4588-96F9-5809C80BD06E}" type="slidenum">
              <a:rPr lang="en-US" altLang="zh-CN"/>
              <a:pPr/>
              <a:t>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ln/>
        </p:spPr>
      </p:sp>
      <p:sp>
        <p:nvSpPr>
          <p:cNvPr id="132099" name="Notes Placeholder 2"/>
          <p:cNvSpPr>
            <a:spLocks noGrp="1"/>
          </p:cNvSpPr>
          <p:nvPr>
            <p:ph type="body" idx="1"/>
          </p:nvPr>
        </p:nvSpPr>
        <p:spPr>
          <a:noFill/>
          <a:ln/>
        </p:spPr>
        <p:txBody>
          <a:bodyPr/>
          <a:lstStyle/>
          <a:p>
            <a:r>
              <a:rPr lang="en-GB" altLang="zh-CN" smtClean="0">
                <a:latin typeface="Arial" pitchFamily="34" charset="0"/>
              </a:rPr>
              <a:t>Before the first thumbnail is scribbled on a napkin, you must define the goals of your campaign: What do you want to achieve, how much of it do you want to achieve, and what measurement best communicates the two? Once your goal is defined in terms of collectable data, ask how the creative execution drives towards that goal. And, when the campaign is finished, an in-depth data analysis is crucial to leverage your past experience to better optimise future campaigns. Increase your success metrics by basing your creative plan on sound analytical strategy. </a:t>
            </a:r>
            <a:endParaRPr lang="en-US" altLang="zh-CN" smtClean="0">
              <a:latin typeface="Arial" pitchFamily="34" charset="0"/>
            </a:endParaRPr>
          </a:p>
        </p:txBody>
      </p:sp>
      <p:sp>
        <p:nvSpPr>
          <p:cNvPr id="132100" name="Slide Number Placeholder 3"/>
          <p:cNvSpPr>
            <a:spLocks noGrp="1"/>
          </p:cNvSpPr>
          <p:nvPr>
            <p:ph type="sldNum" sz="quarter" idx="5"/>
          </p:nvPr>
        </p:nvSpPr>
        <p:spPr>
          <a:noFill/>
        </p:spPr>
        <p:txBody>
          <a:bodyPr/>
          <a:lstStyle/>
          <a:p>
            <a:pPr>
              <a:lnSpc>
                <a:spcPct val="85000"/>
              </a:lnSpc>
              <a:spcBef>
                <a:spcPct val="15000"/>
              </a:spcBef>
              <a:buClr>
                <a:srgbClr val="747273"/>
              </a:buClr>
            </a:pPr>
            <a:fld id="{C978C48F-569F-4C75-8BA7-2E2884C37326}" type="slidenum">
              <a:rPr lang="ar-SA" altLang="zh-CN">
                <a:solidFill>
                  <a:srgbClr val="000000"/>
                </a:solidFill>
              </a:rPr>
              <a:pPr>
                <a:lnSpc>
                  <a:spcPct val="85000"/>
                </a:lnSpc>
                <a:spcBef>
                  <a:spcPct val="15000"/>
                </a:spcBef>
                <a:buClr>
                  <a:srgbClr val="747273"/>
                </a:buClr>
              </a:pPr>
              <a:t>4</a:t>
            </a:fld>
            <a:endParaRPr lang="en-US" altLang="zh-CN">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p:spPr>
        <p:txBody>
          <a:bodyPr/>
          <a:lstStyle/>
          <a:p>
            <a:r>
              <a:rPr lang="en-US" altLang="zh-CN" smtClean="0">
                <a:latin typeface="Arial"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itchFamily="34" charset="0"/>
            </a:endParaRPr>
          </a:p>
          <a:p>
            <a:r>
              <a:rPr lang="en-US" altLang="zh-CN" smtClean="0">
                <a:latin typeface="Arial" pitchFamily="34" charset="0"/>
              </a:rPr>
              <a:t>How do you stay afloat in, let alone take advantage of, the overwhelming amount of data that digital campaigns create?</a:t>
            </a:r>
          </a:p>
          <a:p>
            <a:endParaRPr lang="en-US" altLang="zh-CN" smtClean="0">
              <a:latin typeface="Arial" pitchFamily="34" charset="0"/>
            </a:endParaRPr>
          </a:p>
          <a:p>
            <a:r>
              <a:rPr lang="en-US" altLang="zh-CN" smtClean="0">
                <a:latin typeface="Arial" pitchFamily="34" charset="0"/>
              </a:rPr>
              <a:t>Eyeblaster Analytics</a:t>
            </a:r>
          </a:p>
        </p:txBody>
      </p:sp>
      <p:sp>
        <p:nvSpPr>
          <p:cNvPr id="129028" name="Slide Number Placeholder 3"/>
          <p:cNvSpPr>
            <a:spLocks noGrp="1"/>
          </p:cNvSpPr>
          <p:nvPr>
            <p:ph type="sldNum" sz="quarter" idx="5"/>
          </p:nvPr>
        </p:nvSpPr>
        <p:spPr>
          <a:noFill/>
        </p:spPr>
        <p:txBody>
          <a:bodyPr/>
          <a:lstStyle/>
          <a:p>
            <a:pPr>
              <a:lnSpc>
                <a:spcPct val="85000"/>
              </a:lnSpc>
              <a:spcBef>
                <a:spcPct val="15000"/>
              </a:spcBef>
              <a:buClr>
                <a:srgbClr val="747273"/>
              </a:buClr>
            </a:pPr>
            <a:fld id="{4256FC41-8501-4080-A5F5-D97FABEBF0AF}" type="slidenum">
              <a:rPr lang="ar-SA" altLang="zh-CN">
                <a:solidFill>
                  <a:srgbClr val="000000"/>
                </a:solidFill>
              </a:rPr>
              <a:pPr>
                <a:lnSpc>
                  <a:spcPct val="85000"/>
                </a:lnSpc>
                <a:spcBef>
                  <a:spcPct val="15000"/>
                </a:spcBef>
                <a:buClr>
                  <a:srgbClr val="747273"/>
                </a:buClr>
              </a:pPr>
              <a:t>5</a:t>
            </a:fld>
            <a:endParaRPr lang="en-US" altLang="zh-CN">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p:spPr>
        <p:txBody>
          <a:bodyPr/>
          <a:lstStyle/>
          <a:p>
            <a:r>
              <a:rPr lang="en-GB" altLang="zh-CN" smtClean="0">
                <a:latin typeface="Arial" pitchFamily="34" charset="0"/>
              </a:rPr>
              <a:t>Its a busy world and so much is fighting for our attention... </a:t>
            </a:r>
          </a:p>
          <a:p>
            <a:endParaRPr lang="en-GB" altLang="zh-CN" smtClean="0">
              <a:latin typeface="Arial" pitchFamily="34" charset="0"/>
            </a:endParaRPr>
          </a:p>
          <a:p>
            <a:r>
              <a:rPr lang="en-GB" altLang="zh-CN" smtClean="0">
                <a:latin typeface="Arial" pitchFamily="34" charset="0"/>
              </a:rPr>
              <a:t>Times have changed. We are in the instant digital world. Its fast-paced learning. Time is now even more precious. </a:t>
            </a:r>
          </a:p>
          <a:p>
            <a:endParaRPr lang="en-GB" altLang="zh-CN" smtClean="0">
              <a:latin typeface="Arial" pitchFamily="34" charset="0"/>
            </a:endParaRPr>
          </a:p>
          <a:p>
            <a:r>
              <a:rPr lang="en-GB" altLang="zh-CN" smtClean="0">
                <a:latin typeface="Arial" pitchFamily="34" charset="0"/>
              </a:rPr>
              <a:t>Now in this fragmented world it is about grabbing a few moments of my time. </a:t>
            </a:r>
          </a:p>
          <a:p>
            <a:endParaRPr lang="en-GB" altLang="zh-CN" smtClean="0">
              <a:latin typeface="Arial" pitchFamily="34" charset="0"/>
            </a:endParaRPr>
          </a:p>
          <a:p>
            <a:r>
              <a:rPr lang="en-GB" altLang="zh-CN" smtClean="0">
                <a:latin typeface="Arial" pitchFamily="34" charset="0"/>
              </a:rPr>
              <a:t>We have to learn to build brand moments</a:t>
            </a:r>
          </a:p>
          <a:p>
            <a:endParaRPr lang="en-GB" altLang="zh-CN" smtClean="0">
              <a:latin typeface="Arial" pitchFamily="34" charset="0"/>
            </a:endParaRPr>
          </a:p>
          <a:p>
            <a:r>
              <a:rPr lang="en-GB" altLang="zh-CN" smtClean="0">
                <a:latin typeface="Arial" pitchFamily="34" charset="0"/>
              </a:rPr>
              <a:t>We need a new way to measure those brand moments, we need to measure time!!</a:t>
            </a:r>
          </a:p>
          <a:p>
            <a:endParaRPr lang="en-GB" altLang="zh-CN" smtClean="0">
              <a:latin typeface="Arial" pitchFamily="34" charset="0"/>
            </a:endParaRPr>
          </a:p>
          <a:p>
            <a:r>
              <a:rPr lang="en-GB" altLang="zh-CN" smtClean="0">
                <a:latin typeface="Arial" pitchFamily="34" charset="0"/>
              </a:rPr>
              <a:t>Reveals difference between interest and intent</a:t>
            </a:r>
          </a:p>
          <a:p>
            <a:endParaRPr lang="en-GB" altLang="zh-CN" smtClean="0">
              <a:latin typeface="Arial" pitchFamily="34" charset="0"/>
            </a:endParaRPr>
          </a:p>
          <a:p>
            <a:endParaRPr lang="en-US" altLang="zh-CN" smtClean="0">
              <a:latin typeface="Arial" pitchFamily="34" charset="0"/>
            </a:endParaRPr>
          </a:p>
        </p:txBody>
      </p:sp>
      <p:sp>
        <p:nvSpPr>
          <p:cNvPr id="134148" name="Slide Number Placeholder 3"/>
          <p:cNvSpPr>
            <a:spLocks noGrp="1"/>
          </p:cNvSpPr>
          <p:nvPr>
            <p:ph type="sldNum" sz="quarter" idx="5"/>
          </p:nvPr>
        </p:nvSpPr>
        <p:spPr>
          <a:noFill/>
        </p:spPr>
        <p:txBody>
          <a:bodyPr/>
          <a:lstStyle/>
          <a:p>
            <a:fld id="{78B1D292-F011-47E9-8500-1845C7ADC225}" type="slidenum">
              <a:rPr lang="en-US" altLang="zh-CN"/>
              <a:pPr/>
              <a:t>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Notes Placeholder 2"/>
          <p:cNvSpPr>
            <a:spLocks noGrp="1"/>
          </p:cNvSpPr>
          <p:nvPr>
            <p:ph type="body" idx="1"/>
          </p:nvPr>
        </p:nvSpPr>
        <p:spPr>
          <a:noFill/>
          <a:ln/>
        </p:spPr>
        <p:txBody>
          <a:bodyPr/>
          <a:lstStyle/>
          <a:p>
            <a:r>
              <a:rPr lang="en-US" altLang="zh-CN" smtClean="0">
                <a:latin typeface="Arial" pitchFamily="34" charset="0"/>
              </a:rPr>
              <a:t>Complimentary tools for different use cases</a:t>
            </a:r>
          </a:p>
          <a:p>
            <a:r>
              <a:rPr lang="en-US" altLang="zh-CN" smtClean="0">
                <a:latin typeface="Arial" pitchFamily="34" charset="0"/>
              </a:rPr>
              <a:t>Campaign Monitor</a:t>
            </a:r>
          </a:p>
          <a:p>
            <a:r>
              <a:rPr lang="en-US" altLang="zh-CN" smtClean="0">
                <a:latin typeface="Arial" pitchFamily="34" charset="0"/>
              </a:rPr>
              <a:t>One-click reporting (POWERPOINT GENERATOR)</a:t>
            </a:r>
          </a:p>
          <a:p>
            <a:r>
              <a:rPr lang="en-US" altLang="zh-CN" smtClean="0">
                <a:latin typeface="Arial" pitchFamily="34" charset="0"/>
              </a:rPr>
              <a:t>Report Generator (ONLINE REPORTING)</a:t>
            </a:r>
          </a:p>
          <a:p>
            <a:r>
              <a:rPr lang="en-US" altLang="zh-CN" smtClean="0">
                <a:latin typeface="Arial" pitchFamily="34" charset="0"/>
              </a:rPr>
              <a:t>Custom Report Builder- custom reports or service</a:t>
            </a:r>
          </a:p>
          <a:p>
            <a:r>
              <a:rPr lang="en-US" altLang="zh-CN" smtClean="0">
                <a:latin typeface="Arial" pitchFamily="34" charset="0"/>
              </a:rPr>
              <a:t>Advanced Analytics (Plug-in for Excel)</a:t>
            </a:r>
          </a:p>
        </p:txBody>
      </p:sp>
      <p:sp>
        <p:nvSpPr>
          <p:cNvPr id="131075" name="Slide Number Placeholder 3"/>
          <p:cNvSpPr>
            <a:spLocks noGrp="1"/>
          </p:cNvSpPr>
          <p:nvPr>
            <p:ph type="sldNum" sz="quarter" idx="5"/>
          </p:nvPr>
        </p:nvSpPr>
        <p:spPr>
          <a:noFill/>
        </p:spPr>
        <p:txBody>
          <a:bodyPr/>
          <a:lstStyle/>
          <a:p>
            <a:fld id="{D2CD48C6-8831-4988-9D75-97DBFD5247E4}" type="slidenum">
              <a:rPr lang="ar-SA" altLang="zh-CN"/>
              <a:pPr/>
              <a:t>7</a:t>
            </a:fld>
            <a:endParaRPr lang="en-US" altLang="zh-CN"/>
          </a:p>
        </p:txBody>
      </p:sp>
      <p:sp>
        <p:nvSpPr>
          <p:cNvPr id="7" name="Slide Image Placeholder 6"/>
          <p:cNvSpPr>
            <a:spLocks noGrp="1" noRot="1" noChangeAspect="1"/>
          </p:cNvSpPr>
          <p:nvPr>
            <p:ph type="sldImg"/>
          </p:nvPr>
        </p:nvSpPr>
        <p:spPr>
          <a:xfrm>
            <a:off x="852488" y="744538"/>
            <a:ext cx="4964112" cy="3724275"/>
          </a:xfr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a:ln/>
        </p:spPr>
      </p:sp>
      <p:sp>
        <p:nvSpPr>
          <p:cNvPr id="136195" name="Notes Placeholder 2"/>
          <p:cNvSpPr>
            <a:spLocks noGrp="1"/>
          </p:cNvSpPr>
          <p:nvPr>
            <p:ph type="body" idx="1"/>
          </p:nvPr>
        </p:nvSpPr>
        <p:spPr>
          <a:noFill/>
          <a:ln/>
        </p:spPr>
        <p:txBody>
          <a:bodyPr/>
          <a:lstStyle/>
          <a:p>
            <a:r>
              <a:rPr lang="en-US" altLang="zh-CN" smtClean="0">
                <a:latin typeface="Arial" pitchFamily="34" charset="0"/>
              </a:rPr>
              <a:t> Accurately measures brand engagement in a way that is consistent with television and other media.</a:t>
            </a:r>
          </a:p>
          <a:p>
            <a:r>
              <a:rPr lang="en-US" altLang="zh-CN" smtClean="0">
                <a:latin typeface="Arial" pitchFamily="34" charset="0"/>
              </a:rPr>
              <a:t>Our complex algorithm goes beyond interaction time</a:t>
            </a:r>
          </a:p>
          <a:p>
            <a:r>
              <a:rPr lang="en-US" altLang="zh-CN" smtClean="0">
                <a:latin typeface="Arial" pitchFamily="34" charset="0"/>
              </a:rPr>
              <a:t>Considers user behavior and creative function to track how long the user truly engaged with the brand.</a:t>
            </a:r>
          </a:p>
          <a:p>
            <a:r>
              <a:rPr lang="en-US" altLang="zh-CN" smtClean="0">
                <a:latin typeface="Arial" pitchFamily="34" charset="0"/>
              </a:rPr>
              <a:t>An effective analytic tool throughout the rich media spectrum – allow comparison across expandable, polite, with or without video.  </a:t>
            </a:r>
          </a:p>
          <a:p>
            <a:endParaRPr lang="en-US" altLang="zh-CN" smtClean="0">
              <a:latin typeface="Arial" pitchFamily="34" charset="0"/>
            </a:endParaRPr>
          </a:p>
        </p:txBody>
      </p:sp>
      <p:sp>
        <p:nvSpPr>
          <p:cNvPr id="136196" name="Slide Number Placeholder 3"/>
          <p:cNvSpPr>
            <a:spLocks noGrp="1"/>
          </p:cNvSpPr>
          <p:nvPr>
            <p:ph type="sldNum" sz="quarter" idx="5"/>
          </p:nvPr>
        </p:nvSpPr>
        <p:spPr>
          <a:noFill/>
        </p:spPr>
        <p:txBody>
          <a:bodyPr/>
          <a:lstStyle/>
          <a:p>
            <a:pPr>
              <a:lnSpc>
                <a:spcPct val="85000"/>
              </a:lnSpc>
              <a:spcBef>
                <a:spcPct val="15000"/>
              </a:spcBef>
              <a:buClr>
                <a:srgbClr val="747273"/>
              </a:buClr>
            </a:pPr>
            <a:fld id="{5925BAB0-4C22-4CD9-B406-3383C7561B0A}" type="slidenum">
              <a:rPr lang="en-US" altLang="zh-CN">
                <a:solidFill>
                  <a:srgbClr val="000000"/>
                </a:solidFill>
              </a:rPr>
              <a:pPr>
                <a:lnSpc>
                  <a:spcPct val="85000"/>
                </a:lnSpc>
                <a:spcBef>
                  <a:spcPct val="15000"/>
                </a:spcBef>
                <a:buClr>
                  <a:srgbClr val="747273"/>
                </a:buClr>
              </a:pPr>
              <a:t>11</a:t>
            </a:fld>
            <a:endParaRPr lang="en-US" altLang="zh-CN">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a:ln/>
        </p:spPr>
      </p:sp>
      <p:sp>
        <p:nvSpPr>
          <p:cNvPr id="138243" name="Notes Placeholder 2"/>
          <p:cNvSpPr>
            <a:spLocks noGrp="1"/>
          </p:cNvSpPr>
          <p:nvPr>
            <p:ph type="body" idx="1"/>
          </p:nvPr>
        </p:nvSpPr>
        <p:spPr>
          <a:noFill/>
          <a:ln/>
        </p:spPr>
        <p:txBody>
          <a:bodyPr/>
          <a:lstStyle/>
          <a:p>
            <a:r>
              <a:rPr lang="en-GB" altLang="zh-CN" smtClean="0">
                <a:latin typeface="Arial" pitchFamily="34" charset="0"/>
              </a:rPr>
              <a:t>So where are we now? Well following on from what we have learned in 2004, this is ad for 2008. Similar concept in terms of content on site, but in a way which is interesting for user to be involved with.</a:t>
            </a:r>
          </a:p>
          <a:p>
            <a:endParaRPr lang="en-GB" altLang="zh-CN" smtClean="0">
              <a:latin typeface="Arial" pitchFamily="34" charset="0"/>
            </a:endParaRPr>
          </a:p>
          <a:p>
            <a:r>
              <a:rPr lang="en-GB" altLang="zh-CN" smtClean="0">
                <a:latin typeface="Arial" pitchFamily="34" charset="0"/>
              </a:rPr>
              <a:t>What is amazing is the average Dwell time was 2 minutes!!! 4x that of a TV advert!!! </a:t>
            </a:r>
          </a:p>
          <a:p>
            <a:endParaRPr lang="en-GB" altLang="zh-CN" smtClean="0">
              <a:latin typeface="Arial" pitchFamily="34" charset="0"/>
            </a:endParaRPr>
          </a:p>
          <a:p>
            <a:r>
              <a:rPr lang="en-GB" altLang="zh-CN" smtClean="0">
                <a:latin typeface="Arial" pitchFamily="34" charset="0"/>
              </a:rPr>
              <a:t>Am amazing achievement to get users to stop what they were doing and immerse themselves in a brand experience for 2 minutes… If ever there was evidence for online effectiveness, this should be at the top of all the award tables!!!</a:t>
            </a:r>
          </a:p>
        </p:txBody>
      </p:sp>
      <p:sp>
        <p:nvSpPr>
          <p:cNvPr id="138244" name="Slide Number Placeholder 3"/>
          <p:cNvSpPr>
            <a:spLocks noGrp="1"/>
          </p:cNvSpPr>
          <p:nvPr>
            <p:ph type="sldNum" sz="quarter" idx="5"/>
          </p:nvPr>
        </p:nvSpPr>
        <p:spPr>
          <a:noFill/>
        </p:spPr>
        <p:txBody>
          <a:bodyPr/>
          <a:lstStyle/>
          <a:p>
            <a:pPr>
              <a:lnSpc>
                <a:spcPct val="85000"/>
              </a:lnSpc>
              <a:spcBef>
                <a:spcPct val="15000"/>
              </a:spcBef>
              <a:buClr>
                <a:srgbClr val="747273"/>
              </a:buClr>
            </a:pPr>
            <a:fld id="{67DF492C-2CC5-41AC-BE7A-231289D3516E}" type="slidenum">
              <a:rPr lang="en-US" altLang="zh-CN">
                <a:solidFill>
                  <a:srgbClr val="000000"/>
                </a:solidFill>
              </a:rPr>
              <a:pPr>
                <a:lnSpc>
                  <a:spcPct val="85000"/>
                </a:lnSpc>
                <a:spcBef>
                  <a:spcPct val="15000"/>
                </a:spcBef>
                <a:buClr>
                  <a:srgbClr val="747273"/>
                </a:buClr>
              </a:pPr>
              <a:t>13</a:t>
            </a:fld>
            <a:endParaRPr lang="en-US" altLang="zh-CN">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2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9.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0.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9.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B Title">
    <p:spTree>
      <p:nvGrpSpPr>
        <p:cNvPr id="1" name=""/>
        <p:cNvGrpSpPr/>
        <p:nvPr/>
      </p:nvGrpSpPr>
      <p:grpSpPr>
        <a:xfrm>
          <a:off x="0" y="0"/>
          <a:ext cx="0" cy="0"/>
          <a:chOff x="0" y="0"/>
          <a:chExt cx="0" cy="0"/>
        </a:xfrm>
      </p:grpSpPr>
      <p:sp>
        <p:nvSpPr>
          <p:cNvPr id="3" name="Text Placeholder 3"/>
          <p:cNvSpPr>
            <a:spLocks noGrp="1"/>
          </p:cNvSpPr>
          <p:nvPr>
            <p:ph type="body" sz="half" idx="2"/>
          </p:nvPr>
        </p:nvSpPr>
        <p:spPr>
          <a:xfrm>
            <a:off x="370800" y="3582445"/>
            <a:ext cx="5486400" cy="751561"/>
          </a:xfrm>
          <a:prstGeom prst="rect">
            <a:avLst/>
          </a:prstGeom>
        </p:spPr>
        <p:txBody>
          <a:bodyPr/>
          <a:lstStyle>
            <a:lvl1pPr marL="0" indent="0">
              <a:spcBef>
                <a:spcPts val="600"/>
              </a:spcBef>
              <a:buNone/>
              <a:defRPr kumimoji="0" lang="en-US" sz="2000" b="0" i="0" u="none" strike="noStrike" kern="1200" cap="none" spc="0" normalizeH="0" baseline="0" noProof="0" dirty="0" smtClean="0">
                <a:ln>
                  <a:noFill/>
                </a:ln>
                <a:solidFill>
                  <a:srgbClr val="A1A1A1"/>
                </a:solidFill>
                <a:effectLst/>
                <a:uLnTx/>
                <a:uFillTx/>
                <a:latin typeface="Arial" pitchFamily="34" charset="0"/>
                <a:ea typeface="+mn-ea"/>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Placeholder 3"/>
          <p:cNvSpPr>
            <a:spLocks noGrp="1"/>
          </p:cNvSpPr>
          <p:nvPr>
            <p:ph type="body" sz="half" idx="10"/>
          </p:nvPr>
        </p:nvSpPr>
        <p:spPr>
          <a:xfrm>
            <a:off x="370800" y="3963988"/>
            <a:ext cx="5486400" cy="580199"/>
          </a:xfrm>
          <a:prstGeom prst="rect">
            <a:avLst/>
          </a:prstGeom>
        </p:spPr>
        <p:txBody>
          <a:bodyPr/>
          <a:lstStyle>
            <a:lvl1pPr marL="0" indent="0" algn="l" defTabSz="914400" rtl="0" eaLnBrk="1" latinLnBrk="0" hangingPunct="1">
              <a:spcBef>
                <a:spcPts val="300"/>
              </a:spcBef>
              <a:buFont typeface="Arial" pitchFamily="34" charset="0"/>
              <a:buNone/>
              <a:defRPr kumimoji="0" lang="en-US" sz="1000" b="1" i="0" u="none" strike="noStrike" kern="1200" cap="none" spc="0" normalizeH="0" baseline="0" noProof="0" dirty="0" smtClean="0">
                <a:ln>
                  <a:noFill/>
                </a:ln>
                <a:solidFill>
                  <a:srgbClr val="A1A1A1"/>
                </a:solidFill>
                <a:effectLst/>
                <a:uLnTx/>
                <a:uFillTx/>
                <a:latin typeface="Arial" pitchFamily="34" charset="0"/>
                <a:ea typeface="+mn-ea"/>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370800" y="2968668"/>
            <a:ext cx="8229600" cy="65355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smtClean="0"/>
              <a:t>Click to edit Master title style</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B Black Spark Picture Bumper">
    <p:spTree>
      <p:nvGrpSpPr>
        <p:cNvPr id="1" name=""/>
        <p:cNvGrpSpPr/>
        <p:nvPr/>
      </p:nvGrpSpPr>
      <p:grpSpPr>
        <a:xfrm>
          <a:off x="0" y="0"/>
          <a:ext cx="0" cy="0"/>
          <a:chOff x="0" y="0"/>
          <a:chExt cx="0" cy="0"/>
        </a:xfrm>
      </p:grpSpPr>
      <p:sp>
        <p:nvSpPr>
          <p:cNvPr id="8" name="Title 1"/>
          <p:cNvSpPr>
            <a:spLocks noGrp="1"/>
          </p:cNvSpPr>
          <p:nvPr>
            <p:ph type="title"/>
          </p:nvPr>
        </p:nvSpPr>
        <p:spPr>
          <a:xfrm>
            <a:off x="2644058" y="1092896"/>
            <a:ext cx="6211017" cy="896242"/>
          </a:xfrm>
          <a:prstGeom prst="rect">
            <a:avLst/>
          </a:prstGeom>
        </p:spPr>
        <p:txBody>
          <a:bodyPr anchor="ctr" anchorCtr="0"/>
          <a:lstStyle>
            <a:lvl1pPr algn="l">
              <a:defRPr sz="3600" b="0" baseline="0">
                <a:solidFill>
                  <a:srgbClr val="F68933"/>
                </a:solidFill>
                <a:latin typeface="Arial" pitchFamily="34" charset="0"/>
                <a:cs typeface="Arial" pitchFamily="34" charset="0"/>
              </a:defRPr>
            </a:lvl1pPr>
          </a:lstStyle>
          <a:p>
            <a:r>
              <a:rPr lang="en-US" dirty="0" smtClean="0"/>
              <a:t>Click to edit Master title style</a:t>
            </a:r>
            <a:endParaRPr lang="en-GB" dirty="0"/>
          </a:p>
        </p:txBody>
      </p:sp>
      <p:sp>
        <p:nvSpPr>
          <p:cNvPr id="9" name="Picture Placeholder 2"/>
          <p:cNvSpPr>
            <a:spLocks noGrp="1"/>
          </p:cNvSpPr>
          <p:nvPr>
            <p:ph type="pic" idx="1"/>
          </p:nvPr>
        </p:nvSpPr>
        <p:spPr>
          <a:xfrm>
            <a:off x="2776538" y="1909762"/>
            <a:ext cx="5866420" cy="240506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10" name="Text Placeholder 3"/>
          <p:cNvSpPr>
            <a:spLocks noGrp="1"/>
          </p:cNvSpPr>
          <p:nvPr>
            <p:ph type="body" sz="half" idx="2"/>
          </p:nvPr>
        </p:nvSpPr>
        <p:spPr>
          <a:xfrm>
            <a:off x="2676141" y="4519478"/>
            <a:ext cx="6178933" cy="614497"/>
          </a:xfrm>
          <a:prstGeom prst="rect">
            <a:avLst/>
          </a:prstGeom>
        </p:spPr>
        <p:txBody>
          <a:bodyPr/>
          <a:lstStyle>
            <a:lvl1pPr marL="223838" indent="-223838">
              <a:buClr>
                <a:srgbClr val="F68933"/>
              </a:buClr>
              <a:buFont typeface="Arial" pitchFamily="34" charset="0"/>
              <a:buChar char="•"/>
              <a:defRPr lang="en-US" sz="2000" kern="1200" dirty="0" smtClean="0">
                <a:solidFill>
                  <a:schemeClr val="bg1"/>
                </a:solidFill>
                <a:latin typeface="Arial" pitchFamily="34" charset="0"/>
                <a:ea typeface="+mn-ea"/>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4058" y="1092896"/>
            <a:ext cx="5998901" cy="566738"/>
          </a:xfrm>
          <a:prstGeom prst="rect">
            <a:avLst/>
          </a:prstGeom>
        </p:spPr>
        <p:txBody>
          <a:bodyPr anchor="t"/>
          <a:lstStyle>
            <a:lvl1pPr algn="l">
              <a:defRPr sz="3200" b="0">
                <a:latin typeface="Arial" pitchFamily="34" charset="0"/>
                <a:cs typeface="Arial" pitchFamily="34" charset="0"/>
              </a:defRPr>
            </a:lvl1pPr>
          </a:lstStyle>
          <a:p>
            <a:r>
              <a:rPr lang="en-US" dirty="0" smtClean="0"/>
              <a:t>Click to edit Master title style</a:t>
            </a:r>
            <a:endParaRPr lang="en-GB" dirty="0"/>
          </a:p>
        </p:txBody>
      </p:sp>
      <p:sp>
        <p:nvSpPr>
          <p:cNvPr id="3" name="Picture Placeholder 2"/>
          <p:cNvSpPr>
            <a:spLocks noGrp="1"/>
          </p:cNvSpPr>
          <p:nvPr>
            <p:ph type="pic" idx="1"/>
          </p:nvPr>
        </p:nvSpPr>
        <p:spPr>
          <a:xfrm>
            <a:off x="2731739" y="1816274"/>
            <a:ext cx="5911219" cy="2430050"/>
          </a:xfrm>
          <a:prstGeom prst="rect">
            <a:avLst/>
          </a:prstGeom>
        </p:spPr>
        <p:txBody>
          <a:bodyPr/>
          <a:lstStyle>
            <a:lvl1pPr marL="0" indent="0">
              <a:buNone/>
              <a:defRPr sz="3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2644058" y="4359058"/>
            <a:ext cx="5486400" cy="1725460"/>
          </a:xfrm>
          <a:prstGeom prst="rect">
            <a:avLst/>
          </a:prstGeom>
        </p:spPr>
        <p:txBody>
          <a:bodyPr/>
          <a:lstStyle>
            <a:lvl1pPr marL="0" indent="0">
              <a:buNone/>
              <a:defRPr sz="20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EB White Title Only">
    <p:spTree>
      <p:nvGrpSpPr>
        <p:cNvPr id="1" name=""/>
        <p:cNvGrpSpPr/>
        <p:nvPr/>
      </p:nvGrpSpPr>
      <p:grpSpPr>
        <a:xfrm>
          <a:off x="0" y="0"/>
          <a:ext cx="0" cy="0"/>
          <a:chOff x="0" y="0"/>
          <a:chExt cx="0" cy="0"/>
        </a:xfrm>
      </p:grpSpPr>
      <p:sp>
        <p:nvSpPr>
          <p:cNvPr id="3"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p:txBody>
          <a:bodyPr/>
          <a:lstStyle>
            <a:lvl1pPr>
              <a:defRPr>
                <a:latin typeface="+mj-lt"/>
              </a:defRPr>
            </a:lvl1pPr>
          </a:lstStyle>
          <a:p>
            <a:r>
              <a:rPr lang="en-US" noProof="0" smtClean="0"/>
              <a:t>Click to edit Master title style</a:t>
            </a:r>
            <a:endParaRPr lang="en-US" noProof="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EB White Text">
    <p:spTree>
      <p:nvGrpSpPr>
        <p:cNvPr id="1" name=""/>
        <p:cNvGrpSpPr/>
        <p:nvPr/>
      </p:nvGrpSpPr>
      <p:grpSpPr>
        <a:xfrm>
          <a:off x="0" y="0"/>
          <a:ext cx="0" cy="0"/>
          <a:chOff x="0" y="0"/>
          <a:chExt cx="0" cy="0"/>
        </a:xfrm>
      </p:grpSpPr>
      <p:sp>
        <p:nvSpPr>
          <p:cNvPr id="4"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5" name="Footer Placeholder 6"/>
          <p:cNvSpPr txBox="1">
            <a:spLocks/>
          </p:cNvSpPr>
          <p:nvPr userDrawn="1"/>
        </p:nvSpPr>
        <p:spPr>
          <a:xfrm>
            <a:off x="304800" y="6384925"/>
            <a:ext cx="2895600" cy="244475"/>
          </a:xfrm>
          <a:prstGeom prst="rect">
            <a:avLst/>
          </a:prstGeom>
        </p:spPr>
        <p:txBody>
          <a:bodyPr anchor="ctr"/>
          <a:lstStyle/>
          <a:p>
            <a:pPr>
              <a:lnSpc>
                <a:spcPct val="85000"/>
              </a:lnSpc>
              <a:spcBef>
                <a:spcPct val="15000"/>
              </a:spcBef>
              <a:buClr>
                <a:srgbClr val="747273"/>
              </a:buClr>
              <a:defRPr/>
            </a:pPr>
            <a:r>
              <a:rPr lang="en-US" sz="900" dirty="0">
                <a:solidFill>
                  <a:srgbClr val="141414">
                    <a:lumMod val="50000"/>
                    <a:lumOff val="50000"/>
                  </a:srgbClr>
                </a:solidFill>
              </a:rPr>
              <a:t>© 2008 Eyeblaster. All rights reserved</a:t>
            </a:r>
          </a:p>
        </p:txBody>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12"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defRPr sz="2800">
                <a:solidFill>
                  <a:srgbClr val="515151"/>
                </a:solidFill>
              </a:defRPr>
            </a:lvl1pPr>
            <a:lvl2pPr marL="914400" indent="0">
              <a:spcAft>
                <a:spcPts val="1800"/>
              </a:spcAft>
              <a:defRPr sz="2000">
                <a:solidFill>
                  <a:srgbClr val="515151"/>
                </a:solidFill>
              </a:defRPr>
            </a:lvl2pPr>
            <a:lvl3pPr marL="1377950" indent="-1588">
              <a:spcBef>
                <a:spcPts val="600"/>
              </a:spcBef>
              <a:spcAft>
                <a:spcPts val="1800"/>
              </a:spcAft>
              <a:defRPr sz="18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EB White Text 2 Column">
    <p:spTree>
      <p:nvGrpSpPr>
        <p:cNvPr id="1" name=""/>
        <p:cNvGrpSpPr/>
        <p:nvPr/>
      </p:nvGrpSpPr>
      <p:grpSpPr>
        <a:xfrm>
          <a:off x="0" y="0"/>
          <a:ext cx="0" cy="0"/>
          <a:chOff x="0" y="0"/>
          <a:chExt cx="0" cy="0"/>
        </a:xfrm>
      </p:grpSpPr>
      <p:sp>
        <p:nvSpPr>
          <p:cNvPr id="5"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6" name="Footer Placeholder 6"/>
          <p:cNvSpPr txBox="1">
            <a:spLocks/>
          </p:cNvSpPr>
          <p:nvPr userDrawn="1"/>
        </p:nvSpPr>
        <p:spPr>
          <a:xfrm>
            <a:off x="304800" y="6384925"/>
            <a:ext cx="2895600" cy="244475"/>
          </a:xfrm>
          <a:prstGeom prst="rect">
            <a:avLst/>
          </a:prstGeom>
        </p:spPr>
        <p:txBody>
          <a:bodyPr anchor="ctr"/>
          <a:lstStyle/>
          <a:p>
            <a:pPr>
              <a:lnSpc>
                <a:spcPct val="85000"/>
              </a:lnSpc>
              <a:spcBef>
                <a:spcPct val="15000"/>
              </a:spcBef>
              <a:buClr>
                <a:srgbClr val="747273"/>
              </a:buClr>
              <a:defRPr/>
            </a:pPr>
            <a:r>
              <a:rPr lang="en-US" sz="900" dirty="0">
                <a:solidFill>
                  <a:srgbClr val="141414">
                    <a:lumMod val="50000"/>
                    <a:lumOff val="50000"/>
                  </a:srgbClr>
                </a:solidFill>
              </a:rPr>
              <a:t>© 2008 Eyeblaster. All rights reserved</a:t>
            </a:r>
          </a:p>
        </p:txBody>
      </p:sp>
      <p:sp>
        <p:nvSpPr>
          <p:cNvPr id="2" name="Title 1"/>
          <p:cNvSpPr>
            <a:spLocks noGrp="1"/>
          </p:cNvSpPr>
          <p:nvPr>
            <p:ph type="title"/>
          </p:nvPr>
        </p:nvSpPr>
        <p:spPr>
          <a:xfrm>
            <a:off x="370800" y="374400"/>
            <a:ext cx="8292188" cy="676800"/>
          </a:xfrm>
        </p:spPr>
        <p:txBody>
          <a:bodyPr/>
          <a:lstStyle/>
          <a:p>
            <a:r>
              <a:rPr lang="en-US" noProof="0" smtClean="0"/>
              <a:t>Click to edit Master title style</a:t>
            </a:r>
            <a:endParaRPr lang="en-US" noProof="0"/>
          </a:p>
        </p:txBody>
      </p:sp>
      <p:sp>
        <p:nvSpPr>
          <p:cNvPr id="12" name="Content Placeholder 2"/>
          <p:cNvSpPr>
            <a:spLocks noGrp="1"/>
          </p:cNvSpPr>
          <p:nvPr>
            <p:ph idx="1"/>
          </p:nvPr>
        </p:nvSpPr>
        <p:spPr>
          <a:xfrm>
            <a:off x="370800" y="1216799"/>
            <a:ext cx="3931920" cy="4991914"/>
          </a:xfrm>
          <a:prstGeom prst="rect">
            <a:avLst/>
          </a:prstGeom>
        </p:spPr>
        <p:txBody>
          <a:bodyPr/>
          <a:lstStyle>
            <a:lvl1pPr marL="457200" indent="-457200">
              <a:spcBef>
                <a:spcPts val="600"/>
              </a:spcBef>
              <a:defRPr sz="2000">
                <a:solidFill>
                  <a:srgbClr val="515151"/>
                </a:solidFill>
              </a:defRPr>
            </a:lvl1pPr>
            <a:lvl2pPr marL="914400" indent="0">
              <a:spcAft>
                <a:spcPts val="1800"/>
              </a:spcAft>
              <a:defRPr sz="1600">
                <a:solidFill>
                  <a:srgbClr val="515151"/>
                </a:solidFill>
              </a:defRPr>
            </a:lvl2pPr>
            <a:lvl3pPr marL="1377950" indent="-1588">
              <a:spcBef>
                <a:spcPts val="600"/>
              </a:spcBef>
              <a:spcAft>
                <a:spcPts val="18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p:txBody>
      </p:sp>
      <p:sp>
        <p:nvSpPr>
          <p:cNvPr id="7" name="Content Placeholder 2"/>
          <p:cNvSpPr>
            <a:spLocks noGrp="1"/>
          </p:cNvSpPr>
          <p:nvPr>
            <p:ph idx="10"/>
          </p:nvPr>
        </p:nvSpPr>
        <p:spPr>
          <a:xfrm>
            <a:off x="4731068" y="1216799"/>
            <a:ext cx="3931920" cy="4991914"/>
          </a:xfrm>
          <a:prstGeom prst="rect">
            <a:avLst/>
          </a:prstGeom>
        </p:spPr>
        <p:txBody>
          <a:bodyPr/>
          <a:lstStyle>
            <a:lvl1pPr marL="457200" indent="-457200">
              <a:spcBef>
                <a:spcPts val="600"/>
              </a:spcBef>
              <a:defRPr sz="2000">
                <a:solidFill>
                  <a:srgbClr val="515151"/>
                </a:solidFill>
              </a:defRPr>
            </a:lvl1pPr>
            <a:lvl2pPr marL="914400" indent="0">
              <a:spcAft>
                <a:spcPts val="1800"/>
              </a:spcAft>
              <a:defRPr sz="1600">
                <a:solidFill>
                  <a:srgbClr val="515151"/>
                </a:solidFill>
              </a:defRPr>
            </a:lvl2pPr>
            <a:lvl3pPr marL="1377950" indent="-1588">
              <a:spcBef>
                <a:spcPts val="600"/>
              </a:spcBef>
              <a:spcAft>
                <a:spcPts val="18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blank" preserve="1">
  <p:cSld name="EB White Blank">
    <p:spTree>
      <p:nvGrpSpPr>
        <p:cNvPr id="1" name=""/>
        <p:cNvGrpSpPr/>
        <p:nvPr/>
      </p:nvGrpSpPr>
      <p:grpSpPr>
        <a:xfrm>
          <a:off x="0" y="0"/>
          <a:ext cx="0" cy="0"/>
          <a:chOff x="0" y="0"/>
          <a:chExt cx="0" cy="0"/>
        </a:xfrm>
      </p:grpSpPr>
      <p:grpSp>
        <p:nvGrpSpPr>
          <p:cNvPr id="2" name="Group 4"/>
          <p:cNvGrpSpPr>
            <a:grpSpLocks noChangeAspect="1"/>
          </p:cNvGrpSpPr>
          <p:nvPr userDrawn="1"/>
        </p:nvGrpSpPr>
        <p:grpSpPr bwMode="auto">
          <a:xfrm>
            <a:off x="-6994525" y="-1090613"/>
            <a:ext cx="2286000" cy="1714501"/>
            <a:chOff x="0" y="0"/>
            <a:chExt cx="9144000" cy="6858000"/>
          </a:xfrm>
        </p:grpSpPr>
        <p:sp>
          <p:nvSpPr>
            <p:cNvPr id="3" name="Rectangle 10"/>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4" name="Picture 15" descr="Bottom-wave-for-dean.png"/>
            <p:cNvPicPr>
              <a:picLocks noChangeAspect="1"/>
            </p:cNvPicPr>
            <p:nvPr/>
          </p:nvPicPr>
          <p:blipFill>
            <a:blip r:embed="rId2">
              <a:lum bright="-80000" contrast="60000"/>
            </a:blip>
            <a:srcRect l="-1044" t="-6880" r="641" b="-1041"/>
            <a:stretch>
              <a:fillRect/>
            </a:stretch>
          </p:blipFill>
          <p:spPr bwMode="auto">
            <a:xfrm>
              <a:off x="0" y="3858038"/>
              <a:ext cx="9144000" cy="2999962"/>
            </a:xfrm>
            <a:prstGeom prst="rect">
              <a:avLst/>
            </a:prstGeom>
            <a:noFill/>
            <a:ln w="9525">
              <a:noFill/>
              <a:miter lim="800000"/>
              <a:headEnd/>
              <a:tailEnd/>
            </a:ln>
          </p:spPr>
        </p:pic>
        <p:pic>
          <p:nvPicPr>
            <p:cNvPr id="5" name="Picture 16" descr="top-wave-for-Dean.png"/>
            <p:cNvPicPr>
              <a:picLocks noChangeAspect="1"/>
            </p:cNvPicPr>
            <p:nvPr/>
          </p:nvPicPr>
          <p:blipFill>
            <a:blip r:embed="rId3">
              <a:lum bright="-76000" contrast="70000"/>
            </a:blip>
            <a:srcRect r="-7225"/>
            <a:stretch>
              <a:fillRect/>
            </a:stretch>
          </p:blipFill>
          <p:spPr bwMode="auto">
            <a:xfrm>
              <a:off x="0" y="0"/>
              <a:ext cx="9144000" cy="3303938"/>
            </a:xfrm>
            <a:prstGeom prst="rect">
              <a:avLst/>
            </a:prstGeom>
            <a:noFill/>
            <a:ln w="9525">
              <a:noFill/>
              <a:miter lim="800000"/>
              <a:headEnd/>
              <a:tailEnd/>
            </a:ln>
          </p:spPr>
        </p:pic>
        <p:cxnSp>
          <p:nvCxnSpPr>
            <p:cNvPr id="6" name="Straight Connector 17"/>
            <p:cNvCxnSpPr/>
            <p:nvPr/>
          </p:nvCxnSpPr>
          <p:spPr>
            <a:xfrm>
              <a:off x="0" y="6007100"/>
              <a:ext cx="9144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7" name="Footer Placeholder 6"/>
          <p:cNvSpPr txBox="1">
            <a:spLocks/>
          </p:cNvSpPr>
          <p:nvPr userDrawn="1"/>
        </p:nvSpPr>
        <p:spPr>
          <a:xfrm>
            <a:off x="304800" y="6384925"/>
            <a:ext cx="2895600" cy="244475"/>
          </a:xfrm>
          <a:prstGeom prst="rect">
            <a:avLst/>
          </a:prstGeom>
        </p:spPr>
        <p:txBody>
          <a:bodyPr anchor="ctr"/>
          <a:lstStyle/>
          <a:p>
            <a:pPr>
              <a:lnSpc>
                <a:spcPct val="85000"/>
              </a:lnSpc>
              <a:spcBef>
                <a:spcPct val="15000"/>
              </a:spcBef>
              <a:buClr>
                <a:srgbClr val="747273"/>
              </a:buClr>
              <a:defRPr/>
            </a:pPr>
            <a:r>
              <a:rPr lang="en-US" sz="900" dirty="0">
                <a:solidFill>
                  <a:srgbClr val="141414">
                    <a:lumMod val="50000"/>
                    <a:lumOff val="50000"/>
                  </a:srgbClr>
                </a:solidFill>
              </a:rPr>
              <a:t>© 2008 Eyeblaster. All rights reserved</a:t>
            </a: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EB White Text + Bottom Line">
    <p:spTree>
      <p:nvGrpSpPr>
        <p:cNvPr id="1" name=""/>
        <p:cNvGrpSpPr/>
        <p:nvPr/>
      </p:nvGrpSpPr>
      <p:grpSpPr>
        <a:xfrm>
          <a:off x="0" y="0"/>
          <a:ext cx="0" cy="0"/>
          <a:chOff x="0" y="0"/>
          <a:chExt cx="0" cy="0"/>
        </a:xfrm>
      </p:grpSpPr>
      <p:sp>
        <p:nvSpPr>
          <p:cNvPr id="5"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7" name="Rectangle 10"/>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370800" y="4779963"/>
            <a:ext cx="8260915" cy="995362"/>
          </a:xfrm>
          <a:prstGeom prst="rect">
            <a:avLst/>
          </a:prstGeom>
        </p:spPr>
        <p:txBody>
          <a:bodyPr anchor="ctr" anchorCtr="0"/>
          <a:lstStyle>
            <a:lvl1pPr marL="0" indent="0" algn="ctr">
              <a:buFontTx/>
              <a:buNone/>
              <a:defRPr sz="3200">
                <a:solidFill>
                  <a:srgbClr val="515151"/>
                </a:solidFill>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6" name="Content Placeholder 2"/>
          <p:cNvSpPr>
            <a:spLocks noGrp="1"/>
          </p:cNvSpPr>
          <p:nvPr>
            <p:ph idx="1"/>
          </p:nvPr>
        </p:nvSpPr>
        <p:spPr>
          <a:xfrm>
            <a:off x="370800" y="1216799"/>
            <a:ext cx="8292188" cy="3054575"/>
          </a:xfrm>
          <a:prstGeom prst="rect">
            <a:avLst/>
          </a:prstGeom>
        </p:spPr>
        <p:txBody>
          <a:bodyPr/>
          <a:lstStyle>
            <a:lvl1pPr marL="223838" indent="-223838">
              <a:spcBef>
                <a:spcPts val="600"/>
              </a:spcBef>
              <a:defRPr sz="2000">
                <a:solidFill>
                  <a:srgbClr val="515151"/>
                </a:solidFill>
              </a:defRPr>
            </a:lvl1pPr>
            <a:lvl2pPr marL="685800" indent="-228600">
              <a:spcAft>
                <a:spcPts val="1200"/>
              </a:spcAft>
              <a:defRPr sz="1600">
                <a:solidFill>
                  <a:srgbClr val="515151"/>
                </a:solidFill>
              </a:defRPr>
            </a:lvl2pPr>
            <a:lvl3pPr marL="1138238" indent="-228600">
              <a:spcBef>
                <a:spcPts val="600"/>
              </a:spcBef>
              <a:spcAft>
                <a:spcPts val="12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EB White Sample with Text">
    <p:spTree>
      <p:nvGrpSpPr>
        <p:cNvPr id="1" name=""/>
        <p:cNvGrpSpPr/>
        <p:nvPr/>
      </p:nvGrpSpPr>
      <p:grpSpPr>
        <a:xfrm>
          <a:off x="0" y="0"/>
          <a:ext cx="0" cy="0"/>
          <a:chOff x="0" y="0"/>
          <a:chExt cx="0" cy="0"/>
        </a:xfrm>
      </p:grpSpPr>
      <p:sp>
        <p:nvSpPr>
          <p:cNvPr id="5"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6" name="Rectangle 10"/>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Font typeface="Arial" pitchFamily="34" charset="0"/>
              <a:buChar char="•"/>
              <a:defRPr sz="2000">
                <a:solidFill>
                  <a:srgbClr val="515151"/>
                </a:solidFill>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
    <p:spTree>
      <p:nvGrpSpPr>
        <p:cNvPr id="1" name=""/>
        <p:cNvGrpSpPr/>
        <p:nvPr/>
      </p:nvGrpSpPr>
      <p:grpSpPr>
        <a:xfrm>
          <a:off x="0" y="0"/>
          <a:ext cx="0" cy="0"/>
          <a:chOff x="0" y="0"/>
          <a:chExt cx="0" cy="0"/>
        </a:xfrm>
      </p:grpSpPr>
      <p:sp>
        <p:nvSpPr>
          <p:cNvPr id="2" name="Title 1"/>
          <p:cNvSpPr>
            <a:spLocks noGrp="1"/>
          </p:cNvSpPr>
          <p:nvPr>
            <p:ph type="title"/>
          </p:nvPr>
        </p:nvSpPr>
        <p:spPr>
          <a:xfrm>
            <a:off x="371475" y="374650"/>
            <a:ext cx="8543925" cy="676275"/>
          </a:xfrm>
          <a:prstGeom prst="rect">
            <a:avLst/>
          </a:prstGeom>
        </p:spPr>
        <p:txBody>
          <a:bodyPr/>
          <a:lstStyle/>
          <a:p>
            <a:r>
              <a:rPr lang="en-US" dirty="0" smtClean="0"/>
              <a:t>Click to edit Master title style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EB Black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itchFamily="34" charset="0"/>
                <a:cs typeface="Arial" pitchFamily="34" charset="0"/>
              </a:defRPr>
            </a:lvl1pPr>
          </a:lstStyle>
          <a:p>
            <a:r>
              <a:rPr lang="en-US" dirty="0" smtClean="0"/>
              <a:t>Click to edit Master title style</a:t>
            </a:r>
            <a:endParaRPr lang="en-US" dirty="0"/>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itchFamily="34" charset="0"/>
                <a:cs typeface="Arial" pitchFamily="34" charset="0"/>
              </a:defRPr>
            </a:lvl1pPr>
            <a:lvl2pPr marL="1371600" indent="-457200">
              <a:spcBef>
                <a:spcPts val="600"/>
              </a:spcBef>
              <a:spcAft>
                <a:spcPts val="1800"/>
              </a:spcAft>
              <a:buNone/>
              <a:defRPr sz="2000">
                <a:solidFill>
                  <a:schemeClr val="bg1"/>
                </a:solidFill>
                <a:latin typeface="Arial" pitchFamily="34" charset="0"/>
                <a:cs typeface="Arial" pitchFamily="34" charset="0"/>
              </a:defRPr>
            </a:lvl2pPr>
            <a:lvl3pPr marL="1828800" indent="-452438">
              <a:spcBef>
                <a:spcPts val="600"/>
              </a:spcBef>
              <a:spcAft>
                <a:spcPts val="1800"/>
              </a:spcAft>
              <a:buNone/>
              <a:defRPr sz="18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B Black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itchFamily="34" charset="0"/>
                <a:cs typeface="Arial" pitchFamily="34" charset="0"/>
              </a:defRPr>
            </a:lvl1pPr>
          </a:lstStyle>
          <a:p>
            <a:r>
              <a:rPr lang="en-US" dirty="0" smtClean="0"/>
              <a:t>Click to edit Master title style</a:t>
            </a:r>
            <a:endParaRPr lang="en-US" dirty="0"/>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itchFamily="34" charset="0"/>
                <a:cs typeface="Arial" pitchFamily="34" charset="0"/>
              </a:defRPr>
            </a:lvl1pPr>
            <a:lvl2pPr marL="1371600" indent="-457200">
              <a:spcBef>
                <a:spcPts val="600"/>
              </a:spcBef>
              <a:spcAft>
                <a:spcPts val="1800"/>
              </a:spcAft>
              <a:buNone/>
              <a:defRPr sz="2000">
                <a:solidFill>
                  <a:schemeClr val="bg1"/>
                </a:solidFill>
                <a:latin typeface="Arial" pitchFamily="34" charset="0"/>
                <a:cs typeface="Arial" pitchFamily="34" charset="0"/>
              </a:defRPr>
            </a:lvl2pPr>
            <a:lvl3pPr marL="1828800" indent="-452438">
              <a:spcBef>
                <a:spcPts val="600"/>
              </a:spcBef>
              <a:spcAft>
                <a:spcPts val="1800"/>
              </a:spcAft>
              <a:buNone/>
              <a:defRPr sz="18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B Black Title Only">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B Black Sample with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
        <p:nvSpPr>
          <p:cNvPr id="6"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Clr>
                <a:schemeClr val="accent4"/>
              </a:buClr>
              <a:buSzPct val="125000"/>
              <a:buFont typeface="Arial" pitchFamily="34" charset="0"/>
              <a:buChar char="•"/>
              <a:defRPr sz="2000">
                <a:solidFill>
                  <a:schemeClr val="bg1"/>
                </a:solidFill>
                <a:latin typeface="Arial" pitchFamily="34" charset="0"/>
                <a:cs typeface="Arial" pitchFamily="34" charset="0"/>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EB Black Blank">
    <p:spTree>
      <p:nvGrpSpPr>
        <p:cNvPr id="1" name=""/>
        <p:cNvGrpSpPr/>
        <p:nvPr/>
      </p:nvGrpSpPr>
      <p:grpSpPr>
        <a:xfrm>
          <a:off x="0" y="0"/>
          <a:ext cx="0" cy="0"/>
          <a:chOff x="0" y="0"/>
          <a:chExt cx="0" cy="0"/>
        </a:xfrm>
      </p:grpSpPr>
      <p:grpSp>
        <p:nvGrpSpPr>
          <p:cNvPr id="2" name="Group 20"/>
          <p:cNvGrpSpPr>
            <a:grpSpLocks/>
          </p:cNvGrpSpPr>
          <p:nvPr userDrawn="1"/>
        </p:nvGrpSpPr>
        <p:grpSpPr bwMode="auto">
          <a:xfrm>
            <a:off x="0" y="0"/>
            <a:ext cx="9144000" cy="6858000"/>
            <a:chOff x="0" y="0"/>
            <a:chExt cx="9144000" cy="6858000"/>
          </a:xfrm>
        </p:grpSpPr>
        <p:sp>
          <p:nvSpPr>
            <p:cNvPr id="3" name="Rectangle 10"/>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GB" altLang="zh-CN">
                  <a:solidFill>
                    <a:srgbClr val="FFFFFF"/>
                  </a:solidFill>
                  <a:latin typeface="HelveticaNeueLT Std Lt"/>
                  <a:cs typeface="Arial" pitchFamily="34" charset="0"/>
                </a:rPr>
                <a:t> </a:t>
              </a:r>
            </a:p>
          </p:txBody>
        </p:sp>
        <p:pic>
          <p:nvPicPr>
            <p:cNvPr id="4" name="Picture 11" descr="Bottom-wave-for-dean.png"/>
            <p:cNvPicPr>
              <a:picLocks noChangeAspect="1"/>
            </p:cNvPicPr>
            <p:nvPr userDrawn="1"/>
          </p:nvPicPr>
          <p:blipFill>
            <a:blip r:embed="rId2">
              <a:lum bright="100000" contrast="-100000"/>
            </a:blip>
            <a:srcRect l="-1044" t="-6880" r="641" b="-1041"/>
            <a:stretch>
              <a:fillRect/>
            </a:stretch>
          </p:blipFill>
          <p:spPr bwMode="auto">
            <a:xfrm>
              <a:off x="0" y="3858038"/>
              <a:ext cx="9144000" cy="2999962"/>
            </a:xfrm>
            <a:prstGeom prst="rect">
              <a:avLst/>
            </a:prstGeom>
            <a:noFill/>
            <a:ln w="9525">
              <a:noFill/>
              <a:miter lim="800000"/>
              <a:headEnd/>
              <a:tailEnd/>
            </a:ln>
          </p:spPr>
        </p:pic>
        <p:pic>
          <p:nvPicPr>
            <p:cNvPr id="5" name="Picture 12" descr="top-wave-for-Dean.png"/>
            <p:cNvPicPr>
              <a:picLocks noChangeAspect="1"/>
            </p:cNvPicPr>
            <p:nvPr userDrawn="1"/>
          </p:nvPicPr>
          <p:blipFill>
            <a:blip r:embed="rId3">
              <a:lum bright="20000" contrast="80000"/>
            </a:blip>
            <a:srcRect t="1216" r="-7225"/>
            <a:stretch>
              <a:fillRect/>
            </a:stretch>
          </p:blipFill>
          <p:spPr bwMode="auto">
            <a:xfrm>
              <a:off x="0" y="0"/>
              <a:ext cx="9144000" cy="3303938"/>
            </a:xfrm>
            <a:prstGeom prst="rect">
              <a:avLst/>
            </a:prstGeom>
            <a:noFill/>
            <a:ln w="9525">
              <a:noFill/>
              <a:miter lim="800000"/>
              <a:headEnd/>
              <a:tailEnd/>
            </a:ln>
          </p:spPr>
        </p:pic>
      </p:grpSp>
      <p:sp>
        <p:nvSpPr>
          <p:cNvPr id="6" name="Footer Placeholder 6"/>
          <p:cNvSpPr txBox="1">
            <a:spLocks/>
          </p:cNvSpPr>
          <p:nvPr userDrawn="1"/>
        </p:nvSpPr>
        <p:spPr>
          <a:xfrm>
            <a:off x="304800" y="6384925"/>
            <a:ext cx="2895600" cy="244475"/>
          </a:xfrm>
          <a:prstGeom prst="rect">
            <a:avLst/>
          </a:prstGeom>
        </p:spPr>
        <p:txBody>
          <a:bodyPr anchor="ctr"/>
          <a:lstStyle/>
          <a:p>
            <a:pPr fontAlgn="auto">
              <a:spcBef>
                <a:spcPts val="0"/>
              </a:spcBef>
              <a:spcAft>
                <a:spcPts val="0"/>
              </a:spcAft>
              <a:defRPr/>
            </a:pPr>
            <a:r>
              <a:rPr lang="en-US" sz="900" dirty="0">
                <a:solidFill>
                  <a:schemeClr val="tx1">
                    <a:lumMod val="50000"/>
                    <a:lumOff val="50000"/>
                  </a:schemeClr>
                </a:solidFill>
              </a:rPr>
              <a:t>© 2008 Eyeblaster. All rights reserved</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
    <p:spTree>
      <p:nvGrpSpPr>
        <p:cNvPr id="1" name=""/>
        <p:cNvGrpSpPr/>
        <p:nvPr/>
      </p:nvGrpSpPr>
      <p:grpSpPr>
        <a:xfrm>
          <a:off x="0" y="0"/>
          <a:ext cx="0" cy="0"/>
          <a:chOff x="0" y="0"/>
          <a:chExt cx="0" cy="0"/>
        </a:xfrm>
      </p:grpSpPr>
      <p:sp>
        <p:nvSpPr>
          <p:cNvPr id="2" name="Title 1"/>
          <p:cNvSpPr>
            <a:spLocks noGrp="1"/>
          </p:cNvSpPr>
          <p:nvPr>
            <p:ph type="title"/>
          </p:nvPr>
        </p:nvSpPr>
        <p:spPr>
          <a:xfrm>
            <a:off x="371475" y="374650"/>
            <a:ext cx="8543925" cy="676275"/>
          </a:xfrm>
          <a:prstGeom prst="rect">
            <a:avLst/>
          </a:prstGeom>
        </p:spPr>
        <p:txBody>
          <a:bodyPr/>
          <a:lstStyle/>
          <a:p>
            <a:r>
              <a:rPr lang="en-US" dirty="0" smtClean="0"/>
              <a:t>Click to edit Master title style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EB Black Spark Picture Bumper">
    <p:spTree>
      <p:nvGrpSpPr>
        <p:cNvPr id="1" name=""/>
        <p:cNvGrpSpPr/>
        <p:nvPr/>
      </p:nvGrpSpPr>
      <p:grpSpPr>
        <a:xfrm>
          <a:off x="0" y="0"/>
          <a:ext cx="0" cy="0"/>
          <a:chOff x="0" y="0"/>
          <a:chExt cx="0" cy="0"/>
        </a:xfrm>
      </p:grpSpPr>
      <p:sp>
        <p:nvSpPr>
          <p:cNvPr id="8" name="Title 1"/>
          <p:cNvSpPr>
            <a:spLocks noGrp="1"/>
          </p:cNvSpPr>
          <p:nvPr>
            <p:ph type="title"/>
          </p:nvPr>
        </p:nvSpPr>
        <p:spPr>
          <a:xfrm>
            <a:off x="2644058" y="1092896"/>
            <a:ext cx="6211017" cy="896242"/>
          </a:xfrm>
          <a:prstGeom prst="rect">
            <a:avLst/>
          </a:prstGeom>
        </p:spPr>
        <p:txBody>
          <a:bodyPr anchor="ctr" anchorCtr="0"/>
          <a:lstStyle>
            <a:lvl1pPr algn="l">
              <a:defRPr sz="3600" b="0" baseline="0">
                <a:solidFill>
                  <a:srgbClr val="F68933"/>
                </a:solidFill>
                <a:latin typeface="Arial" pitchFamily="34" charset="0"/>
                <a:cs typeface="Arial" pitchFamily="34" charset="0"/>
              </a:defRPr>
            </a:lvl1pPr>
          </a:lstStyle>
          <a:p>
            <a:r>
              <a:rPr lang="en-US" dirty="0" smtClean="0"/>
              <a:t>Click to edit Master title style</a:t>
            </a:r>
            <a:endParaRPr lang="en-GB" dirty="0"/>
          </a:p>
        </p:txBody>
      </p:sp>
      <p:sp>
        <p:nvSpPr>
          <p:cNvPr id="9" name="Picture Placeholder 2"/>
          <p:cNvSpPr>
            <a:spLocks noGrp="1"/>
          </p:cNvSpPr>
          <p:nvPr>
            <p:ph type="pic" idx="1"/>
          </p:nvPr>
        </p:nvSpPr>
        <p:spPr>
          <a:xfrm>
            <a:off x="2776538" y="1909762"/>
            <a:ext cx="5866420" cy="240506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10" name="Text Placeholder 3"/>
          <p:cNvSpPr>
            <a:spLocks noGrp="1"/>
          </p:cNvSpPr>
          <p:nvPr>
            <p:ph type="body" sz="half" idx="2"/>
          </p:nvPr>
        </p:nvSpPr>
        <p:spPr>
          <a:xfrm>
            <a:off x="2676141" y="4519478"/>
            <a:ext cx="6178933" cy="614497"/>
          </a:xfrm>
          <a:prstGeom prst="rect">
            <a:avLst/>
          </a:prstGeom>
        </p:spPr>
        <p:txBody>
          <a:bodyPr/>
          <a:lstStyle>
            <a:lvl1pPr marL="223838" indent="-223838">
              <a:buClr>
                <a:srgbClr val="F68933"/>
              </a:buClr>
              <a:buFont typeface="Arial" pitchFamily="34" charset="0"/>
              <a:buChar char="•"/>
              <a:defRPr lang="en-US" sz="2000" kern="1200" dirty="0" smtClean="0">
                <a:solidFill>
                  <a:schemeClr val="bg1"/>
                </a:solidFill>
                <a:latin typeface="Arial" pitchFamily="34" charset="0"/>
                <a:ea typeface="+mn-ea"/>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EB White Title Only">
    <p:spTree>
      <p:nvGrpSpPr>
        <p:cNvPr id="1" name=""/>
        <p:cNvGrpSpPr/>
        <p:nvPr/>
      </p:nvGrpSpPr>
      <p:grpSpPr>
        <a:xfrm>
          <a:off x="0" y="0"/>
          <a:ext cx="0" cy="0"/>
          <a:chOff x="0" y="0"/>
          <a:chExt cx="0" cy="0"/>
        </a:xfrm>
      </p:grpSpPr>
      <p:sp>
        <p:nvSpPr>
          <p:cNvPr id="3"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p:txBody>
          <a:bodyPr/>
          <a:lstStyle>
            <a:lvl1pPr>
              <a:defRPr>
                <a:latin typeface="+mj-lt"/>
              </a:defRPr>
            </a:lvl1pPr>
          </a:lstStyle>
          <a:p>
            <a:r>
              <a:rPr lang="en-US" dirty="0"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EB Orange Spark Agenda">
    <p:spTree>
      <p:nvGrpSpPr>
        <p:cNvPr id="1" name=""/>
        <p:cNvGrpSpPr/>
        <p:nvPr/>
      </p:nvGrpSpPr>
      <p:grpSpPr>
        <a:xfrm>
          <a:off x="0" y="0"/>
          <a:ext cx="0" cy="0"/>
          <a:chOff x="0" y="0"/>
          <a:chExt cx="0" cy="0"/>
        </a:xfrm>
      </p:grpSpPr>
      <p:sp>
        <p:nvSpPr>
          <p:cNvPr id="2" name="Title 1"/>
          <p:cNvSpPr>
            <a:spLocks noGrp="1"/>
          </p:cNvSpPr>
          <p:nvPr>
            <p:ph type="title"/>
          </p:nvPr>
        </p:nvSpPr>
        <p:spPr>
          <a:xfrm>
            <a:off x="369517" y="610916"/>
            <a:ext cx="8566521" cy="806721"/>
          </a:xfrm>
          <a:prstGeom prst="rect">
            <a:avLst/>
          </a:prstGeom>
        </p:spPr>
        <p:txBody>
          <a:bodyPr/>
          <a:lstStyle>
            <a:lvl1pPr>
              <a:defRPr baseline="0">
                <a:solidFill>
                  <a:srgbClr val="515151"/>
                </a:solidFill>
                <a:latin typeface="Arial" pitchFamily="34" charset="0"/>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369516" y="1519823"/>
            <a:ext cx="6625009" cy="3764965"/>
          </a:xfrm>
          <a:prstGeom prst="rect">
            <a:avLst/>
          </a:prstGeom>
        </p:spPr>
        <p:txBody>
          <a:bodyPr/>
          <a:lstStyle>
            <a:lvl1pPr marL="223838" indent="-223838">
              <a:buClr>
                <a:srgbClr val="515151"/>
              </a:buClr>
              <a:buSzPct val="125000"/>
              <a:defRPr>
                <a:latin typeface="Arial" pitchFamily="34" charset="0"/>
                <a:cs typeface="Arial" pitchFamily="34" charset="0"/>
              </a:defRPr>
            </a:lvl1pPr>
            <a:lvl2pPr marL="690563" indent="-241300">
              <a:buFontTx/>
              <a:buNone/>
              <a:defRPr>
                <a:latin typeface="Arial" pitchFamily="34" charset="0"/>
                <a:cs typeface="Arial" pitchFamily="34" charset="0"/>
              </a:defRPr>
            </a:lvl2pPr>
            <a:lvl3pPr marL="1138238" indent="-241300">
              <a:buSzPct val="125000"/>
              <a:buFontTx/>
              <a:buNone/>
              <a:defRPr>
                <a:latin typeface="Arial" pitchFamily="34" charset="0"/>
                <a:cs typeface="Arial" pitchFamily="34" charset="0"/>
              </a:defRPr>
            </a:lvl3pPr>
            <a:lvl4pPr marL="1339850" indent="-174625">
              <a:buSzPct val="125000"/>
              <a:buFontTx/>
              <a:buNone/>
              <a:tabLst/>
              <a:defRPr>
                <a:latin typeface="Arial" pitchFamily="34" charset="0"/>
                <a:cs typeface="Arial" pitchFamily="34" charset="0"/>
              </a:defRPr>
            </a:lvl4pPr>
            <a:lvl5pPr marL="1703388" indent="-174625">
              <a:buSzPct val="125000"/>
              <a:buFontTx/>
              <a:buNone/>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B White Text">
    <p:spTree>
      <p:nvGrpSpPr>
        <p:cNvPr id="1" name=""/>
        <p:cNvGrpSpPr/>
        <p:nvPr/>
      </p:nvGrpSpPr>
      <p:grpSpPr>
        <a:xfrm>
          <a:off x="0" y="0"/>
          <a:ext cx="0" cy="0"/>
          <a:chOff x="0" y="0"/>
          <a:chExt cx="0" cy="0"/>
        </a:xfrm>
      </p:grpSpPr>
      <p:sp>
        <p:nvSpPr>
          <p:cNvPr id="4"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2"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defRPr sz="2800"/>
            </a:lvl1pPr>
            <a:lvl2pPr marL="1371600" indent="-457200">
              <a:spcAft>
                <a:spcPts val="1800"/>
              </a:spcAft>
              <a:defRPr sz="2000"/>
            </a:lvl2pPr>
            <a:lvl3pPr marL="1828800" indent="-452438">
              <a:spcBef>
                <a:spcPts val="600"/>
              </a:spcBef>
              <a:spcAft>
                <a:spcPts val="1800"/>
              </a:spcAft>
              <a:defRPr sz="1800"/>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EB White Blank">
    <p:spTree>
      <p:nvGrpSpPr>
        <p:cNvPr id="1" name=""/>
        <p:cNvGrpSpPr/>
        <p:nvPr/>
      </p:nvGrpSpPr>
      <p:grpSpPr>
        <a:xfrm>
          <a:off x="0" y="0"/>
          <a:ext cx="0" cy="0"/>
          <a:chOff x="0" y="0"/>
          <a:chExt cx="0" cy="0"/>
        </a:xfrm>
      </p:grpSpPr>
      <p:grpSp>
        <p:nvGrpSpPr>
          <p:cNvPr id="2" name="Group 4"/>
          <p:cNvGrpSpPr>
            <a:grpSpLocks noChangeAspect="1"/>
          </p:cNvGrpSpPr>
          <p:nvPr userDrawn="1"/>
        </p:nvGrpSpPr>
        <p:grpSpPr bwMode="auto">
          <a:xfrm>
            <a:off x="-6994525" y="-1090613"/>
            <a:ext cx="2286000" cy="1714501"/>
            <a:chOff x="0" y="0"/>
            <a:chExt cx="9144000" cy="6858000"/>
          </a:xfrm>
        </p:grpSpPr>
        <p:sp>
          <p:nvSpPr>
            <p:cNvPr id="3" name="Rectangle 1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4" name="Picture 15" descr="Bottom-wave-for-dean.png"/>
            <p:cNvPicPr>
              <a:picLocks noChangeAspect="1"/>
            </p:cNvPicPr>
            <p:nvPr/>
          </p:nvPicPr>
          <p:blipFill>
            <a:blip r:embed="rId2">
              <a:lum bright="-80000" contrast="60000"/>
            </a:blip>
            <a:srcRect l="-1050" t="-6880" b="-1041"/>
            <a:stretch>
              <a:fillRect/>
            </a:stretch>
          </p:blipFill>
          <p:spPr bwMode="auto">
            <a:xfrm>
              <a:off x="0" y="3858038"/>
              <a:ext cx="9144000" cy="2999962"/>
            </a:xfrm>
            <a:prstGeom prst="rect">
              <a:avLst/>
            </a:prstGeom>
            <a:noFill/>
            <a:ln w="9525">
              <a:noFill/>
              <a:miter lim="800000"/>
              <a:headEnd/>
              <a:tailEnd/>
            </a:ln>
          </p:spPr>
        </p:pic>
        <p:pic>
          <p:nvPicPr>
            <p:cNvPr id="5" name="Picture 16" descr="top-wave-for-Dean.png"/>
            <p:cNvPicPr>
              <a:picLocks noChangeAspect="1"/>
            </p:cNvPicPr>
            <p:nvPr/>
          </p:nvPicPr>
          <p:blipFill>
            <a:blip r:embed="rId3">
              <a:lum bright="-76000" contrast="70000"/>
            </a:blip>
            <a:srcRect r="-7219"/>
            <a:stretch>
              <a:fillRect/>
            </a:stretch>
          </p:blipFill>
          <p:spPr bwMode="auto">
            <a:xfrm>
              <a:off x="0" y="0"/>
              <a:ext cx="9144000" cy="3303938"/>
            </a:xfrm>
            <a:prstGeom prst="rect">
              <a:avLst/>
            </a:prstGeom>
            <a:noFill/>
            <a:ln w="9525">
              <a:noFill/>
              <a:miter lim="800000"/>
              <a:headEnd/>
              <a:tailEnd/>
            </a:ln>
          </p:spPr>
        </p:pic>
        <p:cxnSp>
          <p:nvCxnSpPr>
            <p:cNvPr id="6" name="Straight Connector 17"/>
            <p:cNvCxnSpPr/>
            <p:nvPr/>
          </p:nvCxnSpPr>
          <p:spPr>
            <a:xfrm>
              <a:off x="0" y="6007100"/>
              <a:ext cx="9144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7" name="Footer Placeholder 6"/>
          <p:cNvSpPr txBox="1">
            <a:spLocks/>
          </p:cNvSpPr>
          <p:nvPr userDrawn="1"/>
        </p:nvSpPr>
        <p:spPr>
          <a:xfrm>
            <a:off x="304800" y="6384925"/>
            <a:ext cx="2895600" cy="244475"/>
          </a:xfrm>
          <a:prstGeom prst="rect">
            <a:avLst/>
          </a:prstGeom>
        </p:spPr>
        <p:txBody>
          <a:bodyPr anchor="ctr"/>
          <a:lstStyle/>
          <a:p>
            <a:pPr fontAlgn="auto">
              <a:spcBef>
                <a:spcPts val="0"/>
              </a:spcBef>
              <a:spcAft>
                <a:spcPts val="0"/>
              </a:spcAft>
              <a:defRPr/>
            </a:pPr>
            <a:r>
              <a:rPr lang="en-US" sz="900" dirty="0">
                <a:solidFill>
                  <a:schemeClr val="tx1">
                    <a:lumMod val="50000"/>
                    <a:lumOff val="50000"/>
                  </a:schemeClr>
                </a:solidFill>
              </a:rPr>
              <a:t>© 2008 Eyeblaster. All rights reserved</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EB White Text + Bottom Line">
    <p:spTree>
      <p:nvGrpSpPr>
        <p:cNvPr id="1" name=""/>
        <p:cNvGrpSpPr/>
        <p:nvPr/>
      </p:nvGrpSpPr>
      <p:grpSpPr>
        <a:xfrm>
          <a:off x="0" y="0"/>
          <a:ext cx="0" cy="0"/>
          <a:chOff x="0" y="0"/>
          <a:chExt cx="0" cy="0"/>
        </a:xfrm>
      </p:grpSpPr>
      <p:sp>
        <p:nvSpPr>
          <p:cNvPr id="5"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7" name="Rectangle 14"/>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370800" y="4779963"/>
            <a:ext cx="8260915" cy="995362"/>
          </a:xfrm>
          <a:prstGeom prst="rect">
            <a:avLst/>
          </a:prstGeom>
        </p:spPr>
        <p:txBody>
          <a:bodyPr anchor="ctr" anchorCtr="0"/>
          <a:lstStyle>
            <a:lvl1pPr marL="0" indent="0" algn="ctr">
              <a:buFontTx/>
              <a:buNone/>
              <a:defRPr sz="3200"/>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Content Placeholder 2"/>
          <p:cNvSpPr>
            <a:spLocks noGrp="1"/>
          </p:cNvSpPr>
          <p:nvPr>
            <p:ph idx="1"/>
          </p:nvPr>
        </p:nvSpPr>
        <p:spPr>
          <a:xfrm>
            <a:off x="370800" y="1216799"/>
            <a:ext cx="8292188" cy="3054575"/>
          </a:xfrm>
          <a:prstGeom prst="rect">
            <a:avLst/>
          </a:prstGeom>
        </p:spPr>
        <p:txBody>
          <a:bodyPr/>
          <a:lstStyle>
            <a:lvl1pPr marL="223838" indent="-223838">
              <a:spcBef>
                <a:spcPts val="600"/>
              </a:spcBef>
              <a:defRPr sz="2000"/>
            </a:lvl1pPr>
            <a:lvl2pPr marL="685800" indent="-228600">
              <a:spcAft>
                <a:spcPts val="1200"/>
              </a:spcAft>
              <a:defRPr sz="1600"/>
            </a:lvl2pPr>
            <a:lvl3pPr marL="1138238" indent="-228600">
              <a:spcBef>
                <a:spcPts val="600"/>
              </a:spcBef>
              <a:spcAft>
                <a:spcPts val="1200"/>
              </a:spcAft>
              <a:defRPr sz="1400"/>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B White Sample with Text">
    <p:spTree>
      <p:nvGrpSpPr>
        <p:cNvPr id="1" name=""/>
        <p:cNvGrpSpPr/>
        <p:nvPr/>
      </p:nvGrpSpPr>
      <p:grpSpPr>
        <a:xfrm>
          <a:off x="0" y="0"/>
          <a:ext cx="0" cy="0"/>
          <a:chOff x="0" y="0"/>
          <a:chExt cx="0" cy="0"/>
        </a:xfrm>
      </p:grpSpPr>
      <p:sp>
        <p:nvSpPr>
          <p:cNvPr id="5"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6" name="Rectangle 14"/>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Font typeface="Arial" pitchFamily="34" charset="0"/>
              <a:buChar char="•"/>
              <a:defRPr sz="2000"/>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EB Thank You">
    <p:spTree>
      <p:nvGrpSpPr>
        <p:cNvPr id="1" name=""/>
        <p:cNvGrpSpPr/>
        <p:nvPr/>
      </p:nvGrpSpPr>
      <p:grpSpPr>
        <a:xfrm>
          <a:off x="0" y="0"/>
          <a:ext cx="0" cy="0"/>
          <a:chOff x="0" y="0"/>
          <a:chExt cx="0" cy="0"/>
        </a:xfrm>
      </p:grpSpPr>
      <p:sp>
        <p:nvSpPr>
          <p:cNvPr id="2" name="Title 1"/>
          <p:cNvSpPr>
            <a:spLocks noGrp="1"/>
          </p:cNvSpPr>
          <p:nvPr>
            <p:ph type="title"/>
          </p:nvPr>
        </p:nvSpPr>
        <p:spPr>
          <a:xfrm>
            <a:off x="457200" y="2425204"/>
            <a:ext cx="8229600" cy="653550"/>
          </a:xfrm>
          <a:prstGeom prst="rect">
            <a:avLst/>
          </a:prstGeom>
        </p:spPr>
        <p:txBody>
          <a:bodyPr/>
          <a:lstStyle>
            <a:lvl1pPr algn="ctr">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smtClean="0"/>
              <a:t>Click to edit Master title style</a:t>
            </a:r>
            <a:endParaRPr lang="en-GB"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EB White Title Only">
    <p:spTree>
      <p:nvGrpSpPr>
        <p:cNvPr id="1" name=""/>
        <p:cNvGrpSpPr/>
        <p:nvPr/>
      </p:nvGrpSpPr>
      <p:grpSpPr>
        <a:xfrm>
          <a:off x="0" y="0"/>
          <a:ext cx="0" cy="0"/>
          <a:chOff x="0" y="0"/>
          <a:chExt cx="0" cy="0"/>
        </a:xfrm>
      </p:grpSpPr>
      <p:sp>
        <p:nvSpPr>
          <p:cNvPr id="3" name="Rectangle 10"/>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p:txBody>
          <a:bodyPr/>
          <a:lstStyle>
            <a:lvl1pPr>
              <a:defRPr>
                <a:latin typeface="+mj-lt"/>
              </a:defRPr>
            </a:lvl1pPr>
          </a:lstStyle>
          <a:p>
            <a:r>
              <a:rPr lang="en-US" noProof="0" smtClean="0"/>
              <a:t>Click to edit Master title style</a:t>
            </a:r>
            <a:endParaRPr lang="en-US" noProof="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B White Text">
    <p:spTree>
      <p:nvGrpSpPr>
        <p:cNvPr id="1" name=""/>
        <p:cNvGrpSpPr/>
        <p:nvPr/>
      </p:nvGrpSpPr>
      <p:grpSpPr>
        <a:xfrm>
          <a:off x="0" y="0"/>
          <a:ext cx="0" cy="0"/>
          <a:chOff x="0" y="0"/>
          <a:chExt cx="0" cy="0"/>
        </a:xfrm>
      </p:grpSpPr>
      <p:sp>
        <p:nvSpPr>
          <p:cNvPr id="4" name="Rectangle 10"/>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5" name="Footer Placeholder 6"/>
          <p:cNvSpPr txBox="1">
            <a:spLocks/>
          </p:cNvSpPr>
          <p:nvPr userDrawn="1"/>
        </p:nvSpPr>
        <p:spPr>
          <a:xfrm>
            <a:off x="304800" y="6384925"/>
            <a:ext cx="2895600" cy="244475"/>
          </a:xfrm>
          <a:prstGeom prst="rect">
            <a:avLst/>
          </a:prstGeom>
        </p:spPr>
        <p:txBody>
          <a:bodyPr anchor="ctr"/>
          <a:lstStyle/>
          <a:p>
            <a:pPr>
              <a:lnSpc>
                <a:spcPct val="85000"/>
              </a:lnSpc>
              <a:spcBef>
                <a:spcPct val="15000"/>
              </a:spcBef>
              <a:buClr>
                <a:srgbClr val="747273"/>
              </a:buClr>
              <a:defRPr/>
            </a:pPr>
            <a:r>
              <a:rPr lang="en-US" sz="900" dirty="0">
                <a:solidFill>
                  <a:srgbClr val="141414">
                    <a:lumMod val="50000"/>
                    <a:lumOff val="50000"/>
                  </a:srgbClr>
                </a:solidFill>
              </a:rPr>
              <a:t>© 2008 Eyeblaster. All rights reserved</a:t>
            </a:r>
          </a:p>
        </p:txBody>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12"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defRPr sz="2800">
                <a:solidFill>
                  <a:srgbClr val="515151"/>
                </a:solidFill>
              </a:defRPr>
            </a:lvl1pPr>
            <a:lvl2pPr marL="914400" indent="0">
              <a:spcAft>
                <a:spcPts val="1800"/>
              </a:spcAft>
              <a:defRPr sz="2000">
                <a:solidFill>
                  <a:srgbClr val="515151"/>
                </a:solidFill>
              </a:defRPr>
            </a:lvl2pPr>
            <a:lvl3pPr marL="1377950" indent="-1588">
              <a:spcBef>
                <a:spcPts val="600"/>
              </a:spcBef>
              <a:spcAft>
                <a:spcPts val="1800"/>
              </a:spcAft>
              <a:defRPr sz="18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B White Text 2 Column">
    <p:spTree>
      <p:nvGrpSpPr>
        <p:cNvPr id="1" name=""/>
        <p:cNvGrpSpPr/>
        <p:nvPr/>
      </p:nvGrpSpPr>
      <p:grpSpPr>
        <a:xfrm>
          <a:off x="0" y="0"/>
          <a:ext cx="0" cy="0"/>
          <a:chOff x="0" y="0"/>
          <a:chExt cx="0" cy="0"/>
        </a:xfrm>
      </p:grpSpPr>
      <p:sp>
        <p:nvSpPr>
          <p:cNvPr id="5" name="Rectangle 10"/>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6" name="Footer Placeholder 6"/>
          <p:cNvSpPr txBox="1">
            <a:spLocks/>
          </p:cNvSpPr>
          <p:nvPr userDrawn="1"/>
        </p:nvSpPr>
        <p:spPr>
          <a:xfrm>
            <a:off x="304800" y="6384925"/>
            <a:ext cx="2895600" cy="244475"/>
          </a:xfrm>
          <a:prstGeom prst="rect">
            <a:avLst/>
          </a:prstGeom>
        </p:spPr>
        <p:txBody>
          <a:bodyPr anchor="ctr"/>
          <a:lstStyle/>
          <a:p>
            <a:pPr>
              <a:lnSpc>
                <a:spcPct val="85000"/>
              </a:lnSpc>
              <a:spcBef>
                <a:spcPct val="15000"/>
              </a:spcBef>
              <a:buClr>
                <a:srgbClr val="747273"/>
              </a:buClr>
              <a:defRPr/>
            </a:pPr>
            <a:r>
              <a:rPr lang="en-US" sz="900" dirty="0">
                <a:solidFill>
                  <a:srgbClr val="141414">
                    <a:lumMod val="50000"/>
                    <a:lumOff val="50000"/>
                  </a:srgbClr>
                </a:solidFill>
              </a:rPr>
              <a:t>© 2008 Eyeblaster. All rights reserved</a:t>
            </a:r>
          </a:p>
        </p:txBody>
      </p:sp>
      <p:sp>
        <p:nvSpPr>
          <p:cNvPr id="2" name="Title 1"/>
          <p:cNvSpPr>
            <a:spLocks noGrp="1"/>
          </p:cNvSpPr>
          <p:nvPr>
            <p:ph type="title"/>
          </p:nvPr>
        </p:nvSpPr>
        <p:spPr>
          <a:xfrm>
            <a:off x="370800" y="374400"/>
            <a:ext cx="8292188" cy="676800"/>
          </a:xfrm>
        </p:spPr>
        <p:txBody>
          <a:bodyPr/>
          <a:lstStyle/>
          <a:p>
            <a:r>
              <a:rPr lang="en-US" noProof="0" smtClean="0"/>
              <a:t>Click to edit Master title style</a:t>
            </a:r>
            <a:endParaRPr lang="en-US" noProof="0"/>
          </a:p>
        </p:txBody>
      </p:sp>
      <p:sp>
        <p:nvSpPr>
          <p:cNvPr id="12" name="Content Placeholder 2"/>
          <p:cNvSpPr>
            <a:spLocks noGrp="1"/>
          </p:cNvSpPr>
          <p:nvPr>
            <p:ph idx="1"/>
          </p:nvPr>
        </p:nvSpPr>
        <p:spPr>
          <a:xfrm>
            <a:off x="370800" y="1216799"/>
            <a:ext cx="3931920" cy="4991914"/>
          </a:xfrm>
          <a:prstGeom prst="rect">
            <a:avLst/>
          </a:prstGeom>
        </p:spPr>
        <p:txBody>
          <a:bodyPr/>
          <a:lstStyle>
            <a:lvl1pPr marL="457200" indent="-457200">
              <a:spcBef>
                <a:spcPts val="600"/>
              </a:spcBef>
              <a:defRPr sz="2000">
                <a:solidFill>
                  <a:srgbClr val="515151"/>
                </a:solidFill>
              </a:defRPr>
            </a:lvl1pPr>
            <a:lvl2pPr marL="914400" indent="0">
              <a:spcAft>
                <a:spcPts val="1800"/>
              </a:spcAft>
              <a:defRPr sz="1600">
                <a:solidFill>
                  <a:srgbClr val="515151"/>
                </a:solidFill>
              </a:defRPr>
            </a:lvl2pPr>
            <a:lvl3pPr marL="1377950" indent="-1588">
              <a:spcBef>
                <a:spcPts val="600"/>
              </a:spcBef>
              <a:spcAft>
                <a:spcPts val="18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p:txBody>
      </p:sp>
      <p:sp>
        <p:nvSpPr>
          <p:cNvPr id="7" name="Content Placeholder 2"/>
          <p:cNvSpPr>
            <a:spLocks noGrp="1"/>
          </p:cNvSpPr>
          <p:nvPr>
            <p:ph idx="10"/>
          </p:nvPr>
        </p:nvSpPr>
        <p:spPr>
          <a:xfrm>
            <a:off x="4731068" y="1216799"/>
            <a:ext cx="3931920" cy="4991914"/>
          </a:xfrm>
          <a:prstGeom prst="rect">
            <a:avLst/>
          </a:prstGeom>
        </p:spPr>
        <p:txBody>
          <a:bodyPr/>
          <a:lstStyle>
            <a:lvl1pPr marL="457200" indent="-457200">
              <a:spcBef>
                <a:spcPts val="600"/>
              </a:spcBef>
              <a:defRPr sz="2000">
                <a:solidFill>
                  <a:srgbClr val="515151"/>
                </a:solidFill>
              </a:defRPr>
            </a:lvl1pPr>
            <a:lvl2pPr marL="914400" indent="0">
              <a:spcAft>
                <a:spcPts val="1800"/>
              </a:spcAft>
              <a:defRPr sz="1600">
                <a:solidFill>
                  <a:srgbClr val="515151"/>
                </a:solidFill>
              </a:defRPr>
            </a:lvl2pPr>
            <a:lvl3pPr marL="1377950" indent="-1588">
              <a:spcBef>
                <a:spcPts val="600"/>
              </a:spcBef>
              <a:spcAft>
                <a:spcPts val="18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EB White Blank">
    <p:spTree>
      <p:nvGrpSpPr>
        <p:cNvPr id="1" name=""/>
        <p:cNvGrpSpPr/>
        <p:nvPr/>
      </p:nvGrpSpPr>
      <p:grpSpPr>
        <a:xfrm>
          <a:off x="0" y="0"/>
          <a:ext cx="0" cy="0"/>
          <a:chOff x="0" y="0"/>
          <a:chExt cx="0" cy="0"/>
        </a:xfrm>
      </p:grpSpPr>
      <p:grpSp>
        <p:nvGrpSpPr>
          <p:cNvPr id="2" name="Group 4"/>
          <p:cNvGrpSpPr>
            <a:grpSpLocks noChangeAspect="1"/>
          </p:cNvGrpSpPr>
          <p:nvPr userDrawn="1"/>
        </p:nvGrpSpPr>
        <p:grpSpPr bwMode="auto">
          <a:xfrm>
            <a:off x="-6994525" y="-1090613"/>
            <a:ext cx="2286000" cy="1714501"/>
            <a:chOff x="0" y="0"/>
            <a:chExt cx="9144000" cy="6858000"/>
          </a:xfrm>
        </p:grpSpPr>
        <p:sp>
          <p:nvSpPr>
            <p:cNvPr id="3" name="Rectangle 1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4" name="Picture 15" descr="Bottom-wave-for-dean.png"/>
            <p:cNvPicPr>
              <a:picLocks noChangeAspect="1"/>
            </p:cNvPicPr>
            <p:nvPr/>
          </p:nvPicPr>
          <p:blipFill>
            <a:blip r:embed="rId2">
              <a:lum bright="-80000" contrast="60000"/>
            </a:blip>
            <a:srcRect l="-1050" t="-6880" b="-1041"/>
            <a:stretch>
              <a:fillRect/>
            </a:stretch>
          </p:blipFill>
          <p:spPr bwMode="auto">
            <a:xfrm>
              <a:off x="0" y="3858038"/>
              <a:ext cx="9144000" cy="2999962"/>
            </a:xfrm>
            <a:prstGeom prst="rect">
              <a:avLst/>
            </a:prstGeom>
            <a:noFill/>
            <a:ln w="9525">
              <a:noFill/>
              <a:miter lim="800000"/>
              <a:headEnd/>
              <a:tailEnd/>
            </a:ln>
          </p:spPr>
        </p:pic>
        <p:pic>
          <p:nvPicPr>
            <p:cNvPr id="5" name="Picture 16" descr="top-wave-for-Dean.png"/>
            <p:cNvPicPr>
              <a:picLocks noChangeAspect="1"/>
            </p:cNvPicPr>
            <p:nvPr/>
          </p:nvPicPr>
          <p:blipFill>
            <a:blip r:embed="rId3">
              <a:lum bright="-76000" contrast="70000"/>
            </a:blip>
            <a:srcRect r="-7219"/>
            <a:stretch>
              <a:fillRect/>
            </a:stretch>
          </p:blipFill>
          <p:spPr bwMode="auto">
            <a:xfrm>
              <a:off x="0" y="0"/>
              <a:ext cx="9144000" cy="3303938"/>
            </a:xfrm>
            <a:prstGeom prst="rect">
              <a:avLst/>
            </a:prstGeom>
            <a:noFill/>
            <a:ln w="9525">
              <a:noFill/>
              <a:miter lim="800000"/>
              <a:headEnd/>
              <a:tailEnd/>
            </a:ln>
          </p:spPr>
        </p:pic>
        <p:cxnSp>
          <p:nvCxnSpPr>
            <p:cNvPr id="6" name="Straight Connector 17"/>
            <p:cNvCxnSpPr/>
            <p:nvPr/>
          </p:nvCxnSpPr>
          <p:spPr>
            <a:xfrm>
              <a:off x="0" y="6007100"/>
              <a:ext cx="9144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7" name="Footer Placeholder 6"/>
          <p:cNvSpPr txBox="1">
            <a:spLocks/>
          </p:cNvSpPr>
          <p:nvPr userDrawn="1"/>
        </p:nvSpPr>
        <p:spPr>
          <a:xfrm>
            <a:off x="304800" y="6384925"/>
            <a:ext cx="2895600" cy="244475"/>
          </a:xfrm>
          <a:prstGeom prst="rect">
            <a:avLst/>
          </a:prstGeom>
        </p:spPr>
        <p:txBody>
          <a:bodyPr anchor="ctr"/>
          <a:lstStyle/>
          <a:p>
            <a:pPr>
              <a:lnSpc>
                <a:spcPct val="85000"/>
              </a:lnSpc>
              <a:spcBef>
                <a:spcPct val="15000"/>
              </a:spcBef>
              <a:buClr>
                <a:srgbClr val="747273"/>
              </a:buClr>
              <a:defRPr/>
            </a:pPr>
            <a:r>
              <a:rPr lang="en-US" sz="900" dirty="0">
                <a:solidFill>
                  <a:srgbClr val="141414">
                    <a:lumMod val="50000"/>
                    <a:lumOff val="50000"/>
                  </a:srgbClr>
                </a:solidFill>
              </a:rPr>
              <a:t>© 2008 Eyeblaster. All rights reserved</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EB White Text + Bottom Line">
    <p:spTree>
      <p:nvGrpSpPr>
        <p:cNvPr id="1" name=""/>
        <p:cNvGrpSpPr/>
        <p:nvPr/>
      </p:nvGrpSpPr>
      <p:grpSpPr>
        <a:xfrm>
          <a:off x="0" y="0"/>
          <a:ext cx="0" cy="0"/>
          <a:chOff x="0" y="0"/>
          <a:chExt cx="0" cy="0"/>
        </a:xfrm>
      </p:grpSpPr>
      <p:sp>
        <p:nvSpPr>
          <p:cNvPr id="5" name="Rectangle 10"/>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7" name="Rectangle 14"/>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370800" y="4779963"/>
            <a:ext cx="8260915" cy="995362"/>
          </a:xfrm>
          <a:prstGeom prst="rect">
            <a:avLst/>
          </a:prstGeom>
        </p:spPr>
        <p:txBody>
          <a:bodyPr anchor="ctr" anchorCtr="0"/>
          <a:lstStyle>
            <a:lvl1pPr marL="0" indent="0" algn="ctr">
              <a:buFontTx/>
              <a:buNone/>
              <a:defRPr sz="3200">
                <a:solidFill>
                  <a:srgbClr val="515151"/>
                </a:solidFill>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6" name="Content Placeholder 2"/>
          <p:cNvSpPr>
            <a:spLocks noGrp="1"/>
          </p:cNvSpPr>
          <p:nvPr>
            <p:ph idx="1"/>
          </p:nvPr>
        </p:nvSpPr>
        <p:spPr>
          <a:xfrm>
            <a:off x="370800" y="1216799"/>
            <a:ext cx="8292188" cy="3054575"/>
          </a:xfrm>
          <a:prstGeom prst="rect">
            <a:avLst/>
          </a:prstGeom>
        </p:spPr>
        <p:txBody>
          <a:bodyPr/>
          <a:lstStyle>
            <a:lvl1pPr marL="223838" indent="-223838">
              <a:spcBef>
                <a:spcPts val="600"/>
              </a:spcBef>
              <a:defRPr sz="2000">
                <a:solidFill>
                  <a:srgbClr val="515151"/>
                </a:solidFill>
              </a:defRPr>
            </a:lvl1pPr>
            <a:lvl2pPr marL="685800" indent="-228600">
              <a:spcAft>
                <a:spcPts val="1200"/>
              </a:spcAft>
              <a:defRPr sz="1600">
                <a:solidFill>
                  <a:srgbClr val="515151"/>
                </a:solidFill>
              </a:defRPr>
            </a:lvl2pPr>
            <a:lvl3pPr marL="1138238" indent="-228600">
              <a:spcBef>
                <a:spcPts val="600"/>
              </a:spcBef>
              <a:spcAft>
                <a:spcPts val="12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B Orange Spark 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9517" y="610916"/>
            <a:ext cx="8566521" cy="806721"/>
          </a:xfrm>
          <a:prstGeom prst="rect">
            <a:avLst/>
          </a:prstGeom>
        </p:spPr>
        <p:txBody>
          <a:bodyPr/>
          <a:lstStyle>
            <a:lvl1pPr>
              <a:defRPr baseline="0">
                <a:solidFill>
                  <a:srgbClr val="515151"/>
                </a:solidFill>
                <a:latin typeface="Arial" pitchFamily="34" charset="0"/>
                <a:cs typeface="Arial" pitchFamily="34" charset="0"/>
              </a:defRPr>
            </a:lvl1pPr>
          </a:lstStyle>
          <a:p>
            <a:r>
              <a:rPr lang="en-US" dirty="0" smtClean="0"/>
              <a:t>Click to edit Master title style</a:t>
            </a:r>
            <a:endParaRPr lang="en-GB"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B White Sample with Text">
    <p:spTree>
      <p:nvGrpSpPr>
        <p:cNvPr id="1" name=""/>
        <p:cNvGrpSpPr/>
        <p:nvPr/>
      </p:nvGrpSpPr>
      <p:grpSpPr>
        <a:xfrm>
          <a:off x="0" y="0"/>
          <a:ext cx="0" cy="0"/>
          <a:chOff x="0" y="0"/>
          <a:chExt cx="0" cy="0"/>
        </a:xfrm>
      </p:grpSpPr>
      <p:sp>
        <p:nvSpPr>
          <p:cNvPr id="5" name="Rectangle 10"/>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6" name="Rectangle 14"/>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Font typeface="Arial" pitchFamily="34" charset="0"/>
              <a:buChar char="•"/>
              <a:defRPr sz="2000">
                <a:solidFill>
                  <a:srgbClr val="515151"/>
                </a:solidFill>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EB Black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itchFamily="34" charset="0"/>
                <a:cs typeface="Arial" pitchFamily="34" charset="0"/>
              </a:defRPr>
            </a:lvl1pPr>
          </a:lstStyle>
          <a:p>
            <a:r>
              <a:rPr lang="en-US" dirty="0" smtClean="0"/>
              <a:t>Click to edit Master title style</a:t>
            </a:r>
            <a:endParaRPr lang="en-US" dirty="0"/>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itchFamily="34" charset="0"/>
                <a:cs typeface="Arial" pitchFamily="34" charset="0"/>
              </a:defRPr>
            </a:lvl1pPr>
            <a:lvl2pPr marL="1371600" indent="-457200">
              <a:spcBef>
                <a:spcPts val="600"/>
              </a:spcBef>
              <a:spcAft>
                <a:spcPts val="1800"/>
              </a:spcAft>
              <a:buNone/>
              <a:defRPr sz="2000">
                <a:solidFill>
                  <a:schemeClr val="bg1"/>
                </a:solidFill>
                <a:latin typeface="Arial" pitchFamily="34" charset="0"/>
                <a:cs typeface="Arial" pitchFamily="34" charset="0"/>
              </a:defRPr>
            </a:lvl2pPr>
            <a:lvl3pPr marL="1828800" indent="-452438">
              <a:spcBef>
                <a:spcPts val="600"/>
              </a:spcBef>
              <a:spcAft>
                <a:spcPts val="1800"/>
              </a:spcAft>
              <a:buNone/>
              <a:defRPr sz="18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B Black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itchFamily="34" charset="0"/>
                <a:cs typeface="Arial" pitchFamily="34" charset="0"/>
              </a:defRPr>
            </a:lvl1pPr>
          </a:lstStyle>
          <a:p>
            <a:r>
              <a:rPr lang="en-US" dirty="0" smtClean="0"/>
              <a:t>Click to edit Master title style</a:t>
            </a:r>
            <a:endParaRPr lang="en-US" dirty="0"/>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itchFamily="34" charset="0"/>
                <a:cs typeface="Arial" pitchFamily="34" charset="0"/>
              </a:defRPr>
            </a:lvl1pPr>
            <a:lvl2pPr marL="1371600" indent="-457200">
              <a:spcBef>
                <a:spcPts val="600"/>
              </a:spcBef>
              <a:spcAft>
                <a:spcPts val="1800"/>
              </a:spcAft>
              <a:buNone/>
              <a:defRPr sz="2000">
                <a:solidFill>
                  <a:schemeClr val="bg1"/>
                </a:solidFill>
                <a:latin typeface="Arial" pitchFamily="34" charset="0"/>
                <a:cs typeface="Arial" pitchFamily="34" charset="0"/>
              </a:defRPr>
            </a:lvl2pPr>
            <a:lvl3pPr marL="1828800" indent="-452438">
              <a:spcBef>
                <a:spcPts val="600"/>
              </a:spcBef>
              <a:spcAft>
                <a:spcPts val="1800"/>
              </a:spcAft>
              <a:buNone/>
              <a:defRPr sz="18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EB Black Title Only">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EB Black Sample with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
        <p:nvSpPr>
          <p:cNvPr id="6"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Clr>
                <a:schemeClr val="accent4"/>
              </a:buClr>
              <a:buSzPct val="125000"/>
              <a:buFont typeface="Arial" pitchFamily="34" charset="0"/>
              <a:buChar char="•"/>
              <a:defRPr sz="2000">
                <a:solidFill>
                  <a:schemeClr val="bg1"/>
                </a:solidFill>
                <a:latin typeface="Arial" pitchFamily="34" charset="0"/>
                <a:cs typeface="Arial" pitchFamily="34" charset="0"/>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EB Black Blank">
    <p:spTree>
      <p:nvGrpSpPr>
        <p:cNvPr id="1" name=""/>
        <p:cNvGrpSpPr/>
        <p:nvPr/>
      </p:nvGrpSpPr>
      <p:grpSpPr>
        <a:xfrm>
          <a:off x="0" y="0"/>
          <a:ext cx="0" cy="0"/>
          <a:chOff x="0" y="0"/>
          <a:chExt cx="0" cy="0"/>
        </a:xfrm>
      </p:grpSpPr>
      <p:grpSp>
        <p:nvGrpSpPr>
          <p:cNvPr id="2" name="Group 20"/>
          <p:cNvGrpSpPr>
            <a:grpSpLocks/>
          </p:cNvGrpSpPr>
          <p:nvPr userDrawn="1"/>
        </p:nvGrpSpPr>
        <p:grpSpPr bwMode="auto">
          <a:xfrm>
            <a:off x="0" y="0"/>
            <a:ext cx="9144000" cy="6858000"/>
            <a:chOff x="0" y="0"/>
            <a:chExt cx="9144000" cy="6858000"/>
          </a:xfrm>
        </p:grpSpPr>
        <p:sp>
          <p:nvSpPr>
            <p:cNvPr id="3" name="Rectangle 10"/>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GB" altLang="zh-CN">
                  <a:solidFill>
                    <a:srgbClr val="FFFFFF"/>
                  </a:solidFill>
                  <a:latin typeface="HelveticaNeueLT Std Lt"/>
                  <a:cs typeface="Arial" pitchFamily="34" charset="0"/>
                </a:rPr>
                <a:t> </a:t>
              </a:r>
            </a:p>
          </p:txBody>
        </p:sp>
        <p:pic>
          <p:nvPicPr>
            <p:cNvPr id="4" name="Picture 11" descr="Bottom-wave-for-dean.png"/>
            <p:cNvPicPr>
              <a:picLocks noChangeAspect="1"/>
            </p:cNvPicPr>
            <p:nvPr userDrawn="1"/>
          </p:nvPicPr>
          <p:blipFill>
            <a:blip r:embed="rId2">
              <a:lum bright="100000" contrast="-100000"/>
            </a:blip>
            <a:srcRect l="-1044" t="-6880" r="641" b="-1041"/>
            <a:stretch>
              <a:fillRect/>
            </a:stretch>
          </p:blipFill>
          <p:spPr bwMode="auto">
            <a:xfrm>
              <a:off x="0" y="3858038"/>
              <a:ext cx="9144000" cy="2999962"/>
            </a:xfrm>
            <a:prstGeom prst="rect">
              <a:avLst/>
            </a:prstGeom>
            <a:noFill/>
            <a:ln w="9525">
              <a:noFill/>
              <a:miter lim="800000"/>
              <a:headEnd/>
              <a:tailEnd/>
            </a:ln>
          </p:spPr>
        </p:pic>
        <p:pic>
          <p:nvPicPr>
            <p:cNvPr id="5" name="Picture 12" descr="top-wave-for-Dean.png"/>
            <p:cNvPicPr>
              <a:picLocks noChangeAspect="1"/>
            </p:cNvPicPr>
            <p:nvPr userDrawn="1"/>
          </p:nvPicPr>
          <p:blipFill>
            <a:blip r:embed="rId3">
              <a:lum bright="20000" contrast="80000"/>
            </a:blip>
            <a:srcRect t="1216" r="-7225"/>
            <a:stretch>
              <a:fillRect/>
            </a:stretch>
          </p:blipFill>
          <p:spPr bwMode="auto">
            <a:xfrm>
              <a:off x="0" y="0"/>
              <a:ext cx="9144000" cy="3303938"/>
            </a:xfrm>
            <a:prstGeom prst="rect">
              <a:avLst/>
            </a:prstGeom>
            <a:noFill/>
            <a:ln w="9525">
              <a:noFill/>
              <a:miter lim="800000"/>
              <a:headEnd/>
              <a:tailEnd/>
            </a:ln>
          </p:spPr>
        </p:pic>
      </p:grpSp>
      <p:sp>
        <p:nvSpPr>
          <p:cNvPr id="6" name="Footer Placeholder 6"/>
          <p:cNvSpPr txBox="1">
            <a:spLocks/>
          </p:cNvSpPr>
          <p:nvPr userDrawn="1"/>
        </p:nvSpPr>
        <p:spPr>
          <a:xfrm>
            <a:off x="304800" y="6384925"/>
            <a:ext cx="2895600" cy="244475"/>
          </a:xfrm>
          <a:prstGeom prst="rect">
            <a:avLst/>
          </a:prstGeom>
        </p:spPr>
        <p:txBody>
          <a:bodyPr anchor="ctr"/>
          <a:lstStyle/>
          <a:p>
            <a:pPr>
              <a:lnSpc>
                <a:spcPct val="85000"/>
              </a:lnSpc>
              <a:spcBef>
                <a:spcPct val="15000"/>
              </a:spcBef>
              <a:buClr>
                <a:srgbClr val="747273"/>
              </a:buClr>
              <a:defRPr/>
            </a:pPr>
            <a:r>
              <a:rPr lang="en-US" sz="900" dirty="0">
                <a:solidFill>
                  <a:srgbClr val="000000">
                    <a:lumMod val="50000"/>
                    <a:lumOff val="50000"/>
                  </a:srgbClr>
                </a:solidFill>
              </a:rPr>
              <a:t>© 2008 Eyeblaster. All rights reserved</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370833"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HelveticaNeueLT Std Lt" pitchFamily="34" charset="0"/>
                <a:ea typeface="Segoe UI"/>
                <a:cs typeface="Segoe UI" pitchFamily="34" charset="0"/>
              </a:defRPr>
            </a:lvl1pPr>
          </a:lstStyle>
          <a:p>
            <a:r>
              <a:rPr lang="en-US" smtClean="0"/>
              <a:t>Click to edit Master title style</a:t>
            </a:r>
            <a:endParaRPr lang="en-GB"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cSld name="Title Only ">
    <p:spTree>
      <p:nvGrpSpPr>
        <p:cNvPr id="1" name=""/>
        <p:cNvGrpSpPr/>
        <p:nvPr/>
      </p:nvGrpSpPr>
      <p:grpSpPr>
        <a:xfrm>
          <a:off x="0" y="0"/>
          <a:ext cx="0" cy="0"/>
          <a:chOff x="0" y="0"/>
          <a:chExt cx="0" cy="0"/>
        </a:xfrm>
      </p:grpSpPr>
      <p:sp>
        <p:nvSpPr>
          <p:cNvPr id="2" name="Title 1"/>
          <p:cNvSpPr>
            <a:spLocks noGrp="1"/>
          </p:cNvSpPr>
          <p:nvPr>
            <p:ph type="title"/>
          </p:nvPr>
        </p:nvSpPr>
        <p:spPr>
          <a:xfrm>
            <a:off x="371475" y="374650"/>
            <a:ext cx="8543925" cy="676275"/>
          </a:xfrm>
          <a:prstGeom prst="rect">
            <a:avLst/>
          </a:prstGeom>
        </p:spPr>
        <p:txBody>
          <a:bodyPr/>
          <a:lstStyle/>
          <a:p>
            <a:r>
              <a:rPr lang="en-US" dirty="0" smtClean="0"/>
              <a:t>Click to edit Master title style</a:t>
            </a:r>
            <a:endParaRPr 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EB Black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itchFamily="34" charset="0"/>
                <a:cs typeface="Arial" pitchFamily="34" charset="0"/>
              </a:defRPr>
            </a:lvl1pPr>
          </a:lstStyle>
          <a:p>
            <a:r>
              <a:rPr lang="en-US" dirty="0" smtClean="0"/>
              <a:t>Click to edit Master title style</a:t>
            </a:r>
            <a:endParaRPr lang="en-US" dirty="0"/>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itchFamily="34" charset="0"/>
                <a:cs typeface="Arial" pitchFamily="34" charset="0"/>
              </a:defRPr>
            </a:lvl1pPr>
            <a:lvl2pPr marL="1371600" indent="-457200">
              <a:spcBef>
                <a:spcPts val="600"/>
              </a:spcBef>
              <a:spcAft>
                <a:spcPts val="1800"/>
              </a:spcAft>
              <a:buNone/>
              <a:defRPr sz="2000">
                <a:solidFill>
                  <a:schemeClr val="bg1"/>
                </a:solidFill>
                <a:latin typeface="Arial" pitchFamily="34" charset="0"/>
                <a:cs typeface="Arial" pitchFamily="34" charset="0"/>
              </a:defRPr>
            </a:lvl2pPr>
            <a:lvl3pPr marL="1828800" indent="-452438">
              <a:spcBef>
                <a:spcPts val="600"/>
              </a:spcBef>
              <a:spcAft>
                <a:spcPts val="1800"/>
              </a:spcAft>
              <a:buNone/>
              <a:defRPr sz="18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EB Black Title Only">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EB Orange Spark Blank">
    <p:spTree>
      <p:nvGrpSpPr>
        <p:cNvPr id="1" name=""/>
        <p:cNvGrpSpPr/>
        <p:nvPr/>
      </p:nvGrpSpPr>
      <p:grpSpPr>
        <a:xfrm>
          <a:off x="0" y="0"/>
          <a:ext cx="0" cy="0"/>
          <a:chOff x="0" y="0"/>
          <a:chExt cx="0" cy="0"/>
        </a:xfrm>
      </p:grpSpPr>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EB Black Sample with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
        <p:nvSpPr>
          <p:cNvPr id="6"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Clr>
                <a:schemeClr val="accent4"/>
              </a:buClr>
              <a:buSzPct val="125000"/>
              <a:buFont typeface="Arial" pitchFamily="34" charset="0"/>
              <a:buChar char="•"/>
              <a:defRPr sz="2000">
                <a:solidFill>
                  <a:schemeClr val="bg1"/>
                </a:solidFill>
                <a:latin typeface="Arial" pitchFamily="34" charset="0"/>
                <a:cs typeface="Arial" pitchFamily="34" charset="0"/>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EB Black Blank">
    <p:spTree>
      <p:nvGrpSpPr>
        <p:cNvPr id="1" name=""/>
        <p:cNvGrpSpPr/>
        <p:nvPr/>
      </p:nvGrpSpPr>
      <p:grpSpPr>
        <a:xfrm>
          <a:off x="0" y="0"/>
          <a:ext cx="0" cy="0"/>
          <a:chOff x="0" y="0"/>
          <a:chExt cx="0" cy="0"/>
        </a:xfrm>
      </p:grpSpPr>
      <p:grpSp>
        <p:nvGrpSpPr>
          <p:cNvPr id="2" name="Group 20"/>
          <p:cNvGrpSpPr>
            <a:grpSpLocks/>
          </p:cNvGrpSpPr>
          <p:nvPr userDrawn="1"/>
        </p:nvGrpSpPr>
        <p:grpSpPr bwMode="auto">
          <a:xfrm>
            <a:off x="0" y="0"/>
            <a:ext cx="9144000" cy="6858000"/>
            <a:chOff x="0" y="0"/>
            <a:chExt cx="9144000" cy="6858000"/>
          </a:xfrm>
        </p:grpSpPr>
        <p:sp>
          <p:nvSpPr>
            <p:cNvPr id="3" name="Rectangle 10"/>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GB" altLang="zh-CN">
                  <a:solidFill>
                    <a:srgbClr val="FFFFFF"/>
                  </a:solidFill>
                  <a:latin typeface="HelveticaNeueLT Std Lt"/>
                  <a:cs typeface="Arial" pitchFamily="34" charset="0"/>
                </a:rPr>
                <a:t> </a:t>
              </a:r>
            </a:p>
          </p:txBody>
        </p:sp>
        <p:pic>
          <p:nvPicPr>
            <p:cNvPr id="4" name="Picture 11" descr="Bottom-wave-for-dean.png"/>
            <p:cNvPicPr>
              <a:picLocks noChangeAspect="1"/>
            </p:cNvPicPr>
            <p:nvPr userDrawn="1"/>
          </p:nvPicPr>
          <p:blipFill>
            <a:blip r:embed="rId2">
              <a:lum bright="100000" contrast="-100000"/>
            </a:blip>
            <a:srcRect l="-1044" t="-6880" r="641" b="-1041"/>
            <a:stretch>
              <a:fillRect/>
            </a:stretch>
          </p:blipFill>
          <p:spPr bwMode="auto">
            <a:xfrm>
              <a:off x="0" y="3858038"/>
              <a:ext cx="9144000" cy="2999962"/>
            </a:xfrm>
            <a:prstGeom prst="rect">
              <a:avLst/>
            </a:prstGeom>
            <a:noFill/>
            <a:ln w="9525">
              <a:noFill/>
              <a:miter lim="800000"/>
              <a:headEnd/>
              <a:tailEnd/>
            </a:ln>
          </p:spPr>
        </p:pic>
        <p:pic>
          <p:nvPicPr>
            <p:cNvPr id="5" name="Picture 12" descr="top-wave-for-Dean.png"/>
            <p:cNvPicPr>
              <a:picLocks noChangeAspect="1"/>
            </p:cNvPicPr>
            <p:nvPr userDrawn="1"/>
          </p:nvPicPr>
          <p:blipFill>
            <a:blip r:embed="rId3">
              <a:lum bright="20000" contrast="80000"/>
            </a:blip>
            <a:srcRect t="1216" r="-7225"/>
            <a:stretch>
              <a:fillRect/>
            </a:stretch>
          </p:blipFill>
          <p:spPr bwMode="auto">
            <a:xfrm>
              <a:off x="0" y="0"/>
              <a:ext cx="9144000" cy="3303938"/>
            </a:xfrm>
            <a:prstGeom prst="rect">
              <a:avLst/>
            </a:prstGeom>
            <a:noFill/>
            <a:ln w="9525">
              <a:noFill/>
              <a:miter lim="800000"/>
              <a:headEnd/>
              <a:tailEnd/>
            </a:ln>
          </p:spPr>
        </p:pic>
      </p:grpSp>
      <p:sp>
        <p:nvSpPr>
          <p:cNvPr id="6" name="Footer Placeholder 6"/>
          <p:cNvSpPr txBox="1">
            <a:spLocks/>
          </p:cNvSpPr>
          <p:nvPr userDrawn="1"/>
        </p:nvSpPr>
        <p:spPr>
          <a:xfrm>
            <a:off x="304800" y="6384925"/>
            <a:ext cx="2895600" cy="244475"/>
          </a:xfrm>
          <a:prstGeom prst="rect">
            <a:avLst/>
          </a:prstGeom>
        </p:spPr>
        <p:txBody>
          <a:bodyPr anchor="ctr"/>
          <a:lstStyle/>
          <a:p>
            <a:pPr>
              <a:lnSpc>
                <a:spcPct val="85000"/>
              </a:lnSpc>
              <a:spcBef>
                <a:spcPct val="15000"/>
              </a:spcBef>
              <a:buClr>
                <a:srgbClr val="747273"/>
              </a:buClr>
              <a:defRPr/>
            </a:pPr>
            <a:r>
              <a:rPr lang="en-US" sz="900" dirty="0">
                <a:solidFill>
                  <a:srgbClr val="000000">
                    <a:lumMod val="50000"/>
                    <a:lumOff val="50000"/>
                  </a:srgbClr>
                </a:solidFill>
              </a:rPr>
              <a:t>© 2008 Eyeblaster. All rights reserved</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370833"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HelveticaNeueLT Std Lt" pitchFamily="34" charset="0"/>
                <a:ea typeface="Segoe UI"/>
                <a:cs typeface="Segoe UI" pitchFamily="34" charset="0"/>
              </a:defRPr>
            </a:lvl1pPr>
          </a:lstStyle>
          <a:p>
            <a:r>
              <a:rPr lang="en-US" smtClean="0"/>
              <a:t>Click to edit Master title style</a:t>
            </a:r>
            <a:endParaRPr lang="en-GB"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B Black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itchFamily="34" charset="0"/>
                <a:cs typeface="Arial" pitchFamily="34" charset="0"/>
              </a:defRPr>
            </a:lvl1pPr>
          </a:lstStyle>
          <a:p>
            <a:r>
              <a:rPr lang="en-US" dirty="0" smtClean="0"/>
              <a:t>Click to edit Master title style</a:t>
            </a:r>
            <a:endParaRPr lang="en-US" dirty="0"/>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itchFamily="34" charset="0"/>
                <a:cs typeface="Arial" pitchFamily="34" charset="0"/>
              </a:defRPr>
            </a:lvl1pPr>
            <a:lvl2pPr marL="1371600" indent="-457200">
              <a:spcBef>
                <a:spcPts val="600"/>
              </a:spcBef>
              <a:spcAft>
                <a:spcPts val="1800"/>
              </a:spcAft>
              <a:buNone/>
              <a:defRPr sz="2000">
                <a:solidFill>
                  <a:schemeClr val="bg1"/>
                </a:solidFill>
                <a:latin typeface="Arial" pitchFamily="34" charset="0"/>
                <a:cs typeface="Arial" pitchFamily="34" charset="0"/>
              </a:defRPr>
            </a:lvl2pPr>
            <a:lvl3pPr marL="1828800" indent="-452438">
              <a:spcBef>
                <a:spcPts val="600"/>
              </a:spcBef>
              <a:spcAft>
                <a:spcPts val="1800"/>
              </a:spcAft>
              <a:buNone/>
              <a:defRPr sz="18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EB Black Title Only">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EB Black Sample with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
        <p:nvSpPr>
          <p:cNvPr id="6"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Clr>
                <a:schemeClr val="accent4"/>
              </a:buClr>
              <a:buSzPct val="125000"/>
              <a:buFont typeface="Arial" pitchFamily="34" charset="0"/>
              <a:buChar char="•"/>
              <a:defRPr sz="2000">
                <a:solidFill>
                  <a:schemeClr val="bg1"/>
                </a:solidFill>
                <a:latin typeface="Arial" pitchFamily="34" charset="0"/>
                <a:cs typeface="Arial" pitchFamily="34" charset="0"/>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EB Black Blank">
    <p:spTree>
      <p:nvGrpSpPr>
        <p:cNvPr id="1" name=""/>
        <p:cNvGrpSpPr/>
        <p:nvPr/>
      </p:nvGrpSpPr>
      <p:grpSpPr>
        <a:xfrm>
          <a:off x="0" y="0"/>
          <a:ext cx="0" cy="0"/>
          <a:chOff x="0" y="0"/>
          <a:chExt cx="0" cy="0"/>
        </a:xfrm>
      </p:grpSpPr>
      <p:grpSp>
        <p:nvGrpSpPr>
          <p:cNvPr id="2" name="Group 20"/>
          <p:cNvGrpSpPr>
            <a:grpSpLocks/>
          </p:cNvGrpSpPr>
          <p:nvPr userDrawn="1"/>
        </p:nvGrpSpPr>
        <p:grpSpPr bwMode="auto">
          <a:xfrm>
            <a:off x="0" y="0"/>
            <a:ext cx="9144000" cy="6858000"/>
            <a:chOff x="0" y="0"/>
            <a:chExt cx="9144000" cy="6858000"/>
          </a:xfrm>
        </p:grpSpPr>
        <p:sp>
          <p:nvSpPr>
            <p:cNvPr id="3" name="Rectangle 10"/>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GB" altLang="zh-CN">
                  <a:solidFill>
                    <a:srgbClr val="FFFFFF"/>
                  </a:solidFill>
                  <a:latin typeface="HelveticaNeueLT Std Lt"/>
                  <a:cs typeface="Arial" pitchFamily="34" charset="0"/>
                </a:rPr>
                <a:t> </a:t>
              </a:r>
            </a:p>
          </p:txBody>
        </p:sp>
        <p:pic>
          <p:nvPicPr>
            <p:cNvPr id="4" name="Picture 11" descr="Bottom-wave-for-dean.png"/>
            <p:cNvPicPr>
              <a:picLocks noChangeAspect="1"/>
            </p:cNvPicPr>
            <p:nvPr userDrawn="1"/>
          </p:nvPicPr>
          <p:blipFill>
            <a:blip r:embed="rId2">
              <a:lum bright="100000" contrast="-100000"/>
            </a:blip>
            <a:srcRect l="-1044" t="-6880" r="641" b="-1041"/>
            <a:stretch>
              <a:fillRect/>
            </a:stretch>
          </p:blipFill>
          <p:spPr bwMode="auto">
            <a:xfrm>
              <a:off x="0" y="3858038"/>
              <a:ext cx="9144000" cy="2999962"/>
            </a:xfrm>
            <a:prstGeom prst="rect">
              <a:avLst/>
            </a:prstGeom>
            <a:noFill/>
            <a:ln w="9525">
              <a:noFill/>
              <a:miter lim="800000"/>
              <a:headEnd/>
              <a:tailEnd/>
            </a:ln>
          </p:spPr>
        </p:pic>
        <p:pic>
          <p:nvPicPr>
            <p:cNvPr id="5" name="Picture 12" descr="top-wave-for-Dean.png"/>
            <p:cNvPicPr>
              <a:picLocks noChangeAspect="1"/>
            </p:cNvPicPr>
            <p:nvPr userDrawn="1"/>
          </p:nvPicPr>
          <p:blipFill>
            <a:blip r:embed="rId3">
              <a:lum bright="20000" contrast="80000"/>
            </a:blip>
            <a:srcRect t="1216" r="-7225"/>
            <a:stretch>
              <a:fillRect/>
            </a:stretch>
          </p:blipFill>
          <p:spPr bwMode="auto">
            <a:xfrm>
              <a:off x="0" y="0"/>
              <a:ext cx="9144000" cy="3303938"/>
            </a:xfrm>
            <a:prstGeom prst="rect">
              <a:avLst/>
            </a:prstGeom>
            <a:noFill/>
            <a:ln w="9525">
              <a:noFill/>
              <a:miter lim="800000"/>
              <a:headEnd/>
              <a:tailEnd/>
            </a:ln>
          </p:spPr>
        </p:pic>
      </p:grpSp>
      <p:sp>
        <p:nvSpPr>
          <p:cNvPr id="6" name="Footer Placeholder 6"/>
          <p:cNvSpPr txBox="1">
            <a:spLocks/>
          </p:cNvSpPr>
          <p:nvPr userDrawn="1"/>
        </p:nvSpPr>
        <p:spPr>
          <a:xfrm>
            <a:off x="304800" y="6384925"/>
            <a:ext cx="2895600" cy="244475"/>
          </a:xfrm>
          <a:prstGeom prst="rect">
            <a:avLst/>
          </a:prstGeom>
        </p:spPr>
        <p:txBody>
          <a:bodyPr anchor="ctr"/>
          <a:lstStyle/>
          <a:p>
            <a:pPr>
              <a:lnSpc>
                <a:spcPct val="85000"/>
              </a:lnSpc>
              <a:spcBef>
                <a:spcPct val="15000"/>
              </a:spcBef>
              <a:buClr>
                <a:srgbClr val="747273"/>
              </a:buClr>
              <a:defRPr/>
            </a:pPr>
            <a:r>
              <a:rPr lang="en-US" sz="900" dirty="0">
                <a:solidFill>
                  <a:srgbClr val="000000">
                    <a:lumMod val="50000"/>
                    <a:lumOff val="50000"/>
                  </a:srgbClr>
                </a:solidFill>
              </a:rPr>
              <a:t>© 2008 Eyeblaster. All rights reserved</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370833"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HelveticaNeueLT Std Lt" pitchFamily="34" charset="0"/>
                <a:ea typeface="Segoe UI"/>
                <a:cs typeface="Segoe UI" pitchFamily="34" charset="0"/>
              </a:defRPr>
            </a:lvl1pPr>
          </a:lstStyle>
          <a:p>
            <a:r>
              <a:rPr lang="en-US" smtClean="0"/>
              <a:t>Click to edit Master title style</a:t>
            </a:r>
            <a:endParaRPr lang="en-GB"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EB Black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itchFamily="34" charset="0"/>
                <a:cs typeface="Arial" pitchFamily="34" charset="0"/>
              </a:defRPr>
            </a:lvl1pPr>
          </a:lstStyle>
          <a:p>
            <a:r>
              <a:rPr lang="en-US" dirty="0" smtClean="0"/>
              <a:t>Click to edit Master title style</a:t>
            </a:r>
            <a:endParaRPr lang="en-US" dirty="0"/>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itchFamily="34" charset="0"/>
                <a:cs typeface="Arial" pitchFamily="34" charset="0"/>
              </a:defRPr>
            </a:lvl1pPr>
            <a:lvl2pPr marL="1371600" indent="-457200">
              <a:spcBef>
                <a:spcPts val="600"/>
              </a:spcBef>
              <a:spcAft>
                <a:spcPts val="1800"/>
              </a:spcAft>
              <a:buNone/>
              <a:defRPr sz="2000">
                <a:solidFill>
                  <a:schemeClr val="bg1"/>
                </a:solidFill>
                <a:latin typeface="Arial" pitchFamily="34" charset="0"/>
                <a:cs typeface="Arial" pitchFamily="34" charset="0"/>
              </a:defRPr>
            </a:lvl2pPr>
            <a:lvl3pPr marL="1828800" indent="-452438">
              <a:spcBef>
                <a:spcPts val="600"/>
              </a:spcBef>
              <a:spcAft>
                <a:spcPts val="1800"/>
              </a:spcAft>
              <a:buNone/>
              <a:defRPr sz="18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B Black Title Only">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EB Orange Spark Picture Bumper">
    <p:spTree>
      <p:nvGrpSpPr>
        <p:cNvPr id="1" name=""/>
        <p:cNvGrpSpPr/>
        <p:nvPr/>
      </p:nvGrpSpPr>
      <p:grpSpPr>
        <a:xfrm>
          <a:off x="0" y="0"/>
          <a:ext cx="0" cy="0"/>
          <a:chOff x="0" y="0"/>
          <a:chExt cx="0" cy="0"/>
        </a:xfrm>
      </p:grpSpPr>
      <p:sp>
        <p:nvSpPr>
          <p:cNvPr id="2" name="Title 1"/>
          <p:cNvSpPr>
            <a:spLocks noGrp="1"/>
          </p:cNvSpPr>
          <p:nvPr>
            <p:ph type="title"/>
          </p:nvPr>
        </p:nvSpPr>
        <p:spPr>
          <a:xfrm>
            <a:off x="2644058" y="1092896"/>
            <a:ext cx="6211017" cy="896242"/>
          </a:xfrm>
          <a:prstGeom prst="rect">
            <a:avLst/>
          </a:prstGeom>
        </p:spPr>
        <p:txBody>
          <a:bodyPr anchor="ctr" anchorCtr="0"/>
          <a:lstStyle>
            <a:lvl1pPr algn="l">
              <a:defRPr sz="3600" b="0">
                <a:solidFill>
                  <a:srgbClr val="515151"/>
                </a:solidFill>
                <a:latin typeface="Arial" pitchFamily="34" charset="0"/>
                <a:cs typeface="Arial" pitchFamily="34" charset="0"/>
              </a:defRPr>
            </a:lvl1pPr>
          </a:lstStyle>
          <a:p>
            <a:r>
              <a:rPr lang="en-US" dirty="0" smtClean="0"/>
              <a:t>Click to edit Master title style</a:t>
            </a:r>
            <a:endParaRPr lang="en-GB" dirty="0"/>
          </a:p>
        </p:txBody>
      </p:sp>
      <p:sp>
        <p:nvSpPr>
          <p:cNvPr id="3" name="Picture Placeholder 2"/>
          <p:cNvSpPr>
            <a:spLocks noGrp="1"/>
          </p:cNvSpPr>
          <p:nvPr>
            <p:ph type="pic" idx="1"/>
          </p:nvPr>
        </p:nvSpPr>
        <p:spPr>
          <a:xfrm>
            <a:off x="2776538" y="1909762"/>
            <a:ext cx="5866420" cy="240506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2676141" y="4519478"/>
            <a:ext cx="6178933" cy="614497"/>
          </a:xfrm>
          <a:prstGeom prst="rect">
            <a:avLst/>
          </a:prstGeom>
        </p:spPr>
        <p:txBody>
          <a:bodyPr/>
          <a:lstStyle>
            <a:lvl1pPr marL="223838" indent="-223838">
              <a:buClr>
                <a:srgbClr val="515151"/>
              </a:buClr>
              <a:buFont typeface="Arial" pitchFamily="34" charset="0"/>
              <a:buChar char="•"/>
              <a:defRPr lang="en-US" sz="2000" kern="1200" dirty="0" smtClean="0">
                <a:solidFill>
                  <a:schemeClr val="bg1"/>
                </a:solidFill>
                <a:latin typeface="Arial" pitchFamily="34" charset="0"/>
                <a:ea typeface="+mn-ea"/>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EB Black Sample with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
        <p:nvSpPr>
          <p:cNvPr id="6"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Clr>
                <a:schemeClr val="accent4"/>
              </a:buClr>
              <a:buSzPct val="125000"/>
              <a:buFont typeface="Arial" pitchFamily="34" charset="0"/>
              <a:buChar char="•"/>
              <a:defRPr sz="2000">
                <a:solidFill>
                  <a:schemeClr val="bg1"/>
                </a:solidFill>
                <a:latin typeface="Arial" pitchFamily="34" charset="0"/>
                <a:cs typeface="Arial" pitchFamily="34" charset="0"/>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EB Black Blank">
    <p:spTree>
      <p:nvGrpSpPr>
        <p:cNvPr id="1" name=""/>
        <p:cNvGrpSpPr/>
        <p:nvPr/>
      </p:nvGrpSpPr>
      <p:grpSpPr>
        <a:xfrm>
          <a:off x="0" y="0"/>
          <a:ext cx="0" cy="0"/>
          <a:chOff x="0" y="0"/>
          <a:chExt cx="0" cy="0"/>
        </a:xfrm>
      </p:grpSpPr>
      <p:grpSp>
        <p:nvGrpSpPr>
          <p:cNvPr id="2" name="Group 20"/>
          <p:cNvGrpSpPr>
            <a:grpSpLocks/>
          </p:cNvGrpSpPr>
          <p:nvPr userDrawn="1"/>
        </p:nvGrpSpPr>
        <p:grpSpPr bwMode="auto">
          <a:xfrm>
            <a:off x="0" y="0"/>
            <a:ext cx="9144000" cy="6858000"/>
            <a:chOff x="0" y="0"/>
            <a:chExt cx="9144000" cy="6858000"/>
          </a:xfrm>
        </p:grpSpPr>
        <p:sp>
          <p:nvSpPr>
            <p:cNvPr id="3" name="Rectangle 10"/>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GB" altLang="zh-CN">
                  <a:solidFill>
                    <a:srgbClr val="FFFFFF"/>
                  </a:solidFill>
                  <a:latin typeface="HelveticaNeueLT Std Lt"/>
                  <a:cs typeface="Arial" pitchFamily="34" charset="0"/>
                </a:rPr>
                <a:t> </a:t>
              </a:r>
            </a:p>
          </p:txBody>
        </p:sp>
        <p:pic>
          <p:nvPicPr>
            <p:cNvPr id="4" name="Picture 11" descr="Bottom-wave-for-dean.png"/>
            <p:cNvPicPr>
              <a:picLocks noChangeAspect="1"/>
            </p:cNvPicPr>
            <p:nvPr userDrawn="1"/>
          </p:nvPicPr>
          <p:blipFill>
            <a:blip r:embed="rId2">
              <a:lum bright="100000" contrast="-100000"/>
            </a:blip>
            <a:srcRect l="-1044" t="-6880" r="641" b="-1041"/>
            <a:stretch>
              <a:fillRect/>
            </a:stretch>
          </p:blipFill>
          <p:spPr bwMode="auto">
            <a:xfrm>
              <a:off x="0" y="3858038"/>
              <a:ext cx="9144000" cy="2999962"/>
            </a:xfrm>
            <a:prstGeom prst="rect">
              <a:avLst/>
            </a:prstGeom>
            <a:noFill/>
            <a:ln w="9525">
              <a:noFill/>
              <a:miter lim="800000"/>
              <a:headEnd/>
              <a:tailEnd/>
            </a:ln>
          </p:spPr>
        </p:pic>
        <p:pic>
          <p:nvPicPr>
            <p:cNvPr id="5" name="Picture 12" descr="top-wave-for-Dean.png"/>
            <p:cNvPicPr>
              <a:picLocks noChangeAspect="1"/>
            </p:cNvPicPr>
            <p:nvPr userDrawn="1"/>
          </p:nvPicPr>
          <p:blipFill>
            <a:blip r:embed="rId3">
              <a:lum bright="20000" contrast="80000"/>
            </a:blip>
            <a:srcRect t="1216" r="-7225"/>
            <a:stretch>
              <a:fillRect/>
            </a:stretch>
          </p:blipFill>
          <p:spPr bwMode="auto">
            <a:xfrm>
              <a:off x="0" y="0"/>
              <a:ext cx="9144000" cy="3303938"/>
            </a:xfrm>
            <a:prstGeom prst="rect">
              <a:avLst/>
            </a:prstGeom>
            <a:noFill/>
            <a:ln w="9525">
              <a:noFill/>
              <a:miter lim="800000"/>
              <a:headEnd/>
              <a:tailEnd/>
            </a:ln>
          </p:spPr>
        </p:pic>
      </p:grpSp>
      <p:sp>
        <p:nvSpPr>
          <p:cNvPr id="6" name="Footer Placeholder 6"/>
          <p:cNvSpPr txBox="1">
            <a:spLocks/>
          </p:cNvSpPr>
          <p:nvPr userDrawn="1"/>
        </p:nvSpPr>
        <p:spPr>
          <a:xfrm>
            <a:off x="304800" y="6384925"/>
            <a:ext cx="2895600" cy="244475"/>
          </a:xfrm>
          <a:prstGeom prst="rect">
            <a:avLst/>
          </a:prstGeom>
        </p:spPr>
        <p:txBody>
          <a:bodyPr anchor="ctr"/>
          <a:lstStyle/>
          <a:p>
            <a:pPr>
              <a:lnSpc>
                <a:spcPct val="85000"/>
              </a:lnSpc>
              <a:spcBef>
                <a:spcPct val="15000"/>
              </a:spcBef>
              <a:buClr>
                <a:srgbClr val="747273"/>
              </a:buClr>
              <a:defRPr/>
            </a:pPr>
            <a:r>
              <a:rPr lang="en-US" sz="900" dirty="0">
                <a:solidFill>
                  <a:srgbClr val="000000">
                    <a:lumMod val="50000"/>
                    <a:lumOff val="50000"/>
                  </a:srgbClr>
                </a:solidFill>
              </a:rPr>
              <a:t>© 2008 Eyeblaster. All rights reserved</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370833"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HelveticaNeueLT Std Lt" pitchFamily="34" charset="0"/>
                <a:ea typeface="Segoe UI"/>
                <a:cs typeface="Segoe UI" pitchFamily="34" charset="0"/>
              </a:defRPr>
            </a:lvl1pPr>
          </a:lstStyle>
          <a:p>
            <a:r>
              <a:rPr lang="en-US" smtClean="0"/>
              <a:t>Click to edit Master title style</a:t>
            </a:r>
            <a:endParaRPr lang="en-GB"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B Black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itchFamily="34" charset="0"/>
                <a:cs typeface="Arial" pitchFamily="34" charset="0"/>
              </a:defRPr>
            </a:lvl1pPr>
          </a:lstStyle>
          <a:p>
            <a:r>
              <a:rPr lang="en-US" dirty="0" smtClean="0"/>
              <a:t>Click to edit Master title style</a:t>
            </a:r>
            <a:endParaRPr lang="en-US" dirty="0"/>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itchFamily="34" charset="0"/>
                <a:cs typeface="Arial" pitchFamily="34" charset="0"/>
              </a:defRPr>
            </a:lvl1pPr>
            <a:lvl2pPr marL="1371600" indent="-457200">
              <a:spcBef>
                <a:spcPts val="600"/>
              </a:spcBef>
              <a:spcAft>
                <a:spcPts val="1800"/>
              </a:spcAft>
              <a:buNone/>
              <a:defRPr sz="2000">
                <a:solidFill>
                  <a:schemeClr val="bg1"/>
                </a:solidFill>
                <a:latin typeface="Arial" pitchFamily="34" charset="0"/>
                <a:cs typeface="Arial" pitchFamily="34" charset="0"/>
              </a:defRPr>
            </a:lvl2pPr>
            <a:lvl3pPr marL="1828800" indent="-452438">
              <a:spcBef>
                <a:spcPts val="600"/>
              </a:spcBef>
              <a:spcAft>
                <a:spcPts val="1800"/>
              </a:spcAft>
              <a:buNone/>
              <a:defRPr sz="18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EB Black Title Only">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EB Black Sample with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
        <p:nvSpPr>
          <p:cNvPr id="6"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Clr>
                <a:schemeClr val="accent4"/>
              </a:buClr>
              <a:buSzPct val="125000"/>
              <a:buFont typeface="Arial" pitchFamily="34" charset="0"/>
              <a:buChar char="•"/>
              <a:defRPr sz="2000">
                <a:solidFill>
                  <a:schemeClr val="bg1"/>
                </a:solidFill>
                <a:latin typeface="Arial" pitchFamily="34" charset="0"/>
                <a:cs typeface="Arial" pitchFamily="34" charset="0"/>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EB Black Blank">
    <p:spTree>
      <p:nvGrpSpPr>
        <p:cNvPr id="1" name=""/>
        <p:cNvGrpSpPr/>
        <p:nvPr/>
      </p:nvGrpSpPr>
      <p:grpSpPr>
        <a:xfrm>
          <a:off x="0" y="0"/>
          <a:ext cx="0" cy="0"/>
          <a:chOff x="0" y="0"/>
          <a:chExt cx="0" cy="0"/>
        </a:xfrm>
      </p:grpSpPr>
      <p:grpSp>
        <p:nvGrpSpPr>
          <p:cNvPr id="2" name="Group 20"/>
          <p:cNvGrpSpPr>
            <a:grpSpLocks/>
          </p:cNvGrpSpPr>
          <p:nvPr userDrawn="1"/>
        </p:nvGrpSpPr>
        <p:grpSpPr bwMode="auto">
          <a:xfrm>
            <a:off x="0" y="0"/>
            <a:ext cx="9144000" cy="6858000"/>
            <a:chOff x="0" y="0"/>
            <a:chExt cx="9144000" cy="6858000"/>
          </a:xfrm>
        </p:grpSpPr>
        <p:sp>
          <p:nvSpPr>
            <p:cNvPr id="3" name="Rectangle 10"/>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GB" altLang="zh-CN">
                  <a:solidFill>
                    <a:srgbClr val="FFFFFF"/>
                  </a:solidFill>
                  <a:latin typeface="HelveticaNeueLT Std Lt"/>
                  <a:cs typeface="Arial" pitchFamily="34" charset="0"/>
                </a:rPr>
                <a:t> </a:t>
              </a:r>
            </a:p>
          </p:txBody>
        </p:sp>
        <p:pic>
          <p:nvPicPr>
            <p:cNvPr id="4" name="Picture 11" descr="Bottom-wave-for-dean.png"/>
            <p:cNvPicPr>
              <a:picLocks noChangeAspect="1"/>
            </p:cNvPicPr>
            <p:nvPr userDrawn="1"/>
          </p:nvPicPr>
          <p:blipFill>
            <a:blip r:embed="rId2">
              <a:lum bright="100000" contrast="-100000"/>
            </a:blip>
            <a:srcRect l="-1044" t="-6880" r="641" b="-1041"/>
            <a:stretch>
              <a:fillRect/>
            </a:stretch>
          </p:blipFill>
          <p:spPr bwMode="auto">
            <a:xfrm>
              <a:off x="0" y="3858038"/>
              <a:ext cx="9144000" cy="2999962"/>
            </a:xfrm>
            <a:prstGeom prst="rect">
              <a:avLst/>
            </a:prstGeom>
            <a:noFill/>
            <a:ln w="9525">
              <a:noFill/>
              <a:miter lim="800000"/>
              <a:headEnd/>
              <a:tailEnd/>
            </a:ln>
          </p:spPr>
        </p:pic>
        <p:pic>
          <p:nvPicPr>
            <p:cNvPr id="5" name="Picture 12" descr="top-wave-for-Dean.png"/>
            <p:cNvPicPr>
              <a:picLocks noChangeAspect="1"/>
            </p:cNvPicPr>
            <p:nvPr userDrawn="1"/>
          </p:nvPicPr>
          <p:blipFill>
            <a:blip r:embed="rId3">
              <a:lum bright="20000" contrast="80000"/>
            </a:blip>
            <a:srcRect t="1216" r="-7225"/>
            <a:stretch>
              <a:fillRect/>
            </a:stretch>
          </p:blipFill>
          <p:spPr bwMode="auto">
            <a:xfrm>
              <a:off x="0" y="0"/>
              <a:ext cx="9144000" cy="3303938"/>
            </a:xfrm>
            <a:prstGeom prst="rect">
              <a:avLst/>
            </a:prstGeom>
            <a:noFill/>
            <a:ln w="9525">
              <a:noFill/>
              <a:miter lim="800000"/>
              <a:headEnd/>
              <a:tailEnd/>
            </a:ln>
          </p:spPr>
        </p:pic>
      </p:grpSp>
      <p:sp>
        <p:nvSpPr>
          <p:cNvPr id="6" name="Footer Placeholder 6"/>
          <p:cNvSpPr txBox="1">
            <a:spLocks/>
          </p:cNvSpPr>
          <p:nvPr userDrawn="1"/>
        </p:nvSpPr>
        <p:spPr>
          <a:xfrm>
            <a:off x="304800" y="6384925"/>
            <a:ext cx="2895600" cy="244475"/>
          </a:xfrm>
          <a:prstGeom prst="rect">
            <a:avLst/>
          </a:prstGeom>
        </p:spPr>
        <p:txBody>
          <a:bodyPr anchor="ctr"/>
          <a:lstStyle/>
          <a:p>
            <a:pPr>
              <a:lnSpc>
                <a:spcPct val="85000"/>
              </a:lnSpc>
              <a:spcBef>
                <a:spcPct val="15000"/>
              </a:spcBef>
              <a:buClr>
                <a:srgbClr val="747273"/>
              </a:buClr>
              <a:defRPr/>
            </a:pPr>
            <a:r>
              <a:rPr lang="en-US" sz="900" dirty="0">
                <a:solidFill>
                  <a:srgbClr val="000000">
                    <a:lumMod val="50000"/>
                    <a:lumOff val="50000"/>
                  </a:srgbClr>
                </a:solidFill>
              </a:rPr>
              <a:t>© 2008 Eyeblaster. All rights reserved</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370833"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HelveticaNeueLT Std Lt" pitchFamily="34" charset="0"/>
                <a:ea typeface="Segoe UI"/>
                <a:cs typeface="Segoe UI" pitchFamily="34" charset="0"/>
              </a:defRPr>
            </a:lvl1pPr>
          </a:lstStyle>
          <a:p>
            <a:r>
              <a:rPr lang="en-US" smtClean="0"/>
              <a:t>Click to edit Master title style</a:t>
            </a:r>
            <a:endParaRPr lang="en-GB"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EB Black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itchFamily="34" charset="0"/>
                <a:cs typeface="Arial" pitchFamily="34" charset="0"/>
              </a:defRPr>
            </a:lvl1pPr>
          </a:lstStyle>
          <a:p>
            <a:r>
              <a:rPr lang="en-US" dirty="0" smtClean="0"/>
              <a:t>Click to edit Master title style</a:t>
            </a:r>
            <a:endParaRPr lang="en-US" dirty="0"/>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itchFamily="34" charset="0"/>
                <a:cs typeface="Arial" pitchFamily="34" charset="0"/>
              </a:defRPr>
            </a:lvl1pPr>
            <a:lvl2pPr marL="1371600" indent="-457200">
              <a:spcBef>
                <a:spcPts val="600"/>
              </a:spcBef>
              <a:spcAft>
                <a:spcPts val="1800"/>
              </a:spcAft>
              <a:buNone/>
              <a:defRPr sz="2000">
                <a:solidFill>
                  <a:schemeClr val="bg1"/>
                </a:solidFill>
                <a:latin typeface="Arial" pitchFamily="34" charset="0"/>
                <a:cs typeface="Arial" pitchFamily="34" charset="0"/>
              </a:defRPr>
            </a:lvl2pPr>
            <a:lvl3pPr marL="1828800" indent="-452438">
              <a:spcBef>
                <a:spcPts val="600"/>
              </a:spcBef>
              <a:spcAft>
                <a:spcPts val="1800"/>
              </a:spcAft>
              <a:buNone/>
              <a:defRPr sz="18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EB Black Title Only">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EB White Title Only">
    <p:spTree>
      <p:nvGrpSpPr>
        <p:cNvPr id="1" name=""/>
        <p:cNvGrpSpPr/>
        <p:nvPr/>
      </p:nvGrpSpPr>
      <p:grpSpPr>
        <a:xfrm>
          <a:off x="0" y="0"/>
          <a:ext cx="0" cy="0"/>
          <a:chOff x="0" y="0"/>
          <a:chExt cx="0" cy="0"/>
        </a:xfrm>
      </p:grpSpPr>
      <p:sp>
        <p:nvSpPr>
          <p:cNvPr id="3"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a:xfrm>
            <a:off x="371475" y="374650"/>
            <a:ext cx="8291513" cy="676275"/>
          </a:xfrm>
          <a:prstGeom prst="rect">
            <a:avLst/>
          </a:prstGeom>
        </p:spPr>
        <p:txBody>
          <a:bodyPr/>
          <a:lstStyle>
            <a:lvl1pPr>
              <a:defRPr>
                <a:latin typeface="+mj-lt"/>
              </a:defRPr>
            </a:lvl1pPr>
          </a:lstStyle>
          <a:p>
            <a:r>
              <a:rPr lang="en-US" noProof="0" smtClean="0"/>
              <a:t>Click to edit Master title style</a:t>
            </a:r>
            <a:endParaRPr lang="en-US" noProof="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EB Black Sample with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
        <p:nvSpPr>
          <p:cNvPr id="6"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Clr>
                <a:schemeClr val="accent4"/>
              </a:buClr>
              <a:buSzPct val="125000"/>
              <a:buFont typeface="Arial" pitchFamily="34" charset="0"/>
              <a:buChar char="•"/>
              <a:defRPr sz="2000">
                <a:solidFill>
                  <a:schemeClr val="bg1"/>
                </a:solidFill>
                <a:latin typeface="Arial" pitchFamily="34" charset="0"/>
                <a:cs typeface="Arial" pitchFamily="34" charset="0"/>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EB Black Blank">
    <p:spTree>
      <p:nvGrpSpPr>
        <p:cNvPr id="1" name=""/>
        <p:cNvGrpSpPr/>
        <p:nvPr/>
      </p:nvGrpSpPr>
      <p:grpSpPr>
        <a:xfrm>
          <a:off x="0" y="0"/>
          <a:ext cx="0" cy="0"/>
          <a:chOff x="0" y="0"/>
          <a:chExt cx="0" cy="0"/>
        </a:xfrm>
      </p:grpSpPr>
      <p:grpSp>
        <p:nvGrpSpPr>
          <p:cNvPr id="2" name="Group 20"/>
          <p:cNvGrpSpPr>
            <a:grpSpLocks/>
          </p:cNvGrpSpPr>
          <p:nvPr userDrawn="1"/>
        </p:nvGrpSpPr>
        <p:grpSpPr bwMode="auto">
          <a:xfrm>
            <a:off x="0" y="0"/>
            <a:ext cx="9144000" cy="6858000"/>
            <a:chOff x="0" y="0"/>
            <a:chExt cx="9144000" cy="6858000"/>
          </a:xfrm>
        </p:grpSpPr>
        <p:sp>
          <p:nvSpPr>
            <p:cNvPr id="3" name="Rectangle 10"/>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GB" altLang="zh-CN">
                  <a:solidFill>
                    <a:srgbClr val="FFFFFF"/>
                  </a:solidFill>
                  <a:latin typeface="HelveticaNeueLT Std Lt"/>
                  <a:cs typeface="Arial" pitchFamily="34" charset="0"/>
                </a:rPr>
                <a:t> </a:t>
              </a:r>
            </a:p>
          </p:txBody>
        </p:sp>
        <p:pic>
          <p:nvPicPr>
            <p:cNvPr id="4" name="Picture 11" descr="Bottom-wave-for-dean.png"/>
            <p:cNvPicPr>
              <a:picLocks noChangeAspect="1"/>
            </p:cNvPicPr>
            <p:nvPr userDrawn="1"/>
          </p:nvPicPr>
          <p:blipFill>
            <a:blip r:embed="rId2">
              <a:lum bright="100000" contrast="-100000"/>
            </a:blip>
            <a:srcRect l="-1044" t="-6880" r="641" b="-1041"/>
            <a:stretch>
              <a:fillRect/>
            </a:stretch>
          </p:blipFill>
          <p:spPr bwMode="auto">
            <a:xfrm>
              <a:off x="0" y="3858038"/>
              <a:ext cx="9144000" cy="2999962"/>
            </a:xfrm>
            <a:prstGeom prst="rect">
              <a:avLst/>
            </a:prstGeom>
            <a:noFill/>
            <a:ln w="9525">
              <a:noFill/>
              <a:miter lim="800000"/>
              <a:headEnd/>
              <a:tailEnd/>
            </a:ln>
          </p:spPr>
        </p:pic>
        <p:pic>
          <p:nvPicPr>
            <p:cNvPr id="5" name="Picture 12" descr="top-wave-for-Dean.png"/>
            <p:cNvPicPr>
              <a:picLocks noChangeAspect="1"/>
            </p:cNvPicPr>
            <p:nvPr userDrawn="1"/>
          </p:nvPicPr>
          <p:blipFill>
            <a:blip r:embed="rId3">
              <a:lum bright="20000" contrast="80000"/>
            </a:blip>
            <a:srcRect t="1216" r="-7225"/>
            <a:stretch>
              <a:fillRect/>
            </a:stretch>
          </p:blipFill>
          <p:spPr bwMode="auto">
            <a:xfrm>
              <a:off x="0" y="0"/>
              <a:ext cx="9144000" cy="3303938"/>
            </a:xfrm>
            <a:prstGeom prst="rect">
              <a:avLst/>
            </a:prstGeom>
            <a:noFill/>
            <a:ln w="9525">
              <a:noFill/>
              <a:miter lim="800000"/>
              <a:headEnd/>
              <a:tailEnd/>
            </a:ln>
          </p:spPr>
        </p:pic>
      </p:grpSp>
      <p:sp>
        <p:nvSpPr>
          <p:cNvPr id="6" name="Footer Placeholder 6"/>
          <p:cNvSpPr txBox="1">
            <a:spLocks/>
          </p:cNvSpPr>
          <p:nvPr userDrawn="1"/>
        </p:nvSpPr>
        <p:spPr>
          <a:xfrm>
            <a:off x="304800" y="6384925"/>
            <a:ext cx="2895600" cy="244475"/>
          </a:xfrm>
          <a:prstGeom prst="rect">
            <a:avLst/>
          </a:prstGeom>
        </p:spPr>
        <p:txBody>
          <a:bodyPr anchor="ctr"/>
          <a:lstStyle/>
          <a:p>
            <a:pPr>
              <a:lnSpc>
                <a:spcPct val="85000"/>
              </a:lnSpc>
              <a:spcBef>
                <a:spcPct val="15000"/>
              </a:spcBef>
              <a:buClr>
                <a:srgbClr val="747273"/>
              </a:buClr>
              <a:defRPr/>
            </a:pPr>
            <a:r>
              <a:rPr lang="en-US" sz="900" dirty="0">
                <a:solidFill>
                  <a:srgbClr val="000000">
                    <a:lumMod val="50000"/>
                    <a:lumOff val="50000"/>
                  </a:srgbClr>
                </a:solidFill>
              </a:rPr>
              <a:t>© 2008 Eyeblaster. All rights reserved</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370833"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HelveticaNeueLT Std Lt" pitchFamily="34" charset="0"/>
                <a:ea typeface="Segoe UI"/>
                <a:cs typeface="Segoe UI" pitchFamily="34" charset="0"/>
              </a:defRPr>
            </a:lvl1pPr>
          </a:lstStyle>
          <a:p>
            <a:r>
              <a:rPr lang="en-US" smtClean="0"/>
              <a:t>Click to edit Master title style</a:t>
            </a:r>
            <a:endParaRPr lang="en-GB"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EB Thank You">
    <p:spTree>
      <p:nvGrpSpPr>
        <p:cNvPr id="1" name=""/>
        <p:cNvGrpSpPr/>
        <p:nvPr/>
      </p:nvGrpSpPr>
      <p:grpSpPr>
        <a:xfrm>
          <a:off x="0" y="0"/>
          <a:ext cx="0" cy="0"/>
          <a:chOff x="0" y="0"/>
          <a:chExt cx="0" cy="0"/>
        </a:xfrm>
      </p:grpSpPr>
      <p:sp>
        <p:nvSpPr>
          <p:cNvPr id="2" name="Title 1"/>
          <p:cNvSpPr>
            <a:spLocks noGrp="1"/>
          </p:cNvSpPr>
          <p:nvPr>
            <p:ph type="title"/>
          </p:nvPr>
        </p:nvSpPr>
        <p:spPr>
          <a:xfrm>
            <a:off x="457200" y="2425204"/>
            <a:ext cx="8229600" cy="653550"/>
          </a:xfrm>
          <a:prstGeom prst="rect">
            <a:avLst/>
          </a:prstGeom>
        </p:spPr>
        <p:txBody>
          <a:bodyPr/>
          <a:lstStyle>
            <a:lvl1pPr algn="ctr">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smtClean="0"/>
              <a:t>Click to edit Master title style</a:t>
            </a:r>
            <a:endParaRPr lang="en-GB"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cSld name="EB White Title Only">
    <p:spTree>
      <p:nvGrpSpPr>
        <p:cNvPr id="1" name=""/>
        <p:cNvGrpSpPr/>
        <p:nvPr/>
      </p:nvGrpSpPr>
      <p:grpSpPr>
        <a:xfrm>
          <a:off x="0" y="0"/>
          <a:ext cx="0" cy="0"/>
          <a:chOff x="0" y="0"/>
          <a:chExt cx="0" cy="0"/>
        </a:xfrm>
      </p:grpSpPr>
      <p:sp>
        <p:nvSpPr>
          <p:cNvPr id="3" name="Rectangle 8"/>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latin typeface="Arial" pitchFamily="34" charset="0"/>
              <a:cs typeface="Arial" pitchFamily="34" charset="0"/>
            </a:endParaRPr>
          </a:p>
        </p:txBody>
      </p:sp>
      <p:sp>
        <p:nvSpPr>
          <p:cNvPr id="2" name="Title 1"/>
          <p:cNvSpPr>
            <a:spLocks noGrp="1"/>
          </p:cNvSpPr>
          <p:nvPr>
            <p:ph type="title"/>
          </p:nvPr>
        </p:nvSpPr>
        <p:spPr>
          <a:xfrm>
            <a:off x="370800" y="374400"/>
            <a:ext cx="8292188" cy="676800"/>
          </a:xfrm>
          <a:prstGeom prst="rect">
            <a:avLst/>
          </a:prstGeom>
        </p:spPr>
        <p:txBody>
          <a:bodyPr/>
          <a:lstStyle>
            <a:lvl1pPr>
              <a:defRPr>
                <a:latin typeface="+mj-lt"/>
              </a:defRPr>
            </a:lvl1pPr>
          </a:lstStyle>
          <a:p>
            <a:r>
              <a:rPr lang="en-US" noProof="0" smtClean="0"/>
              <a:t>Click to edit Master title style</a:t>
            </a:r>
            <a:endParaRPr lang="en-US" noProof="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EB Black Text">
    <p:spTree>
      <p:nvGrpSpPr>
        <p:cNvPr id="1" name=""/>
        <p:cNvGrpSpPr/>
        <p:nvPr/>
      </p:nvGrpSpPr>
      <p:grpSpPr>
        <a:xfrm>
          <a:off x="0" y="0"/>
          <a:ext cx="0" cy="0"/>
          <a:chOff x="0" y="0"/>
          <a:chExt cx="0" cy="0"/>
        </a:xfrm>
      </p:grpSpPr>
      <p:sp>
        <p:nvSpPr>
          <p:cNvPr id="4" name="Rectangle 7"/>
          <p:cNvSpPr/>
          <p:nvPr userDrawn="1"/>
        </p:nvSpPr>
        <p:spPr bwMode="ltGray">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itchFamily="34" charset="0"/>
                <a:cs typeface="Arial" pitchFamily="34" charset="0"/>
              </a:defRPr>
            </a:lvl1pPr>
          </a:lstStyle>
          <a:p>
            <a:r>
              <a:rPr lang="en-US" dirty="0" smtClean="0"/>
              <a:t>Click to edit Master title style</a:t>
            </a:r>
            <a:endParaRPr lang="en-US" dirty="0"/>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itchFamily="34" charset="0"/>
                <a:cs typeface="Arial" pitchFamily="34" charset="0"/>
              </a:defRPr>
            </a:lvl1pPr>
            <a:lvl2pPr marL="914400" indent="0">
              <a:spcBef>
                <a:spcPts val="600"/>
              </a:spcBef>
              <a:spcAft>
                <a:spcPts val="1800"/>
              </a:spcAft>
              <a:buNone/>
              <a:defRPr sz="2000">
                <a:solidFill>
                  <a:schemeClr val="bg1"/>
                </a:solidFill>
                <a:latin typeface="Arial" pitchFamily="34" charset="0"/>
                <a:cs typeface="Arial" pitchFamily="34" charset="0"/>
              </a:defRPr>
            </a:lvl2pPr>
            <a:lvl3pPr marL="1377950" indent="-1588">
              <a:spcBef>
                <a:spcPts val="600"/>
              </a:spcBef>
              <a:spcAft>
                <a:spcPts val="1800"/>
              </a:spcAft>
              <a:buNone/>
              <a:defRPr sz="18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EB Black Text 2 Column">
    <p:spTree>
      <p:nvGrpSpPr>
        <p:cNvPr id="1" name=""/>
        <p:cNvGrpSpPr/>
        <p:nvPr/>
      </p:nvGrpSpPr>
      <p:grpSpPr>
        <a:xfrm>
          <a:off x="0" y="0"/>
          <a:ext cx="0" cy="0"/>
          <a:chOff x="0" y="0"/>
          <a:chExt cx="0" cy="0"/>
        </a:xfrm>
      </p:grpSpPr>
      <p:sp>
        <p:nvSpPr>
          <p:cNvPr id="5" name="Rectangle 7"/>
          <p:cNvSpPr/>
          <p:nvPr userDrawn="1"/>
        </p:nvSpPr>
        <p:spPr bwMode="ltGray">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itchFamily="34" charset="0"/>
                <a:cs typeface="Arial" pitchFamily="34" charset="0"/>
              </a:defRPr>
            </a:lvl1pPr>
          </a:lstStyle>
          <a:p>
            <a:r>
              <a:rPr lang="en-US" dirty="0" smtClean="0"/>
              <a:t>Click to edit Master title style</a:t>
            </a:r>
            <a:endParaRPr lang="en-US" dirty="0"/>
          </a:p>
        </p:txBody>
      </p:sp>
      <p:sp>
        <p:nvSpPr>
          <p:cNvPr id="8" name="Content Placeholder 2"/>
          <p:cNvSpPr>
            <a:spLocks noGrp="1"/>
          </p:cNvSpPr>
          <p:nvPr>
            <p:ph idx="1"/>
          </p:nvPr>
        </p:nvSpPr>
        <p:spPr>
          <a:xfrm>
            <a:off x="370800" y="1216799"/>
            <a:ext cx="3931920" cy="4991914"/>
          </a:xfrm>
          <a:prstGeom prst="rect">
            <a:avLst/>
          </a:prstGeom>
        </p:spPr>
        <p:txBody>
          <a:bodyPr/>
          <a:lstStyle>
            <a:lvl1pPr marL="457200" indent="-457200">
              <a:spcBef>
                <a:spcPts val="600"/>
              </a:spcBef>
              <a:buClr>
                <a:schemeClr val="accent4"/>
              </a:buClr>
              <a:buSzPct val="125000"/>
              <a:defRPr sz="2000">
                <a:solidFill>
                  <a:schemeClr val="bg1"/>
                </a:solidFill>
                <a:latin typeface="Arial" pitchFamily="34" charset="0"/>
                <a:cs typeface="Arial" pitchFamily="34" charset="0"/>
              </a:defRPr>
            </a:lvl1pPr>
            <a:lvl2pPr marL="914400" indent="0">
              <a:spcBef>
                <a:spcPts val="600"/>
              </a:spcBef>
              <a:spcAft>
                <a:spcPts val="1800"/>
              </a:spcAft>
              <a:buNone/>
              <a:defRPr sz="1600">
                <a:solidFill>
                  <a:schemeClr val="bg1"/>
                </a:solidFill>
                <a:latin typeface="Arial" pitchFamily="34" charset="0"/>
                <a:cs typeface="Arial" pitchFamily="34" charset="0"/>
              </a:defRPr>
            </a:lvl2pPr>
            <a:lvl3pPr marL="1377950" indent="-1588">
              <a:spcBef>
                <a:spcPts val="600"/>
              </a:spcBef>
              <a:spcAft>
                <a:spcPts val="1800"/>
              </a:spcAft>
              <a:buNone/>
              <a:defRPr sz="14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Content Placeholder 2"/>
          <p:cNvSpPr>
            <a:spLocks noGrp="1"/>
          </p:cNvSpPr>
          <p:nvPr>
            <p:ph idx="10"/>
          </p:nvPr>
        </p:nvSpPr>
        <p:spPr>
          <a:xfrm>
            <a:off x="4731068" y="1216799"/>
            <a:ext cx="3931920" cy="4991914"/>
          </a:xfrm>
          <a:prstGeom prst="rect">
            <a:avLst/>
          </a:prstGeom>
        </p:spPr>
        <p:txBody>
          <a:bodyPr/>
          <a:lstStyle>
            <a:lvl1pPr marL="457200" indent="-457200">
              <a:spcBef>
                <a:spcPts val="600"/>
              </a:spcBef>
              <a:buClr>
                <a:schemeClr val="accent4"/>
              </a:buClr>
              <a:buSzPct val="125000"/>
              <a:defRPr sz="2000">
                <a:solidFill>
                  <a:schemeClr val="bg1"/>
                </a:solidFill>
                <a:latin typeface="Arial" pitchFamily="34" charset="0"/>
                <a:cs typeface="Arial" pitchFamily="34" charset="0"/>
              </a:defRPr>
            </a:lvl1pPr>
            <a:lvl2pPr marL="914400" indent="0">
              <a:spcBef>
                <a:spcPts val="600"/>
              </a:spcBef>
              <a:spcAft>
                <a:spcPts val="1800"/>
              </a:spcAft>
              <a:buNone/>
              <a:defRPr sz="1600">
                <a:solidFill>
                  <a:schemeClr val="bg1"/>
                </a:solidFill>
                <a:latin typeface="Arial" pitchFamily="34" charset="0"/>
                <a:cs typeface="Arial" pitchFamily="34" charset="0"/>
              </a:defRPr>
            </a:lvl2pPr>
            <a:lvl3pPr marL="1377950" indent="-1588">
              <a:spcBef>
                <a:spcPts val="600"/>
              </a:spcBef>
              <a:spcAft>
                <a:spcPts val="1800"/>
              </a:spcAft>
              <a:buNone/>
              <a:defRPr sz="14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EB Black Title Only">
    <p:spTree>
      <p:nvGrpSpPr>
        <p:cNvPr id="1" name=""/>
        <p:cNvGrpSpPr/>
        <p:nvPr/>
      </p:nvGrpSpPr>
      <p:grpSpPr>
        <a:xfrm>
          <a:off x="0" y="0"/>
          <a:ext cx="0" cy="0"/>
          <a:chOff x="0" y="0"/>
          <a:chExt cx="0" cy="0"/>
        </a:xfrm>
      </p:grpSpPr>
      <p:sp>
        <p:nvSpPr>
          <p:cNvPr id="4" name="Rectangle 7"/>
          <p:cNvSpPr/>
          <p:nvPr userDrawn="1"/>
        </p:nvSpPr>
        <p:spPr bwMode="ltGray">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EB Black Sample with Text">
    <p:spTree>
      <p:nvGrpSpPr>
        <p:cNvPr id="1" name=""/>
        <p:cNvGrpSpPr/>
        <p:nvPr/>
      </p:nvGrpSpPr>
      <p:grpSpPr>
        <a:xfrm>
          <a:off x="0" y="0"/>
          <a:ext cx="0" cy="0"/>
          <a:chOff x="0" y="0"/>
          <a:chExt cx="0" cy="0"/>
        </a:xfrm>
      </p:grpSpPr>
      <p:sp>
        <p:nvSpPr>
          <p:cNvPr id="4" name="Rectangle 7"/>
          <p:cNvSpPr/>
          <p:nvPr userDrawn="1"/>
        </p:nvSpPr>
        <p:spPr bwMode="ltGray">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8"/>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
        <p:nvSpPr>
          <p:cNvPr id="6"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Clr>
                <a:schemeClr val="accent4"/>
              </a:buClr>
              <a:buSzPct val="125000"/>
              <a:buFont typeface="Arial" pitchFamily="34" charset="0"/>
              <a:buChar char="•"/>
              <a:defRPr sz="2000">
                <a:solidFill>
                  <a:schemeClr val="bg1"/>
                </a:solidFill>
                <a:latin typeface="Arial" pitchFamily="34" charset="0"/>
                <a:cs typeface="Arial" pitchFamily="34" charset="0"/>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EB Black Blank">
    <p:spTree>
      <p:nvGrpSpPr>
        <p:cNvPr id="1" name=""/>
        <p:cNvGrpSpPr/>
        <p:nvPr/>
      </p:nvGrpSpPr>
      <p:grpSpPr>
        <a:xfrm>
          <a:off x="0" y="0"/>
          <a:ext cx="0" cy="0"/>
          <a:chOff x="0" y="0"/>
          <a:chExt cx="0" cy="0"/>
        </a:xfrm>
      </p:grpSpPr>
      <p:grpSp>
        <p:nvGrpSpPr>
          <p:cNvPr id="2" name="Group 20"/>
          <p:cNvGrpSpPr>
            <a:grpSpLocks/>
          </p:cNvGrpSpPr>
          <p:nvPr userDrawn="1"/>
        </p:nvGrpSpPr>
        <p:grpSpPr bwMode="auto">
          <a:xfrm>
            <a:off x="0" y="0"/>
            <a:ext cx="9144000" cy="6858000"/>
            <a:chOff x="0" y="0"/>
            <a:chExt cx="9144000" cy="6858000"/>
          </a:xfrm>
        </p:grpSpPr>
        <p:sp>
          <p:nvSpPr>
            <p:cNvPr id="3" name="Rectangle 8"/>
            <p:cNvSpPr/>
            <p:nvPr userDrawn="1"/>
          </p:nvSpPr>
          <p:spPr bwMode="invGray">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GB" altLang="zh-CN">
                  <a:solidFill>
                    <a:srgbClr val="FFFFFF"/>
                  </a:solidFill>
                  <a:latin typeface="HelveticaNeueLT Std Lt"/>
                  <a:cs typeface="Arial" pitchFamily="34" charset="0"/>
                </a:rPr>
                <a:t> </a:t>
              </a:r>
            </a:p>
          </p:txBody>
        </p:sp>
        <p:pic>
          <p:nvPicPr>
            <p:cNvPr id="4" name="Picture 9" descr="Bottom-wave-for-dean.png"/>
            <p:cNvPicPr>
              <a:picLocks noChangeAspect="1"/>
            </p:cNvPicPr>
            <p:nvPr userDrawn="1"/>
          </p:nvPicPr>
          <p:blipFill>
            <a:blip r:embed="rId2">
              <a:lum bright="100000" contrast="-100000"/>
            </a:blip>
            <a:srcRect l="-1044" t="-6880" r="641" b="-1041"/>
            <a:stretch>
              <a:fillRect/>
            </a:stretch>
          </p:blipFill>
          <p:spPr bwMode="invGray">
            <a:xfrm>
              <a:off x="0" y="3858038"/>
              <a:ext cx="9144000" cy="2999962"/>
            </a:xfrm>
            <a:prstGeom prst="rect">
              <a:avLst/>
            </a:prstGeom>
            <a:noFill/>
            <a:ln w="9525">
              <a:noFill/>
              <a:miter lim="800000"/>
              <a:headEnd/>
              <a:tailEnd/>
            </a:ln>
          </p:spPr>
        </p:pic>
        <p:pic>
          <p:nvPicPr>
            <p:cNvPr id="5" name="Picture 10" descr="top-wave-for-Dean.png"/>
            <p:cNvPicPr>
              <a:picLocks noChangeAspect="1"/>
            </p:cNvPicPr>
            <p:nvPr userDrawn="1"/>
          </p:nvPicPr>
          <p:blipFill>
            <a:blip r:embed="rId3">
              <a:lum bright="20000" contrast="80000"/>
            </a:blip>
            <a:srcRect t="1216" r="-7225"/>
            <a:stretch>
              <a:fillRect/>
            </a:stretch>
          </p:blipFill>
          <p:spPr bwMode="invGray">
            <a:xfrm>
              <a:off x="0" y="0"/>
              <a:ext cx="9144000" cy="3303938"/>
            </a:xfrm>
            <a:prstGeom prst="rect">
              <a:avLst/>
            </a:prstGeom>
            <a:noFill/>
            <a:ln w="9525">
              <a:noFill/>
              <a:miter lim="800000"/>
              <a:headEnd/>
              <a:tailEnd/>
            </a:ln>
          </p:spPr>
        </p:pic>
      </p:grpSp>
      <p:sp>
        <p:nvSpPr>
          <p:cNvPr id="6" name="Footer Placeholder 6"/>
          <p:cNvSpPr txBox="1">
            <a:spLocks/>
          </p:cNvSpPr>
          <p:nvPr userDrawn="1"/>
        </p:nvSpPr>
        <p:spPr>
          <a:xfrm>
            <a:off x="304800" y="6384925"/>
            <a:ext cx="2895600" cy="244475"/>
          </a:xfrm>
          <a:prstGeom prst="rect">
            <a:avLst/>
          </a:prstGeom>
        </p:spPr>
        <p:txBody>
          <a:bodyPr anchor="ctr"/>
          <a:lstStyle/>
          <a:p>
            <a:pPr>
              <a:lnSpc>
                <a:spcPct val="85000"/>
              </a:lnSpc>
              <a:spcBef>
                <a:spcPct val="15000"/>
              </a:spcBef>
              <a:buClr>
                <a:srgbClr val="747273"/>
              </a:buClr>
              <a:defRPr/>
            </a:pPr>
            <a:r>
              <a:rPr lang="en-US" sz="900" dirty="0">
                <a:solidFill>
                  <a:srgbClr val="141414">
                    <a:lumMod val="50000"/>
                    <a:lumOff val="50000"/>
                  </a:srgbClr>
                </a:solidFill>
              </a:rPr>
              <a:t>© 2008 Eyeblaster. All rights reserved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B Black Spark Agenda">
    <p:spTree>
      <p:nvGrpSpPr>
        <p:cNvPr id="1" name=""/>
        <p:cNvGrpSpPr/>
        <p:nvPr/>
      </p:nvGrpSpPr>
      <p:grpSpPr>
        <a:xfrm>
          <a:off x="0" y="0"/>
          <a:ext cx="0" cy="0"/>
          <a:chOff x="0" y="0"/>
          <a:chExt cx="0" cy="0"/>
        </a:xfrm>
      </p:grpSpPr>
      <p:sp>
        <p:nvSpPr>
          <p:cNvPr id="6" name="Title 1"/>
          <p:cNvSpPr>
            <a:spLocks noGrp="1"/>
          </p:cNvSpPr>
          <p:nvPr>
            <p:ph type="title"/>
          </p:nvPr>
        </p:nvSpPr>
        <p:spPr>
          <a:xfrm>
            <a:off x="369517" y="610916"/>
            <a:ext cx="8566521" cy="806721"/>
          </a:xfrm>
          <a:prstGeom prst="rect">
            <a:avLst/>
          </a:prstGeom>
        </p:spPr>
        <p:txBody>
          <a:bodyPr/>
          <a:lstStyle>
            <a:lvl1pPr>
              <a:defRPr>
                <a:solidFill>
                  <a:srgbClr val="F68933"/>
                </a:solidFill>
                <a:latin typeface="Arial" pitchFamily="34" charset="0"/>
                <a:cs typeface="Arial" pitchFamily="34" charset="0"/>
              </a:defRPr>
            </a:lvl1pPr>
          </a:lstStyle>
          <a:p>
            <a:r>
              <a:rPr lang="en-US" dirty="0" smtClean="0"/>
              <a:t>Click to edit Master title style</a:t>
            </a:r>
            <a:endParaRPr lang="en-GB" dirty="0"/>
          </a:p>
        </p:txBody>
      </p:sp>
      <p:sp>
        <p:nvSpPr>
          <p:cNvPr id="7" name="Content Placeholder 2"/>
          <p:cNvSpPr>
            <a:spLocks noGrp="1"/>
          </p:cNvSpPr>
          <p:nvPr>
            <p:ph idx="1"/>
          </p:nvPr>
        </p:nvSpPr>
        <p:spPr>
          <a:xfrm>
            <a:off x="369516" y="1519823"/>
            <a:ext cx="6625009" cy="3764965"/>
          </a:xfrm>
          <a:prstGeom prst="rect">
            <a:avLst/>
          </a:prstGeom>
        </p:spPr>
        <p:txBody>
          <a:bodyPr/>
          <a:lstStyle>
            <a:lvl1pPr marL="223838" indent="-223838">
              <a:buClr>
                <a:srgbClr val="F68933"/>
              </a:buClr>
              <a:buSzPct val="125000"/>
              <a:defRPr>
                <a:latin typeface="Arial" pitchFamily="34" charset="0"/>
                <a:cs typeface="Arial" pitchFamily="34" charset="0"/>
              </a:defRPr>
            </a:lvl1pPr>
            <a:lvl2pPr marL="690563" indent="-241300">
              <a:buFontTx/>
              <a:buNone/>
              <a:defRPr>
                <a:latin typeface="Arial" pitchFamily="34" charset="0"/>
                <a:cs typeface="Arial" pitchFamily="34" charset="0"/>
              </a:defRPr>
            </a:lvl2pPr>
            <a:lvl3pPr marL="1138238" indent="-241300">
              <a:buSzPct val="125000"/>
              <a:buFontTx/>
              <a:buNone/>
              <a:defRPr>
                <a:latin typeface="Arial" pitchFamily="34" charset="0"/>
                <a:cs typeface="Arial" pitchFamily="34" charset="0"/>
              </a:defRPr>
            </a:lvl3pPr>
            <a:lvl4pPr marL="1339850" indent="-174625">
              <a:buSzPct val="125000"/>
              <a:buFontTx/>
              <a:buNone/>
              <a:tabLst/>
              <a:defRPr>
                <a:latin typeface="Arial" pitchFamily="34" charset="0"/>
                <a:cs typeface="Arial" pitchFamily="34" charset="0"/>
              </a:defRPr>
            </a:lvl4pPr>
            <a:lvl5pPr marL="1703388" indent="-174625">
              <a:buSzPct val="125000"/>
              <a:buFontTx/>
              <a:buNone/>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cSld name="EB White Title Only">
    <p:spTree>
      <p:nvGrpSpPr>
        <p:cNvPr id="1" name=""/>
        <p:cNvGrpSpPr/>
        <p:nvPr/>
      </p:nvGrpSpPr>
      <p:grpSpPr>
        <a:xfrm>
          <a:off x="0" y="0"/>
          <a:ext cx="0" cy="0"/>
          <a:chOff x="0" y="0"/>
          <a:chExt cx="0" cy="0"/>
        </a:xfrm>
      </p:grpSpPr>
      <p:sp>
        <p:nvSpPr>
          <p:cNvPr id="3"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a:xfrm>
            <a:off x="371475" y="374650"/>
            <a:ext cx="8291513" cy="676275"/>
          </a:xfrm>
          <a:prstGeom prst="rect">
            <a:avLst/>
          </a:prstGeom>
        </p:spPr>
        <p:txBody>
          <a:bodyPr/>
          <a:lstStyle>
            <a:lvl1pPr>
              <a:defRPr>
                <a:latin typeface="+mj-lt"/>
              </a:defRPr>
            </a:lvl1pPr>
          </a:lstStyle>
          <a:p>
            <a:r>
              <a:rPr lang="en-US" dirty="0" smtClean="0"/>
              <a:t>Click to edit Master title style</a:t>
            </a:r>
            <a:endParaRPr lang="en-US"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EB Black Spark Picture Bumper">
    <p:spTree>
      <p:nvGrpSpPr>
        <p:cNvPr id="1" name=""/>
        <p:cNvGrpSpPr/>
        <p:nvPr/>
      </p:nvGrpSpPr>
      <p:grpSpPr>
        <a:xfrm>
          <a:off x="0" y="0"/>
          <a:ext cx="0" cy="0"/>
          <a:chOff x="0" y="0"/>
          <a:chExt cx="0" cy="0"/>
        </a:xfrm>
      </p:grpSpPr>
      <p:sp>
        <p:nvSpPr>
          <p:cNvPr id="8" name="Title 1"/>
          <p:cNvSpPr>
            <a:spLocks noGrp="1"/>
          </p:cNvSpPr>
          <p:nvPr>
            <p:ph type="title"/>
          </p:nvPr>
        </p:nvSpPr>
        <p:spPr>
          <a:xfrm>
            <a:off x="2644058" y="1092896"/>
            <a:ext cx="6211017" cy="896242"/>
          </a:xfrm>
          <a:prstGeom prst="rect">
            <a:avLst/>
          </a:prstGeom>
        </p:spPr>
        <p:txBody>
          <a:bodyPr anchor="ctr" anchorCtr="0"/>
          <a:lstStyle>
            <a:lvl1pPr algn="l">
              <a:defRPr sz="3600" b="0" baseline="0">
                <a:solidFill>
                  <a:srgbClr val="F68933"/>
                </a:solidFill>
                <a:latin typeface="Arial" pitchFamily="34" charset="0"/>
                <a:cs typeface="Arial" pitchFamily="34" charset="0"/>
              </a:defRPr>
            </a:lvl1pPr>
          </a:lstStyle>
          <a:p>
            <a:r>
              <a:rPr lang="en-US" dirty="0" smtClean="0"/>
              <a:t>Click to edit Master title style</a:t>
            </a:r>
            <a:endParaRPr lang="en-GB" dirty="0"/>
          </a:p>
        </p:txBody>
      </p:sp>
      <p:sp>
        <p:nvSpPr>
          <p:cNvPr id="9" name="Picture Placeholder 2"/>
          <p:cNvSpPr>
            <a:spLocks noGrp="1"/>
          </p:cNvSpPr>
          <p:nvPr>
            <p:ph type="pic" idx="1"/>
          </p:nvPr>
        </p:nvSpPr>
        <p:spPr>
          <a:xfrm>
            <a:off x="2776538" y="1909762"/>
            <a:ext cx="5866420" cy="240506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10" name="Text Placeholder 3"/>
          <p:cNvSpPr>
            <a:spLocks noGrp="1"/>
          </p:cNvSpPr>
          <p:nvPr>
            <p:ph type="body" sz="half" idx="2"/>
          </p:nvPr>
        </p:nvSpPr>
        <p:spPr>
          <a:xfrm>
            <a:off x="2676141" y="4519478"/>
            <a:ext cx="6178933" cy="614497"/>
          </a:xfrm>
          <a:prstGeom prst="rect">
            <a:avLst/>
          </a:prstGeom>
        </p:spPr>
        <p:txBody>
          <a:bodyPr/>
          <a:lstStyle>
            <a:lvl1pPr marL="223838" indent="-223838">
              <a:buClr>
                <a:srgbClr val="F68933"/>
              </a:buClr>
              <a:buFont typeface="Arial" pitchFamily="34" charset="0"/>
              <a:buChar char="•"/>
              <a:defRPr lang="en-US" sz="2000" kern="1200" dirty="0" smtClean="0">
                <a:solidFill>
                  <a:schemeClr val="bg1"/>
                </a:solidFill>
                <a:latin typeface="Arial" pitchFamily="34" charset="0"/>
                <a:ea typeface="+mn-ea"/>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EB White Title Only">
    <p:spTree>
      <p:nvGrpSpPr>
        <p:cNvPr id="1" name=""/>
        <p:cNvGrpSpPr/>
        <p:nvPr/>
      </p:nvGrpSpPr>
      <p:grpSpPr>
        <a:xfrm>
          <a:off x="0" y="0"/>
          <a:ext cx="0" cy="0"/>
          <a:chOff x="0" y="0"/>
          <a:chExt cx="0" cy="0"/>
        </a:xfrm>
      </p:grpSpPr>
      <p:sp>
        <p:nvSpPr>
          <p:cNvPr id="3"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p:txBody>
          <a:bodyPr/>
          <a:lstStyle>
            <a:lvl1pPr>
              <a:defRPr>
                <a:latin typeface="+mj-lt"/>
              </a:defRPr>
            </a:lvl1pPr>
          </a:lstStyle>
          <a:p>
            <a:r>
              <a:rPr lang="en-US" dirty="0" smtClean="0"/>
              <a:t>Click to edit Master title style</a:t>
            </a:r>
            <a:endParaRPr lang="en-US"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EB White Text">
    <p:spTree>
      <p:nvGrpSpPr>
        <p:cNvPr id="1" name=""/>
        <p:cNvGrpSpPr/>
        <p:nvPr/>
      </p:nvGrpSpPr>
      <p:grpSpPr>
        <a:xfrm>
          <a:off x="0" y="0"/>
          <a:ext cx="0" cy="0"/>
          <a:chOff x="0" y="0"/>
          <a:chExt cx="0" cy="0"/>
        </a:xfrm>
      </p:grpSpPr>
      <p:sp>
        <p:nvSpPr>
          <p:cNvPr id="4"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5" name="Footer Placeholder 6"/>
          <p:cNvSpPr txBox="1">
            <a:spLocks/>
          </p:cNvSpPr>
          <p:nvPr userDrawn="1"/>
        </p:nvSpPr>
        <p:spPr>
          <a:xfrm>
            <a:off x="304800" y="6384925"/>
            <a:ext cx="2895600" cy="244475"/>
          </a:xfrm>
          <a:prstGeom prst="rect">
            <a:avLst/>
          </a:prstGeom>
        </p:spPr>
        <p:txBody>
          <a:bodyPr anchor="ctr"/>
          <a:lstStyle/>
          <a:p>
            <a:pPr>
              <a:lnSpc>
                <a:spcPct val="85000"/>
              </a:lnSpc>
              <a:spcBef>
                <a:spcPct val="15000"/>
              </a:spcBef>
              <a:buClr>
                <a:srgbClr val="747273"/>
              </a:buClr>
              <a:defRPr/>
            </a:pPr>
            <a:r>
              <a:rPr lang="en-US" sz="900" dirty="0">
                <a:solidFill>
                  <a:srgbClr val="141414">
                    <a:lumMod val="50000"/>
                    <a:lumOff val="50000"/>
                  </a:srgbClr>
                </a:solidFill>
              </a:rPr>
              <a:t>© 2008 Eyeblaster. All rights reserved</a:t>
            </a: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2"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defRPr sz="2800">
                <a:solidFill>
                  <a:srgbClr val="515151"/>
                </a:solidFill>
              </a:defRPr>
            </a:lvl1pPr>
            <a:lvl2pPr marL="914400" indent="0">
              <a:spcAft>
                <a:spcPts val="1800"/>
              </a:spcAft>
              <a:defRPr sz="2000">
                <a:solidFill>
                  <a:srgbClr val="515151"/>
                </a:solidFill>
              </a:defRPr>
            </a:lvl2pPr>
            <a:lvl3pPr marL="1377950" indent="-1588">
              <a:spcBef>
                <a:spcPts val="600"/>
              </a:spcBef>
              <a:spcAft>
                <a:spcPts val="1800"/>
              </a:spcAft>
              <a:defRPr sz="18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EB White Text 2 Column">
    <p:spTree>
      <p:nvGrpSpPr>
        <p:cNvPr id="1" name=""/>
        <p:cNvGrpSpPr/>
        <p:nvPr/>
      </p:nvGrpSpPr>
      <p:grpSpPr>
        <a:xfrm>
          <a:off x="0" y="0"/>
          <a:ext cx="0" cy="0"/>
          <a:chOff x="0" y="0"/>
          <a:chExt cx="0" cy="0"/>
        </a:xfrm>
      </p:grpSpPr>
      <p:sp>
        <p:nvSpPr>
          <p:cNvPr id="5"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6" name="Footer Placeholder 6"/>
          <p:cNvSpPr txBox="1">
            <a:spLocks/>
          </p:cNvSpPr>
          <p:nvPr userDrawn="1"/>
        </p:nvSpPr>
        <p:spPr>
          <a:xfrm>
            <a:off x="304800" y="6384925"/>
            <a:ext cx="2895600" cy="244475"/>
          </a:xfrm>
          <a:prstGeom prst="rect">
            <a:avLst/>
          </a:prstGeom>
        </p:spPr>
        <p:txBody>
          <a:bodyPr anchor="ctr"/>
          <a:lstStyle/>
          <a:p>
            <a:pPr>
              <a:lnSpc>
                <a:spcPct val="85000"/>
              </a:lnSpc>
              <a:spcBef>
                <a:spcPct val="15000"/>
              </a:spcBef>
              <a:buClr>
                <a:srgbClr val="747273"/>
              </a:buClr>
              <a:defRPr/>
            </a:pPr>
            <a:r>
              <a:rPr lang="en-US" sz="900" dirty="0">
                <a:solidFill>
                  <a:srgbClr val="141414">
                    <a:lumMod val="50000"/>
                    <a:lumOff val="50000"/>
                  </a:srgbClr>
                </a:solidFill>
              </a:rPr>
              <a:t>© 2008 Eyeblaster. All rights reserved</a:t>
            </a:r>
          </a:p>
        </p:txBody>
      </p:sp>
      <p:sp>
        <p:nvSpPr>
          <p:cNvPr id="2" name="Title 1"/>
          <p:cNvSpPr>
            <a:spLocks noGrp="1"/>
          </p:cNvSpPr>
          <p:nvPr>
            <p:ph type="title"/>
          </p:nvPr>
        </p:nvSpPr>
        <p:spPr>
          <a:xfrm>
            <a:off x="370800" y="374400"/>
            <a:ext cx="8292188" cy="676800"/>
          </a:xfrm>
        </p:spPr>
        <p:txBody>
          <a:bodyPr/>
          <a:lstStyle/>
          <a:p>
            <a:r>
              <a:rPr lang="en-US" dirty="0" smtClean="0"/>
              <a:t>Click to edit Master title style</a:t>
            </a:r>
            <a:endParaRPr lang="en-US" dirty="0"/>
          </a:p>
        </p:txBody>
      </p:sp>
      <p:sp>
        <p:nvSpPr>
          <p:cNvPr id="12" name="Content Placeholder 2"/>
          <p:cNvSpPr>
            <a:spLocks noGrp="1"/>
          </p:cNvSpPr>
          <p:nvPr>
            <p:ph idx="1"/>
          </p:nvPr>
        </p:nvSpPr>
        <p:spPr>
          <a:xfrm>
            <a:off x="370800" y="1216799"/>
            <a:ext cx="3931920" cy="4991914"/>
          </a:xfrm>
          <a:prstGeom prst="rect">
            <a:avLst/>
          </a:prstGeom>
        </p:spPr>
        <p:txBody>
          <a:bodyPr/>
          <a:lstStyle>
            <a:lvl1pPr marL="457200" indent="-457200">
              <a:spcBef>
                <a:spcPts val="600"/>
              </a:spcBef>
              <a:defRPr sz="2000">
                <a:solidFill>
                  <a:srgbClr val="515151"/>
                </a:solidFill>
              </a:defRPr>
            </a:lvl1pPr>
            <a:lvl2pPr marL="914400" indent="0">
              <a:spcAft>
                <a:spcPts val="1800"/>
              </a:spcAft>
              <a:defRPr sz="1600">
                <a:solidFill>
                  <a:srgbClr val="515151"/>
                </a:solidFill>
              </a:defRPr>
            </a:lvl2pPr>
            <a:lvl3pPr marL="1377950" indent="-1588">
              <a:spcBef>
                <a:spcPts val="600"/>
              </a:spcBef>
              <a:spcAft>
                <a:spcPts val="18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Content Placeholder 2"/>
          <p:cNvSpPr>
            <a:spLocks noGrp="1"/>
          </p:cNvSpPr>
          <p:nvPr>
            <p:ph idx="10"/>
          </p:nvPr>
        </p:nvSpPr>
        <p:spPr>
          <a:xfrm>
            <a:off x="4731068" y="1216799"/>
            <a:ext cx="3931920" cy="4991914"/>
          </a:xfrm>
          <a:prstGeom prst="rect">
            <a:avLst/>
          </a:prstGeom>
        </p:spPr>
        <p:txBody>
          <a:bodyPr/>
          <a:lstStyle>
            <a:lvl1pPr marL="457200" indent="-457200">
              <a:spcBef>
                <a:spcPts val="600"/>
              </a:spcBef>
              <a:defRPr sz="2000">
                <a:solidFill>
                  <a:srgbClr val="515151"/>
                </a:solidFill>
              </a:defRPr>
            </a:lvl1pPr>
            <a:lvl2pPr marL="914400" indent="0">
              <a:spcAft>
                <a:spcPts val="1800"/>
              </a:spcAft>
              <a:defRPr sz="1600">
                <a:solidFill>
                  <a:srgbClr val="515151"/>
                </a:solidFill>
              </a:defRPr>
            </a:lvl2pPr>
            <a:lvl3pPr marL="1377950" indent="-1588">
              <a:spcBef>
                <a:spcPts val="600"/>
              </a:spcBef>
              <a:spcAft>
                <a:spcPts val="18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EB White Blank">
    <p:spTree>
      <p:nvGrpSpPr>
        <p:cNvPr id="1" name=""/>
        <p:cNvGrpSpPr/>
        <p:nvPr/>
      </p:nvGrpSpPr>
      <p:grpSpPr>
        <a:xfrm>
          <a:off x="0" y="0"/>
          <a:ext cx="0" cy="0"/>
          <a:chOff x="0" y="0"/>
          <a:chExt cx="0" cy="0"/>
        </a:xfrm>
      </p:grpSpPr>
      <p:grpSp>
        <p:nvGrpSpPr>
          <p:cNvPr id="2" name="Group 4"/>
          <p:cNvGrpSpPr>
            <a:grpSpLocks noChangeAspect="1"/>
          </p:cNvGrpSpPr>
          <p:nvPr userDrawn="1"/>
        </p:nvGrpSpPr>
        <p:grpSpPr bwMode="auto">
          <a:xfrm>
            <a:off x="-6994525" y="-1090613"/>
            <a:ext cx="2286000" cy="1714501"/>
            <a:chOff x="0" y="0"/>
            <a:chExt cx="9144000" cy="6858000"/>
          </a:xfrm>
        </p:grpSpPr>
        <p:sp>
          <p:nvSpPr>
            <p:cNvPr id="3" name="Rectangle 10"/>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4" name="Picture 15" descr="Bottom-wave-for-dean.png"/>
            <p:cNvPicPr>
              <a:picLocks noChangeAspect="1"/>
            </p:cNvPicPr>
            <p:nvPr/>
          </p:nvPicPr>
          <p:blipFill>
            <a:blip r:embed="rId2">
              <a:lum bright="-80000" contrast="60000"/>
            </a:blip>
            <a:srcRect l="-1050" t="-6880" b="-1041"/>
            <a:stretch>
              <a:fillRect/>
            </a:stretch>
          </p:blipFill>
          <p:spPr bwMode="auto">
            <a:xfrm>
              <a:off x="0" y="3858038"/>
              <a:ext cx="9144000" cy="2999962"/>
            </a:xfrm>
            <a:prstGeom prst="rect">
              <a:avLst/>
            </a:prstGeom>
            <a:noFill/>
            <a:ln w="9525">
              <a:noFill/>
              <a:miter lim="800000"/>
              <a:headEnd/>
              <a:tailEnd/>
            </a:ln>
          </p:spPr>
        </p:pic>
        <p:pic>
          <p:nvPicPr>
            <p:cNvPr id="5" name="Picture 16" descr="top-wave-for-Dean.png"/>
            <p:cNvPicPr>
              <a:picLocks noChangeAspect="1"/>
            </p:cNvPicPr>
            <p:nvPr/>
          </p:nvPicPr>
          <p:blipFill>
            <a:blip r:embed="rId3">
              <a:lum bright="-76000" contrast="70000"/>
            </a:blip>
            <a:srcRect r="-7219"/>
            <a:stretch>
              <a:fillRect/>
            </a:stretch>
          </p:blipFill>
          <p:spPr bwMode="auto">
            <a:xfrm>
              <a:off x="0" y="0"/>
              <a:ext cx="9144000" cy="3303938"/>
            </a:xfrm>
            <a:prstGeom prst="rect">
              <a:avLst/>
            </a:prstGeom>
            <a:noFill/>
            <a:ln w="9525">
              <a:noFill/>
              <a:miter lim="800000"/>
              <a:headEnd/>
              <a:tailEnd/>
            </a:ln>
          </p:spPr>
        </p:pic>
        <p:cxnSp>
          <p:nvCxnSpPr>
            <p:cNvPr id="6" name="Straight Connector 17"/>
            <p:cNvCxnSpPr/>
            <p:nvPr/>
          </p:nvCxnSpPr>
          <p:spPr>
            <a:xfrm>
              <a:off x="0" y="6007100"/>
              <a:ext cx="9144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7" name="Footer Placeholder 6"/>
          <p:cNvSpPr txBox="1">
            <a:spLocks/>
          </p:cNvSpPr>
          <p:nvPr userDrawn="1"/>
        </p:nvSpPr>
        <p:spPr>
          <a:xfrm>
            <a:off x="304800" y="6384925"/>
            <a:ext cx="2895600" cy="244475"/>
          </a:xfrm>
          <a:prstGeom prst="rect">
            <a:avLst/>
          </a:prstGeom>
        </p:spPr>
        <p:txBody>
          <a:bodyPr anchor="ctr"/>
          <a:lstStyle/>
          <a:p>
            <a:pPr>
              <a:lnSpc>
                <a:spcPct val="85000"/>
              </a:lnSpc>
              <a:spcBef>
                <a:spcPct val="15000"/>
              </a:spcBef>
              <a:buClr>
                <a:srgbClr val="747273"/>
              </a:buClr>
              <a:defRPr/>
            </a:pPr>
            <a:r>
              <a:rPr lang="en-US" sz="900" dirty="0">
                <a:solidFill>
                  <a:srgbClr val="141414">
                    <a:lumMod val="50000"/>
                    <a:lumOff val="50000"/>
                  </a:srgbClr>
                </a:solidFill>
              </a:rPr>
              <a:t>© 2008 Eyeblaster. All rights reserved</a:t>
            </a: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EB White Text + Bottom Line">
    <p:spTree>
      <p:nvGrpSpPr>
        <p:cNvPr id="1" name=""/>
        <p:cNvGrpSpPr/>
        <p:nvPr/>
      </p:nvGrpSpPr>
      <p:grpSpPr>
        <a:xfrm>
          <a:off x="0" y="0"/>
          <a:ext cx="0" cy="0"/>
          <a:chOff x="0" y="0"/>
          <a:chExt cx="0" cy="0"/>
        </a:xfrm>
      </p:grpSpPr>
      <p:sp>
        <p:nvSpPr>
          <p:cNvPr id="5"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7" name="Rectangle 10"/>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370800" y="4779963"/>
            <a:ext cx="8260915" cy="995362"/>
          </a:xfrm>
          <a:prstGeom prst="rect">
            <a:avLst/>
          </a:prstGeom>
        </p:spPr>
        <p:txBody>
          <a:bodyPr anchor="ctr" anchorCtr="0"/>
          <a:lstStyle>
            <a:lvl1pPr marL="0" indent="0" algn="ctr">
              <a:buFontTx/>
              <a:buNone/>
              <a:defRPr sz="3200">
                <a:solidFill>
                  <a:srgbClr val="515151"/>
                </a:solidFill>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Content Placeholder 2"/>
          <p:cNvSpPr>
            <a:spLocks noGrp="1"/>
          </p:cNvSpPr>
          <p:nvPr>
            <p:ph idx="1"/>
          </p:nvPr>
        </p:nvSpPr>
        <p:spPr>
          <a:xfrm>
            <a:off x="370800" y="1216799"/>
            <a:ext cx="8292188" cy="3054575"/>
          </a:xfrm>
          <a:prstGeom prst="rect">
            <a:avLst/>
          </a:prstGeom>
        </p:spPr>
        <p:txBody>
          <a:bodyPr/>
          <a:lstStyle>
            <a:lvl1pPr marL="223838" indent="-223838">
              <a:spcBef>
                <a:spcPts val="600"/>
              </a:spcBef>
              <a:defRPr sz="2000">
                <a:solidFill>
                  <a:srgbClr val="515151"/>
                </a:solidFill>
              </a:defRPr>
            </a:lvl1pPr>
            <a:lvl2pPr marL="685800" indent="-228600">
              <a:spcAft>
                <a:spcPts val="1200"/>
              </a:spcAft>
              <a:defRPr sz="1600">
                <a:solidFill>
                  <a:srgbClr val="515151"/>
                </a:solidFill>
              </a:defRPr>
            </a:lvl2pPr>
            <a:lvl3pPr marL="1138238" indent="-228600">
              <a:spcBef>
                <a:spcPts val="600"/>
              </a:spcBef>
              <a:spcAft>
                <a:spcPts val="12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EB White Sample with Text">
    <p:spTree>
      <p:nvGrpSpPr>
        <p:cNvPr id="1" name=""/>
        <p:cNvGrpSpPr/>
        <p:nvPr/>
      </p:nvGrpSpPr>
      <p:grpSpPr>
        <a:xfrm>
          <a:off x="0" y="0"/>
          <a:ext cx="0" cy="0"/>
          <a:chOff x="0" y="0"/>
          <a:chExt cx="0" cy="0"/>
        </a:xfrm>
      </p:grpSpPr>
      <p:sp>
        <p:nvSpPr>
          <p:cNvPr id="5"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6" name="Rectangle 10"/>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Font typeface="Arial" pitchFamily="34" charset="0"/>
              <a:buChar char="•"/>
              <a:defRPr sz="2000">
                <a:solidFill>
                  <a:srgbClr val="515151"/>
                </a:solidFill>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EB Black Text">
    <p:spTree>
      <p:nvGrpSpPr>
        <p:cNvPr id="1" name=""/>
        <p:cNvGrpSpPr/>
        <p:nvPr/>
      </p:nvGrpSpPr>
      <p:grpSpPr>
        <a:xfrm>
          <a:off x="0" y="0"/>
          <a:ext cx="0" cy="0"/>
          <a:chOff x="0" y="0"/>
          <a:chExt cx="0" cy="0"/>
        </a:xfrm>
      </p:grpSpPr>
      <p:sp>
        <p:nvSpPr>
          <p:cNvPr id="4" name="Rectangle 9"/>
          <p:cNvSpPr/>
          <p:nvPr userDrawn="1"/>
        </p:nvSpPr>
        <p:spPr bwMode="ltGray">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itchFamily="34" charset="0"/>
                <a:cs typeface="Arial" pitchFamily="34" charset="0"/>
              </a:defRPr>
            </a:lvl1pPr>
          </a:lstStyle>
          <a:p>
            <a:r>
              <a:rPr lang="en-US" dirty="0" smtClean="0"/>
              <a:t>Click to edit Master title style</a:t>
            </a:r>
            <a:endParaRPr lang="en-US" dirty="0"/>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itchFamily="34" charset="0"/>
                <a:cs typeface="Arial" pitchFamily="34" charset="0"/>
              </a:defRPr>
            </a:lvl1pPr>
            <a:lvl2pPr marL="914400" indent="0">
              <a:spcBef>
                <a:spcPts val="600"/>
              </a:spcBef>
              <a:spcAft>
                <a:spcPts val="1800"/>
              </a:spcAft>
              <a:buNone/>
              <a:defRPr sz="2000">
                <a:solidFill>
                  <a:schemeClr val="bg1"/>
                </a:solidFill>
                <a:latin typeface="Arial" pitchFamily="34" charset="0"/>
                <a:cs typeface="Arial" pitchFamily="34" charset="0"/>
              </a:defRPr>
            </a:lvl2pPr>
            <a:lvl3pPr marL="1377950" indent="-1588">
              <a:spcBef>
                <a:spcPts val="600"/>
              </a:spcBef>
              <a:spcAft>
                <a:spcPts val="1800"/>
              </a:spcAft>
              <a:buNone/>
              <a:defRPr sz="18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EB White Title Only">
    <p:spTree>
      <p:nvGrpSpPr>
        <p:cNvPr id="1" name=""/>
        <p:cNvGrpSpPr/>
        <p:nvPr/>
      </p:nvGrpSpPr>
      <p:grpSpPr>
        <a:xfrm>
          <a:off x="0" y="0"/>
          <a:ext cx="0" cy="0"/>
          <a:chOff x="0" y="0"/>
          <a:chExt cx="0" cy="0"/>
        </a:xfrm>
      </p:grpSpPr>
      <p:sp>
        <p:nvSpPr>
          <p:cNvPr id="3" name="Rectangle 10"/>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p:txBody>
          <a:bodyPr/>
          <a:lstStyle>
            <a:lvl1pPr>
              <a:defRPr>
                <a:latin typeface="+mj-lt"/>
              </a:defRPr>
            </a:lvl1pPr>
          </a:lstStyle>
          <a:p>
            <a:r>
              <a:rPr lang="en-US" dirty="0"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B Black Spark Title Only">
    <p:spTree>
      <p:nvGrpSpPr>
        <p:cNvPr id="1" name=""/>
        <p:cNvGrpSpPr/>
        <p:nvPr/>
      </p:nvGrpSpPr>
      <p:grpSpPr>
        <a:xfrm>
          <a:off x="0" y="0"/>
          <a:ext cx="0" cy="0"/>
          <a:chOff x="0" y="0"/>
          <a:chExt cx="0" cy="0"/>
        </a:xfrm>
      </p:grpSpPr>
      <p:sp>
        <p:nvSpPr>
          <p:cNvPr id="6" name="Title 1"/>
          <p:cNvSpPr>
            <a:spLocks noGrp="1"/>
          </p:cNvSpPr>
          <p:nvPr>
            <p:ph type="title"/>
          </p:nvPr>
        </p:nvSpPr>
        <p:spPr>
          <a:xfrm>
            <a:off x="369517" y="610916"/>
            <a:ext cx="8566521" cy="806721"/>
          </a:xfrm>
          <a:prstGeom prst="rect">
            <a:avLst/>
          </a:prstGeom>
        </p:spPr>
        <p:txBody>
          <a:bodyPr/>
          <a:lstStyle>
            <a:lvl1pPr>
              <a:defRPr>
                <a:solidFill>
                  <a:srgbClr val="F68933"/>
                </a:solidFill>
                <a:latin typeface="Arial" pitchFamily="34" charset="0"/>
                <a:cs typeface="Arial" pitchFamily="34" charset="0"/>
              </a:defRPr>
            </a:lvl1pPr>
          </a:lstStyle>
          <a:p>
            <a:r>
              <a:rPr lang="en-US" dirty="0" smtClean="0"/>
              <a:t>Click to edit Master title style</a:t>
            </a:r>
            <a:endParaRPr lang="en-GB"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EB White Text">
    <p:spTree>
      <p:nvGrpSpPr>
        <p:cNvPr id="1" name=""/>
        <p:cNvGrpSpPr/>
        <p:nvPr/>
      </p:nvGrpSpPr>
      <p:grpSpPr>
        <a:xfrm>
          <a:off x="0" y="0"/>
          <a:ext cx="0" cy="0"/>
          <a:chOff x="0" y="0"/>
          <a:chExt cx="0" cy="0"/>
        </a:xfrm>
      </p:grpSpPr>
      <p:sp>
        <p:nvSpPr>
          <p:cNvPr id="4" name="Rectangle 10"/>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2"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defRPr sz="2800">
                <a:solidFill>
                  <a:srgbClr val="515151"/>
                </a:solidFill>
              </a:defRPr>
            </a:lvl1pPr>
            <a:lvl2pPr marL="914400" marR="0" indent="0" algn="l" defTabSz="914400" rtl="0" eaLnBrk="1" fontAlgn="auto" latinLnBrk="0" hangingPunct="1">
              <a:lnSpc>
                <a:spcPct val="100000"/>
              </a:lnSpc>
              <a:spcBef>
                <a:spcPts val="600"/>
              </a:spcBef>
              <a:spcAft>
                <a:spcPts val="1800"/>
              </a:spcAft>
              <a:buClr>
                <a:srgbClr val="F18B1E"/>
              </a:buClr>
              <a:buSzPct val="125000"/>
              <a:buFontTx/>
              <a:buNone/>
              <a:tabLst/>
              <a:defRPr sz="2000">
                <a:solidFill>
                  <a:srgbClr val="515151"/>
                </a:solidFill>
              </a:defRPr>
            </a:lvl2pPr>
            <a:lvl3pPr marL="1828800" indent="-452438">
              <a:spcBef>
                <a:spcPts val="600"/>
              </a:spcBef>
              <a:spcAft>
                <a:spcPts val="1800"/>
              </a:spcAft>
              <a:defRPr sz="18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 Second level Second level Second level Second level </a:t>
            </a:r>
          </a:p>
          <a:p>
            <a:pPr lvl="1"/>
            <a:endParaRPr lang="en-US" dirty="0" smtClean="0"/>
          </a:p>
          <a:p>
            <a:pPr lvl="1"/>
            <a:endParaRPr lang="en-US" dirty="0" smtClean="0"/>
          </a:p>
          <a:p>
            <a:pPr lvl="1"/>
            <a:endParaRPr lang="en-US" dirty="0" smtClean="0"/>
          </a:p>
          <a:p>
            <a:pPr lvl="1"/>
            <a:r>
              <a:rPr lang="en-US" dirty="0" smtClean="0"/>
              <a:t> </a:t>
            </a:r>
          </a:p>
          <a:p>
            <a:pPr lvl="2"/>
            <a:r>
              <a:rPr lang="en-US" dirty="0" smtClean="0"/>
              <a:t>Third level</a:t>
            </a: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EB White Blank">
    <p:spTree>
      <p:nvGrpSpPr>
        <p:cNvPr id="1" name=""/>
        <p:cNvGrpSpPr/>
        <p:nvPr/>
      </p:nvGrpSpPr>
      <p:grpSpPr>
        <a:xfrm>
          <a:off x="0" y="0"/>
          <a:ext cx="0" cy="0"/>
          <a:chOff x="0" y="0"/>
          <a:chExt cx="0" cy="0"/>
        </a:xfrm>
      </p:grpSpPr>
      <p:grpSp>
        <p:nvGrpSpPr>
          <p:cNvPr id="2" name="Group 4"/>
          <p:cNvGrpSpPr>
            <a:grpSpLocks noChangeAspect="1"/>
          </p:cNvGrpSpPr>
          <p:nvPr userDrawn="1"/>
        </p:nvGrpSpPr>
        <p:grpSpPr bwMode="auto">
          <a:xfrm>
            <a:off x="-6994525" y="-1090613"/>
            <a:ext cx="2286000" cy="1714501"/>
            <a:chOff x="0" y="0"/>
            <a:chExt cx="9144000" cy="6858000"/>
          </a:xfrm>
        </p:grpSpPr>
        <p:sp>
          <p:nvSpPr>
            <p:cNvPr id="3" name="Rectangle 1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4" name="Picture 15" descr="Bottom-wave-for-dean.png"/>
            <p:cNvPicPr>
              <a:picLocks noChangeAspect="1"/>
            </p:cNvPicPr>
            <p:nvPr/>
          </p:nvPicPr>
          <p:blipFill>
            <a:blip r:embed="rId2">
              <a:lum bright="-80000" contrast="60000"/>
            </a:blip>
            <a:srcRect l="-1050" t="-6880" b="-1041"/>
            <a:stretch>
              <a:fillRect/>
            </a:stretch>
          </p:blipFill>
          <p:spPr bwMode="auto">
            <a:xfrm>
              <a:off x="0" y="3858038"/>
              <a:ext cx="9144000" cy="2999962"/>
            </a:xfrm>
            <a:prstGeom prst="rect">
              <a:avLst/>
            </a:prstGeom>
            <a:noFill/>
            <a:ln w="9525">
              <a:noFill/>
              <a:miter lim="800000"/>
              <a:headEnd/>
              <a:tailEnd/>
            </a:ln>
          </p:spPr>
        </p:pic>
        <p:pic>
          <p:nvPicPr>
            <p:cNvPr id="5" name="Picture 16" descr="top-wave-for-Dean.png"/>
            <p:cNvPicPr>
              <a:picLocks noChangeAspect="1"/>
            </p:cNvPicPr>
            <p:nvPr/>
          </p:nvPicPr>
          <p:blipFill>
            <a:blip r:embed="rId3">
              <a:lum bright="-76000" contrast="70000"/>
            </a:blip>
            <a:srcRect r="-7219"/>
            <a:stretch>
              <a:fillRect/>
            </a:stretch>
          </p:blipFill>
          <p:spPr bwMode="auto">
            <a:xfrm>
              <a:off x="0" y="0"/>
              <a:ext cx="9144000" cy="3303938"/>
            </a:xfrm>
            <a:prstGeom prst="rect">
              <a:avLst/>
            </a:prstGeom>
            <a:noFill/>
            <a:ln w="9525">
              <a:noFill/>
              <a:miter lim="800000"/>
              <a:headEnd/>
              <a:tailEnd/>
            </a:ln>
          </p:spPr>
        </p:pic>
        <p:cxnSp>
          <p:nvCxnSpPr>
            <p:cNvPr id="6" name="Straight Connector 17"/>
            <p:cNvCxnSpPr/>
            <p:nvPr/>
          </p:nvCxnSpPr>
          <p:spPr>
            <a:xfrm>
              <a:off x="0" y="6007100"/>
              <a:ext cx="9144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7" name="Footer Placeholder 6"/>
          <p:cNvSpPr txBox="1">
            <a:spLocks/>
          </p:cNvSpPr>
          <p:nvPr userDrawn="1"/>
        </p:nvSpPr>
        <p:spPr>
          <a:xfrm>
            <a:off x="304800" y="6384925"/>
            <a:ext cx="2895600" cy="244475"/>
          </a:xfrm>
          <a:prstGeom prst="rect">
            <a:avLst/>
          </a:prstGeom>
        </p:spPr>
        <p:txBody>
          <a:bodyPr anchor="ctr"/>
          <a:lstStyle/>
          <a:p>
            <a:pPr>
              <a:lnSpc>
                <a:spcPct val="85000"/>
              </a:lnSpc>
              <a:spcBef>
                <a:spcPct val="15000"/>
              </a:spcBef>
              <a:buClr>
                <a:srgbClr val="747273"/>
              </a:buClr>
              <a:defRPr/>
            </a:pPr>
            <a:r>
              <a:rPr lang="en-US" sz="900" dirty="0">
                <a:solidFill>
                  <a:srgbClr val="141414">
                    <a:lumMod val="50000"/>
                    <a:lumOff val="50000"/>
                  </a:srgbClr>
                </a:solidFill>
              </a:rPr>
              <a:t>© 2008 Eyeblaster. All rights reserved</a:t>
            </a: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EB White Text + Bottom Line">
    <p:spTree>
      <p:nvGrpSpPr>
        <p:cNvPr id="1" name=""/>
        <p:cNvGrpSpPr/>
        <p:nvPr/>
      </p:nvGrpSpPr>
      <p:grpSpPr>
        <a:xfrm>
          <a:off x="0" y="0"/>
          <a:ext cx="0" cy="0"/>
          <a:chOff x="0" y="0"/>
          <a:chExt cx="0" cy="0"/>
        </a:xfrm>
      </p:grpSpPr>
      <p:sp>
        <p:nvSpPr>
          <p:cNvPr id="5" name="Rectangle 10"/>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7" name="Rectangle 14"/>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370800" y="4779963"/>
            <a:ext cx="8260915" cy="995362"/>
          </a:xfrm>
          <a:prstGeom prst="rect">
            <a:avLst/>
          </a:prstGeom>
        </p:spPr>
        <p:txBody>
          <a:bodyPr anchor="ctr" anchorCtr="0"/>
          <a:lstStyle>
            <a:lvl1pPr marL="0" indent="0" algn="ctr">
              <a:buFontTx/>
              <a:buNone/>
              <a:defRPr sz="3200">
                <a:solidFill>
                  <a:srgbClr val="515151"/>
                </a:solidFill>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Content Placeholder 2"/>
          <p:cNvSpPr>
            <a:spLocks noGrp="1"/>
          </p:cNvSpPr>
          <p:nvPr>
            <p:ph idx="1"/>
          </p:nvPr>
        </p:nvSpPr>
        <p:spPr>
          <a:xfrm>
            <a:off x="370800" y="1216799"/>
            <a:ext cx="8292188" cy="3054575"/>
          </a:xfrm>
          <a:prstGeom prst="rect">
            <a:avLst/>
          </a:prstGeom>
        </p:spPr>
        <p:txBody>
          <a:bodyPr/>
          <a:lstStyle>
            <a:lvl1pPr marL="223838" indent="-223838">
              <a:spcBef>
                <a:spcPts val="600"/>
              </a:spcBef>
              <a:defRPr sz="2000">
                <a:solidFill>
                  <a:srgbClr val="515151"/>
                </a:solidFill>
              </a:defRPr>
            </a:lvl1pPr>
            <a:lvl2pPr marL="685800" indent="-228600">
              <a:spcAft>
                <a:spcPts val="1200"/>
              </a:spcAft>
              <a:defRPr sz="1600">
                <a:solidFill>
                  <a:srgbClr val="515151"/>
                </a:solidFill>
              </a:defRPr>
            </a:lvl2pPr>
            <a:lvl3pPr marL="1138238" indent="-228600">
              <a:spcBef>
                <a:spcPts val="600"/>
              </a:spcBef>
              <a:spcAft>
                <a:spcPts val="12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EB White Sample with Text">
    <p:spTree>
      <p:nvGrpSpPr>
        <p:cNvPr id="1" name=""/>
        <p:cNvGrpSpPr/>
        <p:nvPr/>
      </p:nvGrpSpPr>
      <p:grpSpPr>
        <a:xfrm>
          <a:off x="0" y="0"/>
          <a:ext cx="0" cy="0"/>
          <a:chOff x="0" y="0"/>
          <a:chExt cx="0" cy="0"/>
        </a:xfrm>
      </p:grpSpPr>
      <p:sp>
        <p:nvSpPr>
          <p:cNvPr id="5" name="Rectangle 10"/>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6" name="Rectangle 14"/>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Font typeface="Arial" pitchFamily="34" charset="0"/>
              <a:buChar char="•"/>
              <a:defRPr sz="2000">
                <a:solidFill>
                  <a:srgbClr val="515151"/>
                </a:solidFill>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EB White Title Only">
    <p:spTree>
      <p:nvGrpSpPr>
        <p:cNvPr id="1" name=""/>
        <p:cNvGrpSpPr/>
        <p:nvPr/>
      </p:nvGrpSpPr>
      <p:grpSpPr>
        <a:xfrm>
          <a:off x="0" y="0"/>
          <a:ext cx="0" cy="0"/>
          <a:chOff x="0" y="0"/>
          <a:chExt cx="0" cy="0"/>
        </a:xfrm>
      </p:grpSpPr>
      <p:sp>
        <p:nvSpPr>
          <p:cNvPr id="3"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p:txBody>
          <a:bodyPr/>
          <a:lstStyle>
            <a:lvl1pPr>
              <a:defRPr>
                <a:latin typeface="+mj-lt"/>
              </a:defRPr>
            </a:lvl1pPr>
          </a:lstStyle>
          <a:p>
            <a:r>
              <a:rPr lang="en-US" dirty="0" smtClean="0"/>
              <a:t>Click to edit Master title style</a:t>
            </a:r>
            <a:endParaRPr lang="en-US"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EB White Text">
    <p:spTree>
      <p:nvGrpSpPr>
        <p:cNvPr id="1" name=""/>
        <p:cNvGrpSpPr/>
        <p:nvPr/>
      </p:nvGrpSpPr>
      <p:grpSpPr>
        <a:xfrm>
          <a:off x="0" y="0"/>
          <a:ext cx="0" cy="0"/>
          <a:chOff x="0" y="0"/>
          <a:chExt cx="0" cy="0"/>
        </a:xfrm>
      </p:grpSpPr>
      <p:sp>
        <p:nvSpPr>
          <p:cNvPr id="4"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5" name="Footer Placeholder 6"/>
          <p:cNvSpPr txBox="1">
            <a:spLocks/>
          </p:cNvSpPr>
          <p:nvPr userDrawn="1"/>
        </p:nvSpPr>
        <p:spPr>
          <a:xfrm>
            <a:off x="304800" y="6384925"/>
            <a:ext cx="2895600" cy="244475"/>
          </a:xfrm>
          <a:prstGeom prst="rect">
            <a:avLst/>
          </a:prstGeom>
        </p:spPr>
        <p:txBody>
          <a:bodyPr anchor="ctr"/>
          <a:lstStyle/>
          <a:p>
            <a:pPr>
              <a:lnSpc>
                <a:spcPct val="85000"/>
              </a:lnSpc>
              <a:spcBef>
                <a:spcPct val="15000"/>
              </a:spcBef>
              <a:buClr>
                <a:srgbClr val="747273"/>
              </a:buClr>
              <a:defRPr/>
            </a:pPr>
            <a:r>
              <a:rPr lang="en-US" sz="900" dirty="0">
                <a:solidFill>
                  <a:srgbClr val="141414">
                    <a:lumMod val="50000"/>
                    <a:lumOff val="50000"/>
                  </a:srgbClr>
                </a:solidFill>
              </a:rPr>
              <a:t>© 2008 Eyeblaster. All rights reserved</a:t>
            </a: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2"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defRPr sz="2800">
                <a:solidFill>
                  <a:srgbClr val="515151"/>
                </a:solidFill>
              </a:defRPr>
            </a:lvl1pPr>
            <a:lvl2pPr marL="914400" indent="0">
              <a:spcAft>
                <a:spcPts val="1800"/>
              </a:spcAft>
              <a:defRPr sz="2000">
                <a:solidFill>
                  <a:srgbClr val="515151"/>
                </a:solidFill>
              </a:defRPr>
            </a:lvl2pPr>
            <a:lvl3pPr marL="1377950" indent="-1588">
              <a:spcBef>
                <a:spcPts val="600"/>
              </a:spcBef>
              <a:spcAft>
                <a:spcPts val="1800"/>
              </a:spcAft>
              <a:defRPr sz="18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EB White Text 2 Column">
    <p:spTree>
      <p:nvGrpSpPr>
        <p:cNvPr id="1" name=""/>
        <p:cNvGrpSpPr/>
        <p:nvPr/>
      </p:nvGrpSpPr>
      <p:grpSpPr>
        <a:xfrm>
          <a:off x="0" y="0"/>
          <a:ext cx="0" cy="0"/>
          <a:chOff x="0" y="0"/>
          <a:chExt cx="0" cy="0"/>
        </a:xfrm>
      </p:grpSpPr>
      <p:sp>
        <p:nvSpPr>
          <p:cNvPr id="5"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6" name="Footer Placeholder 6"/>
          <p:cNvSpPr txBox="1">
            <a:spLocks/>
          </p:cNvSpPr>
          <p:nvPr userDrawn="1"/>
        </p:nvSpPr>
        <p:spPr>
          <a:xfrm>
            <a:off x="304800" y="6384925"/>
            <a:ext cx="2895600" cy="244475"/>
          </a:xfrm>
          <a:prstGeom prst="rect">
            <a:avLst/>
          </a:prstGeom>
        </p:spPr>
        <p:txBody>
          <a:bodyPr anchor="ctr"/>
          <a:lstStyle/>
          <a:p>
            <a:pPr>
              <a:lnSpc>
                <a:spcPct val="85000"/>
              </a:lnSpc>
              <a:spcBef>
                <a:spcPct val="15000"/>
              </a:spcBef>
              <a:buClr>
                <a:srgbClr val="747273"/>
              </a:buClr>
              <a:defRPr/>
            </a:pPr>
            <a:r>
              <a:rPr lang="en-US" sz="900" dirty="0">
                <a:solidFill>
                  <a:srgbClr val="141414">
                    <a:lumMod val="50000"/>
                    <a:lumOff val="50000"/>
                  </a:srgbClr>
                </a:solidFill>
              </a:rPr>
              <a:t>© 2008 Eyeblaster. All rights reserved</a:t>
            </a:r>
          </a:p>
        </p:txBody>
      </p:sp>
      <p:sp>
        <p:nvSpPr>
          <p:cNvPr id="2" name="Title 1"/>
          <p:cNvSpPr>
            <a:spLocks noGrp="1"/>
          </p:cNvSpPr>
          <p:nvPr>
            <p:ph type="title"/>
          </p:nvPr>
        </p:nvSpPr>
        <p:spPr>
          <a:xfrm>
            <a:off x="370800" y="374400"/>
            <a:ext cx="8292188" cy="676800"/>
          </a:xfrm>
        </p:spPr>
        <p:txBody>
          <a:bodyPr/>
          <a:lstStyle/>
          <a:p>
            <a:r>
              <a:rPr lang="en-US" dirty="0" smtClean="0"/>
              <a:t>Click to edit Master title style</a:t>
            </a:r>
            <a:endParaRPr lang="en-US" dirty="0"/>
          </a:p>
        </p:txBody>
      </p:sp>
      <p:sp>
        <p:nvSpPr>
          <p:cNvPr id="12" name="Content Placeholder 2"/>
          <p:cNvSpPr>
            <a:spLocks noGrp="1"/>
          </p:cNvSpPr>
          <p:nvPr>
            <p:ph idx="1"/>
          </p:nvPr>
        </p:nvSpPr>
        <p:spPr>
          <a:xfrm>
            <a:off x="370800" y="1216799"/>
            <a:ext cx="3931920" cy="4991914"/>
          </a:xfrm>
          <a:prstGeom prst="rect">
            <a:avLst/>
          </a:prstGeom>
        </p:spPr>
        <p:txBody>
          <a:bodyPr/>
          <a:lstStyle>
            <a:lvl1pPr marL="457200" indent="-457200">
              <a:spcBef>
                <a:spcPts val="600"/>
              </a:spcBef>
              <a:defRPr sz="2000">
                <a:solidFill>
                  <a:srgbClr val="515151"/>
                </a:solidFill>
              </a:defRPr>
            </a:lvl1pPr>
            <a:lvl2pPr marL="914400" indent="0">
              <a:spcAft>
                <a:spcPts val="1800"/>
              </a:spcAft>
              <a:defRPr sz="1600">
                <a:solidFill>
                  <a:srgbClr val="515151"/>
                </a:solidFill>
              </a:defRPr>
            </a:lvl2pPr>
            <a:lvl3pPr marL="1377950" indent="-1588">
              <a:spcBef>
                <a:spcPts val="600"/>
              </a:spcBef>
              <a:spcAft>
                <a:spcPts val="18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Content Placeholder 2"/>
          <p:cNvSpPr>
            <a:spLocks noGrp="1"/>
          </p:cNvSpPr>
          <p:nvPr>
            <p:ph idx="10"/>
          </p:nvPr>
        </p:nvSpPr>
        <p:spPr>
          <a:xfrm>
            <a:off x="4731068" y="1216799"/>
            <a:ext cx="3931920" cy="4991914"/>
          </a:xfrm>
          <a:prstGeom prst="rect">
            <a:avLst/>
          </a:prstGeom>
        </p:spPr>
        <p:txBody>
          <a:bodyPr/>
          <a:lstStyle>
            <a:lvl1pPr marL="457200" indent="-457200">
              <a:spcBef>
                <a:spcPts val="600"/>
              </a:spcBef>
              <a:defRPr sz="2000">
                <a:solidFill>
                  <a:srgbClr val="515151"/>
                </a:solidFill>
              </a:defRPr>
            </a:lvl1pPr>
            <a:lvl2pPr marL="914400" indent="0">
              <a:spcAft>
                <a:spcPts val="1800"/>
              </a:spcAft>
              <a:defRPr sz="1600">
                <a:solidFill>
                  <a:srgbClr val="515151"/>
                </a:solidFill>
              </a:defRPr>
            </a:lvl2pPr>
            <a:lvl3pPr marL="1377950" indent="-1588">
              <a:spcBef>
                <a:spcPts val="600"/>
              </a:spcBef>
              <a:spcAft>
                <a:spcPts val="18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EB White Blank">
    <p:spTree>
      <p:nvGrpSpPr>
        <p:cNvPr id="1" name=""/>
        <p:cNvGrpSpPr/>
        <p:nvPr/>
      </p:nvGrpSpPr>
      <p:grpSpPr>
        <a:xfrm>
          <a:off x="0" y="0"/>
          <a:ext cx="0" cy="0"/>
          <a:chOff x="0" y="0"/>
          <a:chExt cx="0" cy="0"/>
        </a:xfrm>
      </p:grpSpPr>
      <p:grpSp>
        <p:nvGrpSpPr>
          <p:cNvPr id="2" name="Group 4"/>
          <p:cNvGrpSpPr>
            <a:grpSpLocks noChangeAspect="1"/>
          </p:cNvGrpSpPr>
          <p:nvPr userDrawn="1"/>
        </p:nvGrpSpPr>
        <p:grpSpPr bwMode="auto">
          <a:xfrm>
            <a:off x="-6994525" y="-1090613"/>
            <a:ext cx="2286000" cy="1714501"/>
            <a:chOff x="0" y="0"/>
            <a:chExt cx="9144000" cy="6858000"/>
          </a:xfrm>
        </p:grpSpPr>
        <p:sp>
          <p:nvSpPr>
            <p:cNvPr id="3" name="Rectangle 10"/>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4" name="Picture 15" descr="Bottom-wave-for-dean.png"/>
            <p:cNvPicPr>
              <a:picLocks noChangeAspect="1"/>
            </p:cNvPicPr>
            <p:nvPr/>
          </p:nvPicPr>
          <p:blipFill>
            <a:blip r:embed="rId2">
              <a:lum bright="-80000" contrast="60000"/>
            </a:blip>
            <a:srcRect l="-1050" t="-6880" b="-1041"/>
            <a:stretch>
              <a:fillRect/>
            </a:stretch>
          </p:blipFill>
          <p:spPr bwMode="auto">
            <a:xfrm>
              <a:off x="0" y="3858038"/>
              <a:ext cx="9144000" cy="2999962"/>
            </a:xfrm>
            <a:prstGeom prst="rect">
              <a:avLst/>
            </a:prstGeom>
            <a:noFill/>
            <a:ln w="9525">
              <a:noFill/>
              <a:miter lim="800000"/>
              <a:headEnd/>
              <a:tailEnd/>
            </a:ln>
          </p:spPr>
        </p:pic>
        <p:pic>
          <p:nvPicPr>
            <p:cNvPr id="5" name="Picture 16" descr="top-wave-for-Dean.png"/>
            <p:cNvPicPr>
              <a:picLocks noChangeAspect="1"/>
            </p:cNvPicPr>
            <p:nvPr/>
          </p:nvPicPr>
          <p:blipFill>
            <a:blip r:embed="rId3">
              <a:lum bright="-76000" contrast="70000"/>
            </a:blip>
            <a:srcRect r="-7219"/>
            <a:stretch>
              <a:fillRect/>
            </a:stretch>
          </p:blipFill>
          <p:spPr bwMode="auto">
            <a:xfrm>
              <a:off x="0" y="0"/>
              <a:ext cx="9144000" cy="3303938"/>
            </a:xfrm>
            <a:prstGeom prst="rect">
              <a:avLst/>
            </a:prstGeom>
            <a:noFill/>
            <a:ln w="9525">
              <a:noFill/>
              <a:miter lim="800000"/>
              <a:headEnd/>
              <a:tailEnd/>
            </a:ln>
          </p:spPr>
        </p:pic>
        <p:cxnSp>
          <p:nvCxnSpPr>
            <p:cNvPr id="6" name="Straight Connector 17"/>
            <p:cNvCxnSpPr/>
            <p:nvPr/>
          </p:nvCxnSpPr>
          <p:spPr>
            <a:xfrm>
              <a:off x="0" y="6007100"/>
              <a:ext cx="9144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7" name="Footer Placeholder 6"/>
          <p:cNvSpPr txBox="1">
            <a:spLocks/>
          </p:cNvSpPr>
          <p:nvPr userDrawn="1"/>
        </p:nvSpPr>
        <p:spPr>
          <a:xfrm>
            <a:off x="304800" y="6384925"/>
            <a:ext cx="2895600" cy="244475"/>
          </a:xfrm>
          <a:prstGeom prst="rect">
            <a:avLst/>
          </a:prstGeom>
        </p:spPr>
        <p:txBody>
          <a:bodyPr anchor="ctr"/>
          <a:lstStyle/>
          <a:p>
            <a:pPr>
              <a:lnSpc>
                <a:spcPct val="85000"/>
              </a:lnSpc>
              <a:spcBef>
                <a:spcPct val="15000"/>
              </a:spcBef>
              <a:buClr>
                <a:srgbClr val="747273"/>
              </a:buClr>
              <a:defRPr/>
            </a:pPr>
            <a:r>
              <a:rPr lang="en-US" sz="900" dirty="0">
                <a:solidFill>
                  <a:srgbClr val="141414">
                    <a:lumMod val="50000"/>
                    <a:lumOff val="50000"/>
                  </a:srgbClr>
                </a:solidFill>
              </a:rPr>
              <a:t>© 2008 Eyeblaster. All rights reserved</a:t>
            </a: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EB White Text + Bottom Line">
    <p:spTree>
      <p:nvGrpSpPr>
        <p:cNvPr id="1" name=""/>
        <p:cNvGrpSpPr/>
        <p:nvPr/>
      </p:nvGrpSpPr>
      <p:grpSpPr>
        <a:xfrm>
          <a:off x="0" y="0"/>
          <a:ext cx="0" cy="0"/>
          <a:chOff x="0" y="0"/>
          <a:chExt cx="0" cy="0"/>
        </a:xfrm>
      </p:grpSpPr>
      <p:sp>
        <p:nvSpPr>
          <p:cNvPr id="5"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7" name="Rectangle 10"/>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370800" y="4779963"/>
            <a:ext cx="8260915" cy="995362"/>
          </a:xfrm>
          <a:prstGeom prst="rect">
            <a:avLst/>
          </a:prstGeom>
        </p:spPr>
        <p:txBody>
          <a:bodyPr anchor="ctr" anchorCtr="0"/>
          <a:lstStyle>
            <a:lvl1pPr marL="0" indent="0" algn="ctr">
              <a:buFontTx/>
              <a:buNone/>
              <a:defRPr sz="3200">
                <a:solidFill>
                  <a:srgbClr val="515151"/>
                </a:solidFill>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Content Placeholder 2"/>
          <p:cNvSpPr>
            <a:spLocks noGrp="1"/>
          </p:cNvSpPr>
          <p:nvPr>
            <p:ph idx="1"/>
          </p:nvPr>
        </p:nvSpPr>
        <p:spPr>
          <a:xfrm>
            <a:off x="370800" y="1216799"/>
            <a:ext cx="8292188" cy="3054575"/>
          </a:xfrm>
          <a:prstGeom prst="rect">
            <a:avLst/>
          </a:prstGeom>
        </p:spPr>
        <p:txBody>
          <a:bodyPr/>
          <a:lstStyle>
            <a:lvl1pPr marL="223838" indent="-223838">
              <a:spcBef>
                <a:spcPts val="600"/>
              </a:spcBef>
              <a:defRPr sz="2000">
                <a:solidFill>
                  <a:srgbClr val="515151"/>
                </a:solidFill>
              </a:defRPr>
            </a:lvl1pPr>
            <a:lvl2pPr marL="685800" indent="-228600">
              <a:spcAft>
                <a:spcPts val="1200"/>
              </a:spcAft>
              <a:defRPr sz="1600">
                <a:solidFill>
                  <a:srgbClr val="515151"/>
                </a:solidFill>
              </a:defRPr>
            </a:lvl2pPr>
            <a:lvl3pPr marL="1138238" indent="-228600">
              <a:spcBef>
                <a:spcPts val="600"/>
              </a:spcBef>
              <a:spcAft>
                <a:spcPts val="12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EB White Sample with Text">
    <p:spTree>
      <p:nvGrpSpPr>
        <p:cNvPr id="1" name=""/>
        <p:cNvGrpSpPr/>
        <p:nvPr/>
      </p:nvGrpSpPr>
      <p:grpSpPr>
        <a:xfrm>
          <a:off x="0" y="0"/>
          <a:ext cx="0" cy="0"/>
          <a:chOff x="0" y="0"/>
          <a:chExt cx="0" cy="0"/>
        </a:xfrm>
      </p:grpSpPr>
      <p:sp>
        <p:nvSpPr>
          <p:cNvPr id="5"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6" name="Rectangle 10"/>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Font typeface="Arial" pitchFamily="34" charset="0"/>
              <a:buChar char="•"/>
              <a:defRPr sz="2000">
                <a:solidFill>
                  <a:srgbClr val="515151"/>
                </a:solidFill>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B Black Spark Blank">
    <p:spTree>
      <p:nvGrpSpPr>
        <p:cNvPr id="1" name=""/>
        <p:cNvGrpSpPr/>
        <p:nvPr/>
      </p:nvGrpSpPr>
      <p:grpSpPr>
        <a:xfrm>
          <a:off x="0" y="0"/>
          <a:ext cx="0" cy="0"/>
          <a:chOff x="0" y="0"/>
          <a:chExt cx="0" cy="0"/>
        </a:xfrm>
      </p:grpSpPr>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spcBef>
                <a:spcPts val="1200"/>
              </a:spcBef>
              <a:buClr>
                <a:srgbClr val="F18B1E"/>
              </a:buClr>
              <a:defRPr/>
            </a:lvl1pPr>
            <a:lvl2pPr marL="538163" indent="0">
              <a:spcBef>
                <a:spcPts val="400"/>
              </a:spcBef>
              <a:buClr>
                <a:srgbClr val="F18B1E"/>
              </a:buClr>
              <a:defRPr/>
            </a:lvl2pPr>
            <a:lvl3pPr>
              <a:buClr>
                <a:srgbClr val="F18B1E"/>
              </a:buClr>
              <a:defRPr/>
            </a:lvl3pPr>
            <a:lvl4pPr>
              <a:buClr>
                <a:srgbClr val="F18B1E"/>
              </a:buClr>
              <a:defRPr/>
            </a:lvl4pPr>
            <a:lvl5pPr>
              <a:buClr>
                <a:srgbClr val="F18B1E"/>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70800" y="1216800"/>
            <a:ext cx="4113518" cy="4920953"/>
          </a:xfrm>
        </p:spPr>
        <p:txBody>
          <a:bodyPr/>
          <a:lstStyle>
            <a:lvl1pPr>
              <a:spcBef>
                <a:spcPts val="1200"/>
              </a:spcBef>
              <a:defRPr sz="2000"/>
            </a:lvl1pPr>
            <a:lvl2pPr>
              <a:spcBef>
                <a:spcPts val="400"/>
              </a:spcBef>
              <a:defRPr sz="16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60934" y="1229326"/>
            <a:ext cx="4038600" cy="4920953"/>
          </a:xfrm>
        </p:spPr>
        <p:txBody>
          <a:bodyPr/>
          <a:lstStyle>
            <a:lvl1pPr>
              <a:spcBef>
                <a:spcPts val="1200"/>
              </a:spcBef>
              <a:defRPr sz="2000"/>
            </a:lvl1pPr>
            <a:lvl2pPr>
              <a:spcBef>
                <a:spcPts val="400"/>
              </a:spcBef>
              <a:defRPr sz="16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82044" y="1221963"/>
            <a:ext cx="4114800" cy="639762"/>
          </a:xfrm>
        </p:spPr>
        <p:txBody>
          <a:bodyPr/>
          <a:lstStyle>
            <a:lvl1pPr marL="0" indent="0">
              <a:buNone/>
              <a:defRPr sz="2000" b="1">
                <a:solidFill>
                  <a:srgbClr val="99A28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82044" y="1861725"/>
            <a:ext cx="4102274" cy="4263502"/>
          </a:xfrm>
        </p:spPr>
        <p:txBody>
          <a:bodyPr/>
          <a:lstStyle>
            <a:lvl1pPr>
              <a:spcBef>
                <a:spcPts val="1200"/>
              </a:spcBef>
              <a:defRPr sz="2000"/>
            </a:lvl1pPr>
            <a:lvl2pPr>
              <a:spcBef>
                <a:spcPts val="400"/>
              </a:spcBef>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770285" y="1221963"/>
            <a:ext cx="4041775" cy="639762"/>
          </a:xfrm>
        </p:spPr>
        <p:txBody>
          <a:bodyPr/>
          <a:lstStyle>
            <a:lvl1pPr marL="0" indent="0">
              <a:buNone/>
              <a:defRPr sz="2000" b="1">
                <a:solidFill>
                  <a:srgbClr val="99A28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770285" y="1861725"/>
            <a:ext cx="4041775" cy="4276028"/>
          </a:xfrm>
        </p:spPr>
        <p:txBody>
          <a:bodyPr/>
          <a:lstStyle>
            <a:lvl1pPr>
              <a:spcBef>
                <a:spcPts val="1200"/>
              </a:spcBef>
              <a:defRPr sz="2000"/>
            </a:lvl1pPr>
            <a:lvl2pPr>
              <a:spcBef>
                <a:spcPts val="400"/>
              </a:spcBef>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itleOnly" preserve="1">
  <p:cSld name="Title Only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blank)">
    <p:spTree>
      <p:nvGrpSpPr>
        <p:cNvPr id="1" name=""/>
        <p:cNvGrpSpPr/>
        <p:nvPr/>
      </p:nvGrpSpPr>
      <p:grpSpPr>
        <a:xfrm>
          <a:off x="0" y="0"/>
          <a:ext cx="0" cy="0"/>
          <a:chOff x="0" y="0"/>
          <a:chExt cx="0" cy="0"/>
        </a:xfrm>
      </p:grpSpPr>
      <p:sp>
        <p:nvSpPr>
          <p:cNvPr id="3" name="Rectangle 14"/>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4" name="Picture 21" descr="Bottom-wave-for-dean.png"/>
          <p:cNvPicPr>
            <a:picLocks noChangeAspect="1"/>
          </p:cNvPicPr>
          <p:nvPr userDrawn="1"/>
        </p:nvPicPr>
        <p:blipFill>
          <a:blip r:embed="rId2">
            <a:lum bright="-86000" contrast="50000"/>
          </a:blip>
          <a:srcRect l="-1044" t="-6880" r="641" b="-1041"/>
          <a:stretch>
            <a:fillRect/>
          </a:stretch>
        </p:blipFill>
        <p:spPr bwMode="auto">
          <a:xfrm>
            <a:off x="0" y="3857625"/>
            <a:ext cx="9144000" cy="3000375"/>
          </a:xfrm>
          <a:prstGeom prst="rect">
            <a:avLst/>
          </a:prstGeom>
          <a:noFill/>
          <a:ln w="9525">
            <a:noFill/>
            <a:miter lim="800000"/>
            <a:headEnd/>
            <a:tailEnd/>
          </a:ln>
        </p:spPr>
      </p:pic>
      <p:pic>
        <p:nvPicPr>
          <p:cNvPr id="5" name="Picture 23" descr="top-wave-for-Dean.png"/>
          <p:cNvPicPr>
            <a:picLocks noChangeAspect="1"/>
          </p:cNvPicPr>
          <p:nvPr userDrawn="1"/>
        </p:nvPicPr>
        <p:blipFill>
          <a:blip r:embed="rId3">
            <a:lum bright="-86000" contrast="70000"/>
          </a:blip>
          <a:srcRect t="1216" r="-7225"/>
          <a:stretch>
            <a:fillRect/>
          </a:stretch>
        </p:blipFill>
        <p:spPr bwMode="auto">
          <a:xfrm>
            <a:off x="0" y="0"/>
            <a:ext cx="9144000" cy="3303588"/>
          </a:xfrm>
          <a:prstGeom prst="rect">
            <a:avLst/>
          </a:prstGeom>
          <a:noFill/>
          <a:ln w="9525">
            <a:noFill/>
            <a:miter lim="800000"/>
            <a:headEnd/>
            <a:tailEnd/>
          </a:ln>
        </p:spPr>
      </p:pic>
      <p:sp>
        <p:nvSpPr>
          <p:cNvPr id="6" name="Rectangle 24"/>
          <p:cNvSpPr/>
          <p:nvPr userDrawn="1"/>
        </p:nvSpPr>
        <p:spPr>
          <a:xfrm>
            <a:off x="0" y="315913"/>
            <a:ext cx="9144000" cy="762000"/>
          </a:xfrm>
          <a:prstGeom prst="rect">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cxnSp>
        <p:nvCxnSpPr>
          <p:cNvPr id="7" name="Straight Connector 25"/>
          <p:cNvCxnSpPr/>
          <p:nvPr userDrawn="1"/>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8" name="Footer Placeholder 6"/>
          <p:cNvSpPr txBox="1">
            <a:spLocks/>
          </p:cNvSpPr>
          <p:nvPr userDrawn="1"/>
        </p:nvSpPr>
        <p:spPr>
          <a:xfrm>
            <a:off x="304800" y="6384925"/>
            <a:ext cx="2895600" cy="244475"/>
          </a:xfrm>
          <a:prstGeom prst="rect">
            <a:avLst/>
          </a:prstGeom>
        </p:spPr>
        <p:txBody>
          <a:bodyPr anchor="ctr"/>
          <a:lstStyle/>
          <a:p>
            <a:pPr>
              <a:lnSpc>
                <a:spcPct val="85000"/>
              </a:lnSpc>
              <a:spcBef>
                <a:spcPct val="15000"/>
              </a:spcBef>
              <a:buClr>
                <a:srgbClr val="747273"/>
              </a:buClr>
              <a:defRPr/>
            </a:pPr>
            <a:r>
              <a:rPr lang="en-US" sz="900" dirty="0">
                <a:solidFill>
                  <a:srgbClr val="515151"/>
                </a:solidFill>
                <a:latin typeface="HelveticaNeueLT Std Lt"/>
                <a:cs typeface="Arial" charset="0"/>
              </a:rPr>
              <a:t>© 2008 Eyeblaster. All rights reserved</a:t>
            </a:r>
          </a:p>
        </p:txBody>
      </p:sp>
      <p:sp>
        <p:nvSpPr>
          <p:cNvPr id="9" name="Rectangle 28"/>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3" name="Picture 21" descr="Bottom-wave-for-dean.png"/>
          <p:cNvPicPr>
            <a:picLocks noChangeAspect="1"/>
          </p:cNvPicPr>
          <p:nvPr userDrawn="1"/>
        </p:nvPicPr>
        <p:blipFill>
          <a:blip r:embed="rId2">
            <a:lum bright="-86000" contrast="50000"/>
          </a:blip>
          <a:srcRect l="-1044" t="-6880" r="641" b="-1041"/>
          <a:stretch>
            <a:fillRect/>
          </a:stretch>
        </p:blipFill>
        <p:spPr bwMode="auto">
          <a:xfrm>
            <a:off x="0" y="3857625"/>
            <a:ext cx="9144000" cy="3000375"/>
          </a:xfrm>
          <a:prstGeom prst="rect">
            <a:avLst/>
          </a:prstGeom>
          <a:noFill/>
          <a:ln w="9525">
            <a:noFill/>
            <a:miter lim="800000"/>
            <a:headEnd/>
            <a:tailEnd/>
          </a:ln>
        </p:spPr>
      </p:pic>
      <p:pic>
        <p:nvPicPr>
          <p:cNvPr id="4" name="Picture 23" descr="top-wave-for-Dean.png"/>
          <p:cNvPicPr>
            <a:picLocks noChangeAspect="1"/>
          </p:cNvPicPr>
          <p:nvPr userDrawn="1"/>
        </p:nvPicPr>
        <p:blipFill>
          <a:blip r:embed="rId3">
            <a:lum bright="-86000" contrast="70000"/>
          </a:blip>
          <a:srcRect t="1216" r="-7225"/>
          <a:stretch>
            <a:fillRect/>
          </a:stretch>
        </p:blipFill>
        <p:spPr bwMode="auto">
          <a:xfrm>
            <a:off x="0" y="0"/>
            <a:ext cx="9144000" cy="3303588"/>
          </a:xfrm>
          <a:prstGeom prst="rect">
            <a:avLst/>
          </a:prstGeom>
          <a:noFill/>
          <a:ln w="9525">
            <a:noFill/>
            <a:miter lim="800000"/>
            <a:headEnd/>
            <a:tailEnd/>
          </a:ln>
        </p:spPr>
      </p:pic>
      <p:cxnSp>
        <p:nvCxnSpPr>
          <p:cNvPr id="5" name="Straight Connector 24"/>
          <p:cNvCxnSpPr/>
          <p:nvPr userDrawn="1"/>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6" name="Footer Placeholder 6"/>
          <p:cNvSpPr txBox="1">
            <a:spLocks/>
          </p:cNvSpPr>
          <p:nvPr userDrawn="1"/>
        </p:nvSpPr>
        <p:spPr>
          <a:xfrm>
            <a:off x="304800" y="6384925"/>
            <a:ext cx="2895600" cy="244475"/>
          </a:xfrm>
          <a:prstGeom prst="rect">
            <a:avLst/>
          </a:prstGeom>
        </p:spPr>
        <p:txBody>
          <a:bodyPr anchor="ctr"/>
          <a:lstStyle/>
          <a:p>
            <a:pPr>
              <a:lnSpc>
                <a:spcPct val="85000"/>
              </a:lnSpc>
              <a:spcBef>
                <a:spcPct val="15000"/>
              </a:spcBef>
              <a:buClr>
                <a:srgbClr val="747273"/>
              </a:buClr>
              <a:defRPr/>
            </a:pPr>
            <a:r>
              <a:rPr lang="en-US" sz="900" dirty="0">
                <a:solidFill>
                  <a:srgbClr val="515151"/>
                </a:solidFill>
                <a:latin typeface="HelveticaNeueLT Std Lt"/>
                <a:cs typeface="Arial" charset="0"/>
              </a:rPr>
              <a:t>© 2008 Eyeblaster. All rights reserved</a:t>
            </a: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0800" y="374400"/>
            <a:ext cx="8248389" cy="676800"/>
          </a:xfrm>
        </p:spPr>
        <p:txBody>
          <a:bodyPr/>
          <a:lstStyle>
            <a:lvl1pPr algn="l">
              <a:defRPr sz="3600" b="0"/>
            </a:lvl1pPr>
          </a:lstStyle>
          <a:p>
            <a:r>
              <a:rPr lang="en-US" dirty="0" smtClean="0"/>
              <a:t>Click to edit Master title style</a:t>
            </a:r>
            <a:endParaRPr lang="en-US" dirty="0"/>
          </a:p>
        </p:txBody>
      </p:sp>
      <p:sp>
        <p:nvSpPr>
          <p:cNvPr id="3" name="Content Placeholder 2"/>
          <p:cNvSpPr>
            <a:spLocks noGrp="1"/>
          </p:cNvSpPr>
          <p:nvPr>
            <p:ph idx="1"/>
          </p:nvPr>
        </p:nvSpPr>
        <p:spPr>
          <a:xfrm>
            <a:off x="370800" y="1216799"/>
            <a:ext cx="8223337" cy="3054575"/>
          </a:xfrm>
        </p:spPr>
        <p:txBody>
          <a:bodyPr/>
          <a:lstStyle>
            <a:lvl1pPr>
              <a:defRPr sz="2000"/>
            </a:lvl1pPr>
            <a:lvl2pPr>
              <a:defRPr sz="1600"/>
            </a:lvl2pPr>
            <a:lvl3pPr>
              <a:defRPr sz="1400"/>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370800" y="4321479"/>
            <a:ext cx="8260915" cy="1804684"/>
          </a:xfrm>
        </p:spPr>
        <p:txBody>
          <a:bodyPr/>
          <a:lstStyle>
            <a:lvl1pPr marL="263525" indent="-263525">
              <a:buFont typeface="Arial" pitchFamily="34" charset="0"/>
              <a:buChar char="•"/>
              <a:defRPr sz="2000"/>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370800" y="1216800"/>
            <a:ext cx="4122976" cy="490080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63370" y="1216800"/>
            <a:ext cx="4017376" cy="492585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370799" y="374400"/>
            <a:ext cx="8460049" cy="676800"/>
          </a:xfrm>
        </p:spPr>
        <p:txBody>
          <a:bodyPr/>
          <a:lstStyle/>
          <a:p>
            <a:r>
              <a:rPr lang="en-US" dirty="0" smtClean="0"/>
              <a:t>Click to edit Master title style</a:t>
            </a:r>
            <a:endParaRPr lang="en-GB" dirty="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70799" y="374400"/>
            <a:ext cx="8510153" cy="676800"/>
          </a:xfrm>
        </p:spPr>
        <p:txBody>
          <a:bodyPr/>
          <a:lstStyle/>
          <a:p>
            <a:r>
              <a:rPr lang="en-US" smtClean="0"/>
              <a:t>Click to edit Master title style</a:t>
            </a:r>
            <a:endParaRPr lang="en-GB"/>
          </a:p>
        </p:txBody>
      </p:sp>
      <p:sp>
        <p:nvSpPr>
          <p:cNvPr id="3" name="Content Placeholder 2"/>
          <p:cNvSpPr>
            <a:spLocks noGrp="1"/>
          </p:cNvSpPr>
          <p:nvPr>
            <p:ph sz="half" idx="1"/>
          </p:nvPr>
        </p:nvSpPr>
        <p:spPr>
          <a:xfrm>
            <a:off x="370800" y="1216800"/>
            <a:ext cx="4213726" cy="494600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quarter" idx="2"/>
          </p:nvPr>
        </p:nvSpPr>
        <p:spPr>
          <a:xfrm>
            <a:off x="4762800" y="1224419"/>
            <a:ext cx="3898900" cy="303442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Content Placeholder 4"/>
          <p:cNvSpPr>
            <a:spLocks noGrp="1"/>
          </p:cNvSpPr>
          <p:nvPr>
            <p:ph sz="quarter" idx="3"/>
          </p:nvPr>
        </p:nvSpPr>
        <p:spPr>
          <a:xfrm>
            <a:off x="4762800" y="4287230"/>
            <a:ext cx="3898900" cy="187557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70800" y="374400"/>
            <a:ext cx="8229600" cy="676800"/>
          </a:xfrm>
        </p:spPr>
        <p:txBody>
          <a:bodyPr/>
          <a:lstStyle/>
          <a:p>
            <a:r>
              <a:rPr lang="en-US" dirty="0" smtClean="0"/>
              <a:t>Click to edit Master title style</a:t>
            </a:r>
            <a:endParaRPr lang="en-GB" dirty="0"/>
          </a:p>
        </p:txBody>
      </p:sp>
      <p:sp>
        <p:nvSpPr>
          <p:cNvPr id="3" name="Chart Placeholder 2"/>
          <p:cNvSpPr>
            <a:spLocks noGrp="1"/>
          </p:cNvSpPr>
          <p:nvPr>
            <p:ph type="chart" idx="1"/>
          </p:nvPr>
        </p:nvSpPr>
        <p:spPr>
          <a:xfrm>
            <a:off x="370800" y="1216800"/>
            <a:ext cx="8229600" cy="3079627"/>
          </a:xfrm>
        </p:spPr>
        <p:txBody>
          <a:bodyPr/>
          <a:lstStyle/>
          <a:p>
            <a:pPr lvl="0"/>
            <a:endParaRPr lang="en-GB" noProof="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45.xml"/><Relationship Id="rId7" Type="http://schemas.openxmlformats.org/officeDocument/2006/relationships/image" Target="../media/image5.png"/><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theme" Target="../theme/theme10.xml"/><Relationship Id="rId5" Type="http://schemas.openxmlformats.org/officeDocument/2006/relationships/slideLayout" Target="../slideLayouts/slideLayout47.xml"/><Relationship Id="rId4" Type="http://schemas.openxmlformats.org/officeDocument/2006/relationships/slideLayout" Target="../slideLayouts/slideLayout46.xml"/></Relationships>
</file>

<file path=ppt/slideMasters/_rels/slideMaster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50.xml"/><Relationship Id="rId7" Type="http://schemas.openxmlformats.org/officeDocument/2006/relationships/image" Target="../media/image5.png"/><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theme" Target="../theme/theme11.xml"/><Relationship Id="rId5" Type="http://schemas.openxmlformats.org/officeDocument/2006/relationships/slideLayout" Target="../slideLayouts/slideLayout52.xml"/><Relationship Id="rId4" Type="http://schemas.openxmlformats.org/officeDocument/2006/relationships/slideLayout" Target="../slideLayouts/slideLayout51.xml"/></Relationships>
</file>

<file path=ppt/slideMasters/_rels/slideMaster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55.xml"/><Relationship Id="rId7" Type="http://schemas.openxmlformats.org/officeDocument/2006/relationships/image" Target="../media/image5.png"/><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theme" Target="../theme/theme12.xml"/><Relationship Id="rId5" Type="http://schemas.openxmlformats.org/officeDocument/2006/relationships/slideLayout" Target="../slideLayouts/slideLayout57.xml"/><Relationship Id="rId4" Type="http://schemas.openxmlformats.org/officeDocument/2006/relationships/slideLayout" Target="../slideLayouts/slideLayout56.xml"/></Relationships>
</file>

<file path=ppt/slideMasters/_rels/slideMaster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60.xml"/><Relationship Id="rId7" Type="http://schemas.openxmlformats.org/officeDocument/2006/relationships/image" Target="../media/image5.png"/><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theme" Target="../theme/theme13.xml"/><Relationship Id="rId5" Type="http://schemas.openxmlformats.org/officeDocument/2006/relationships/slideLayout" Target="../slideLayouts/slideLayout62.xml"/><Relationship Id="rId4" Type="http://schemas.openxmlformats.org/officeDocument/2006/relationships/slideLayout" Target="../slideLayouts/slideLayout61.xml"/></Relationships>
</file>

<file path=ppt/slideMasters/_rels/slideMaster14.xml.rels><?xml version="1.0" encoding="UTF-8" standalone="yes"?>
<Relationships xmlns="http://schemas.openxmlformats.org/package/2006/relationships"><Relationship Id="rId3" Type="http://schemas.openxmlformats.org/officeDocument/2006/relationships/theme" Target="../theme/theme14.xml"/><Relationship Id="rId2" Type="http://schemas.openxmlformats.org/officeDocument/2006/relationships/slideLayout" Target="../slideLayouts/slideLayout64.xml"/><Relationship Id="rId1" Type="http://schemas.openxmlformats.org/officeDocument/2006/relationships/slideLayout" Target="../slideLayouts/slideLayout63.xml"/><Relationship Id="rId5" Type="http://schemas.openxmlformats.org/officeDocument/2006/relationships/image" Target="../media/image2.png"/><Relationship Id="rId4" Type="http://schemas.openxmlformats.org/officeDocument/2006/relationships/image" Target="../media/image1.jpeg"/></Relationships>
</file>

<file path=ppt/slideMasters/_rels/slideMaster15.xml.rels><?xml version="1.0" encoding="UTF-8" standalone="yes"?>
<Relationships xmlns="http://schemas.openxmlformats.org/package/2006/relationships"><Relationship Id="rId8" Type="http://schemas.openxmlformats.org/officeDocument/2006/relationships/theme" Target="../theme/theme15.xml"/><Relationship Id="rId3" Type="http://schemas.openxmlformats.org/officeDocument/2006/relationships/slideLayout" Target="../slideLayouts/slideLayout67.xml"/><Relationship Id="rId7" Type="http://schemas.openxmlformats.org/officeDocument/2006/relationships/slideLayout" Target="../slideLayouts/slideLayout71.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5" Type="http://schemas.openxmlformats.org/officeDocument/2006/relationships/slideLayout" Target="../slideLayouts/slideLayout69.xml"/><Relationship Id="rId10" Type="http://schemas.openxmlformats.org/officeDocument/2006/relationships/image" Target="../media/image12.png"/><Relationship Id="rId4" Type="http://schemas.openxmlformats.org/officeDocument/2006/relationships/slideLayout" Target="../slideLayouts/slideLayout68.xml"/><Relationship Id="rId9" Type="http://schemas.openxmlformats.org/officeDocument/2006/relationships/image" Target="../media/image11.png"/></Relationships>
</file>

<file path=ppt/slideMasters/_rels/slideMaster16.xml.rels><?xml version="1.0" encoding="UTF-8" standalone="yes"?>
<Relationships xmlns="http://schemas.openxmlformats.org/package/2006/relationships"><Relationship Id="rId8" Type="http://schemas.openxmlformats.org/officeDocument/2006/relationships/theme" Target="../theme/theme16.xml"/><Relationship Id="rId3" Type="http://schemas.openxmlformats.org/officeDocument/2006/relationships/slideLayout" Target="../slideLayouts/slideLayout74.xml"/><Relationship Id="rId7" Type="http://schemas.openxmlformats.org/officeDocument/2006/relationships/slideLayout" Target="../slideLayouts/slideLayout78.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5" Type="http://schemas.openxmlformats.org/officeDocument/2006/relationships/slideLayout" Target="../slideLayouts/slideLayout76.xml"/><Relationship Id="rId10" Type="http://schemas.openxmlformats.org/officeDocument/2006/relationships/image" Target="../media/image10.png"/><Relationship Id="rId4" Type="http://schemas.openxmlformats.org/officeDocument/2006/relationships/slideLayout" Target="../slideLayouts/slideLayout75.xml"/><Relationship Id="rId9" Type="http://schemas.openxmlformats.org/officeDocument/2006/relationships/image" Target="../media/image9.png"/></Relationships>
</file>

<file path=ppt/slideMasters/_rels/slideMaster1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81.xml"/><Relationship Id="rId7" Type="http://schemas.openxmlformats.org/officeDocument/2006/relationships/image" Target="../media/image9.png"/><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theme" Target="../theme/theme17.xml"/><Relationship Id="rId5" Type="http://schemas.openxmlformats.org/officeDocument/2006/relationships/slideLayout" Target="../slideLayouts/slideLayout83.xml"/><Relationship Id="rId4" Type="http://schemas.openxmlformats.org/officeDocument/2006/relationships/slideLayout" Target="../slideLayouts/slideLayout82.xml"/></Relationships>
</file>

<file path=ppt/slideMasters/_rels/slideMaster1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86.xml"/><Relationship Id="rId7" Type="http://schemas.openxmlformats.org/officeDocument/2006/relationships/theme" Target="../theme/theme18.xml"/><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slideLayout" Target="../slideLayouts/slideLayout89.xml"/><Relationship Id="rId5" Type="http://schemas.openxmlformats.org/officeDocument/2006/relationships/slideLayout" Target="../slideLayouts/slideLayout88.xml"/><Relationship Id="rId4" Type="http://schemas.openxmlformats.org/officeDocument/2006/relationships/slideLayout" Target="../slideLayouts/slideLayout87.xml"/><Relationship Id="rId9" Type="http://schemas.openxmlformats.org/officeDocument/2006/relationships/image" Target="../media/image10.png"/></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image" Target="../media/image5.png"/><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19.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 Id="rId14"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3.jpe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2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103.xml"/><Relationship Id="rId7" Type="http://schemas.openxmlformats.org/officeDocument/2006/relationships/theme" Target="../theme/theme20.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5" Type="http://schemas.openxmlformats.org/officeDocument/2006/relationships/slideLayout" Target="../slideLayouts/slideLayout105.xml"/><Relationship Id="rId4" Type="http://schemas.openxmlformats.org/officeDocument/2006/relationships/slideLayout" Target="../slideLayouts/slideLayout104.xml"/><Relationship Id="rId9" Type="http://schemas.openxmlformats.org/officeDocument/2006/relationships/image" Target="../media/image10.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9.xml"/><Relationship Id="rId7"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theme" Target="../theme/theme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21.xml"/><Relationship Id="rId7" Type="http://schemas.openxmlformats.org/officeDocument/2006/relationships/image" Target="../media/image5.png"/><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theme" Target="../theme/theme5.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6.xml"/><Relationship Id="rId1" Type="http://schemas.openxmlformats.org/officeDocument/2006/relationships/slideLayout" Target="../slideLayouts/slideLayout24.xml"/><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10" Type="http://schemas.openxmlformats.org/officeDocument/2006/relationships/image" Target="../media/image10.png"/><Relationship Id="rId4" Type="http://schemas.openxmlformats.org/officeDocument/2006/relationships/slideLayout" Target="../slideLayouts/slideLayout28.xml"/><Relationship Id="rId9" Type="http://schemas.openxmlformats.org/officeDocument/2006/relationships/image" Target="../media/image9.png"/></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34.xml"/><Relationship Id="rId7" Type="http://schemas.openxmlformats.org/officeDocument/2006/relationships/theme" Target="../theme/theme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4" Type="http://schemas.openxmlformats.org/officeDocument/2006/relationships/slideLayout" Target="../slideLayouts/slideLayout35.xml"/><Relationship Id="rId9" Type="http://schemas.openxmlformats.org/officeDocument/2006/relationships/image" Target="../media/image6.png"/></Relationships>
</file>

<file path=ppt/slideMasters/_rels/slideMaster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40.xml"/><Relationship Id="rId7" Type="http://schemas.openxmlformats.org/officeDocument/2006/relationships/image" Target="../media/image5.png"/><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theme" Target="../theme/theme9.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0" name="Picture 7" descr="EB_home_background.jp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11" name="Rectangle 10"/>
          <p:cNvSpPr/>
          <p:nvPr/>
        </p:nvSpPr>
        <p:spPr>
          <a:xfrm>
            <a:off x="0" y="1439863"/>
            <a:ext cx="9144000" cy="28067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15" name="Rectangle 14"/>
          <p:cNvSpPr/>
          <p:nvPr/>
        </p:nvSpPr>
        <p:spPr>
          <a:xfrm>
            <a:off x="0" y="0"/>
            <a:ext cx="9144000" cy="1439863"/>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16" name="Rectangle 15"/>
          <p:cNvSpPr/>
          <p:nvPr/>
        </p:nvSpPr>
        <p:spPr>
          <a:xfrm>
            <a:off x="0" y="4235450"/>
            <a:ext cx="9144000" cy="262255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pic>
        <p:nvPicPr>
          <p:cNvPr id="2054" name="Picture 8" descr="EB_logoCMYK_alt.png"/>
          <p:cNvPicPr>
            <a:picLocks noChangeAspect="1"/>
          </p:cNvPicPr>
          <p:nvPr/>
        </p:nvPicPr>
        <p:blipFill>
          <a:blip r:embed="rId4"/>
          <a:srcRect/>
          <a:stretch>
            <a:fillRect/>
          </a:stretch>
        </p:blipFill>
        <p:spPr bwMode="auto">
          <a:xfrm>
            <a:off x="5105400" y="4648200"/>
            <a:ext cx="3722688" cy="1208088"/>
          </a:xfrm>
          <a:prstGeom prst="rect">
            <a:avLst/>
          </a:prstGeom>
          <a:noFill/>
          <a:ln w="9525">
            <a:noFill/>
            <a:miter lim="800000"/>
            <a:headEnd/>
            <a:tailEnd/>
          </a:ln>
        </p:spPr>
      </p:pic>
      <p:sp>
        <p:nvSpPr>
          <p:cNvPr id="12" name="Footer Placeholder 6"/>
          <p:cNvSpPr txBox="1">
            <a:spLocks/>
          </p:cNvSpPr>
          <p:nvPr/>
        </p:nvSpPr>
        <p:spPr>
          <a:xfrm>
            <a:off x="304800" y="6384925"/>
            <a:ext cx="2895600" cy="244475"/>
          </a:xfrm>
          <a:prstGeom prst="rect">
            <a:avLst/>
          </a:prstGeom>
        </p:spPr>
        <p:txBody>
          <a:bodyPr anchor="ctr"/>
          <a:lstStyle/>
          <a:p>
            <a:pPr fontAlgn="auto">
              <a:spcBef>
                <a:spcPts val="0"/>
              </a:spcBef>
              <a:spcAft>
                <a:spcPts val="0"/>
              </a:spcAft>
              <a:defRPr/>
            </a:pPr>
            <a:r>
              <a:rPr lang="en-US" sz="800" dirty="0">
                <a:solidFill>
                  <a:schemeClr val="tx1">
                    <a:lumMod val="50000"/>
                    <a:lumOff val="50000"/>
                  </a:schemeClr>
                </a:solidFill>
              </a:rPr>
              <a:t>© 2009 Eyeblaster. All rights reserved</a:t>
            </a:r>
          </a:p>
        </p:txBody>
      </p:sp>
    </p:spTree>
  </p:cSld>
  <p:clrMap bg1="lt1" tx1="dk1" bg2="lt2" tx2="dk2" accent1="accent1" accent2="accent2" accent3="accent3" accent4="accent4" accent5="accent5" accent6="accent6" hlink="hlink" folHlink="folHlink"/>
  <p:sldLayoutIdLst>
    <p:sldLayoutId id="2147484286" r:id="rId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8" name="Rectangle 17"/>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pic>
        <p:nvPicPr>
          <p:cNvPr id="11267" name="Picture 18" descr="Bottom-wave-for-dean.png"/>
          <p:cNvPicPr>
            <a:picLocks noChangeAspect="1"/>
          </p:cNvPicPr>
          <p:nvPr/>
        </p:nvPicPr>
        <p:blipFill>
          <a:blip r:embed="rId7">
            <a:lum bright="100000" contrast="-100000"/>
          </a:blip>
          <a:srcRect l="-1044" t="-6880" r="641" b="-1041"/>
          <a:stretch>
            <a:fillRect/>
          </a:stretch>
        </p:blipFill>
        <p:spPr bwMode="auto">
          <a:xfrm>
            <a:off x="0" y="3857625"/>
            <a:ext cx="9144000" cy="3000375"/>
          </a:xfrm>
          <a:prstGeom prst="rect">
            <a:avLst/>
          </a:prstGeom>
          <a:noFill/>
          <a:ln w="9525">
            <a:noFill/>
            <a:miter lim="800000"/>
            <a:headEnd/>
            <a:tailEnd/>
          </a:ln>
        </p:spPr>
      </p:pic>
      <p:pic>
        <p:nvPicPr>
          <p:cNvPr id="11268" name="Picture 19" descr="top-wave-for-Dean.png"/>
          <p:cNvPicPr>
            <a:picLocks noChangeAspect="1"/>
          </p:cNvPicPr>
          <p:nvPr/>
        </p:nvPicPr>
        <p:blipFill>
          <a:blip r:embed="rId8">
            <a:lum bright="20000" contrast="80000"/>
          </a:blip>
          <a:srcRect t="1216" r="-7225"/>
          <a:stretch>
            <a:fillRect/>
          </a:stretch>
        </p:blipFill>
        <p:spPr bwMode="auto">
          <a:xfrm>
            <a:off x="0" y="0"/>
            <a:ext cx="9144000" cy="3303588"/>
          </a:xfrm>
          <a:prstGeom prst="rect">
            <a:avLst/>
          </a:prstGeom>
          <a:noFill/>
          <a:ln w="9525">
            <a:noFill/>
            <a:miter lim="800000"/>
            <a:headEnd/>
            <a:tailEnd/>
          </a:ln>
        </p:spPr>
      </p:pic>
      <p:cxnSp>
        <p:nvCxnSpPr>
          <p:cNvPr id="23" name="Straight Connector 22"/>
          <p:cNvCxnSpPr/>
          <p:nvPr/>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5" name="Title 17"/>
          <p:cNvSpPr txBox="1">
            <a:spLocks/>
          </p:cNvSpPr>
          <p:nvPr/>
        </p:nvSpPr>
        <p:spPr>
          <a:xfrm>
            <a:off x="374650" y="381000"/>
            <a:ext cx="8543925" cy="787400"/>
          </a:xfrm>
          <a:prstGeom prst="rect">
            <a:avLst/>
          </a:prstGeom>
        </p:spPr>
        <p:txBody>
          <a:bodyPr/>
          <a:lstStyle/>
          <a:p>
            <a:pPr eaLnBrk="0" hangingPunct="0">
              <a:lnSpc>
                <a:spcPct val="85000"/>
              </a:lnSpc>
              <a:buClr>
                <a:srgbClr val="747273"/>
              </a:buClr>
              <a:defRPr/>
            </a:pPr>
            <a:endParaRPr lang="zh-CN" altLang="zh-CN" sz="3600">
              <a:solidFill>
                <a:srgbClr val="F68933"/>
              </a:solidFill>
              <a:latin typeface="HelveticaNeueLT Std Lt"/>
            </a:endParaRPr>
          </a:p>
        </p:txBody>
      </p:sp>
      <p:sp>
        <p:nvSpPr>
          <p:cNvPr id="9" name="Footer Placeholder 6"/>
          <p:cNvSpPr txBox="1">
            <a:spLocks/>
          </p:cNvSpPr>
          <p:nvPr/>
        </p:nvSpPr>
        <p:spPr>
          <a:xfrm>
            <a:off x="304800" y="6384925"/>
            <a:ext cx="2895600" cy="244475"/>
          </a:xfrm>
          <a:prstGeom prst="rect">
            <a:avLst/>
          </a:prstGeom>
        </p:spPr>
        <p:txBody>
          <a:bodyPr anchor="ctr"/>
          <a:lstStyle/>
          <a:p>
            <a:pPr fontAlgn="auto">
              <a:spcBef>
                <a:spcPts val="0"/>
              </a:spcBef>
              <a:spcAft>
                <a:spcPts val="0"/>
              </a:spcAft>
              <a:defRPr/>
            </a:pPr>
            <a:r>
              <a:rPr lang="en-US" sz="800" dirty="0">
                <a:solidFill>
                  <a:schemeClr val="tx1">
                    <a:lumMod val="50000"/>
                    <a:lumOff val="50000"/>
                  </a:schemeClr>
                </a:solidFill>
              </a:rPr>
              <a:t>© 2009 Eyeblaster. All rights reserved</a:t>
            </a:r>
          </a:p>
        </p:txBody>
      </p:sp>
    </p:spTree>
  </p:cSld>
  <p:clrMap bg1="lt1" tx1="dk1" bg2="lt2" tx2="dk2" accent1="accent1" accent2="accent2" accent3="accent3" accent4="accent4" accent5="accent5" accent6="accent6" hlink="hlink" folHlink="folHlink"/>
  <p:sldLayoutIdLst>
    <p:sldLayoutId id="2147484336" r:id="rId1"/>
    <p:sldLayoutId id="2147484337" r:id="rId2"/>
    <p:sldLayoutId id="2147484338" r:id="rId3"/>
    <p:sldLayoutId id="2147484339" r:id="rId4"/>
    <p:sldLayoutId id="2147484298" r:id="rId5"/>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8" name="Rectangle 17"/>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pic>
        <p:nvPicPr>
          <p:cNvPr id="12291" name="Picture 18" descr="Bottom-wave-for-dean.png"/>
          <p:cNvPicPr>
            <a:picLocks noChangeAspect="1"/>
          </p:cNvPicPr>
          <p:nvPr/>
        </p:nvPicPr>
        <p:blipFill>
          <a:blip r:embed="rId7">
            <a:lum bright="100000" contrast="-100000"/>
          </a:blip>
          <a:srcRect l="-1044" t="-6880" r="641" b="-1041"/>
          <a:stretch>
            <a:fillRect/>
          </a:stretch>
        </p:blipFill>
        <p:spPr bwMode="auto">
          <a:xfrm>
            <a:off x="0" y="3857625"/>
            <a:ext cx="9144000" cy="3000375"/>
          </a:xfrm>
          <a:prstGeom prst="rect">
            <a:avLst/>
          </a:prstGeom>
          <a:noFill/>
          <a:ln w="9525">
            <a:noFill/>
            <a:miter lim="800000"/>
            <a:headEnd/>
            <a:tailEnd/>
          </a:ln>
        </p:spPr>
      </p:pic>
      <p:pic>
        <p:nvPicPr>
          <p:cNvPr id="12292" name="Picture 19" descr="top-wave-for-Dean.png"/>
          <p:cNvPicPr>
            <a:picLocks noChangeAspect="1"/>
          </p:cNvPicPr>
          <p:nvPr/>
        </p:nvPicPr>
        <p:blipFill>
          <a:blip r:embed="rId8">
            <a:lum bright="20000" contrast="80000"/>
          </a:blip>
          <a:srcRect t="1216" r="-7225"/>
          <a:stretch>
            <a:fillRect/>
          </a:stretch>
        </p:blipFill>
        <p:spPr bwMode="auto">
          <a:xfrm>
            <a:off x="0" y="0"/>
            <a:ext cx="9144000" cy="3303588"/>
          </a:xfrm>
          <a:prstGeom prst="rect">
            <a:avLst/>
          </a:prstGeom>
          <a:noFill/>
          <a:ln w="9525">
            <a:noFill/>
            <a:miter lim="800000"/>
            <a:headEnd/>
            <a:tailEnd/>
          </a:ln>
        </p:spPr>
      </p:pic>
      <p:cxnSp>
        <p:nvCxnSpPr>
          <p:cNvPr id="23" name="Straight Connector 22"/>
          <p:cNvCxnSpPr/>
          <p:nvPr/>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5" name="Title 17"/>
          <p:cNvSpPr txBox="1">
            <a:spLocks/>
          </p:cNvSpPr>
          <p:nvPr/>
        </p:nvSpPr>
        <p:spPr>
          <a:xfrm>
            <a:off x="374650" y="381000"/>
            <a:ext cx="8543925" cy="787400"/>
          </a:xfrm>
          <a:prstGeom prst="rect">
            <a:avLst/>
          </a:prstGeom>
        </p:spPr>
        <p:txBody>
          <a:bodyPr/>
          <a:lstStyle/>
          <a:p>
            <a:pPr eaLnBrk="0" hangingPunct="0">
              <a:lnSpc>
                <a:spcPct val="85000"/>
              </a:lnSpc>
              <a:buClr>
                <a:srgbClr val="747273"/>
              </a:buClr>
              <a:defRPr/>
            </a:pPr>
            <a:endParaRPr lang="zh-CN" altLang="zh-CN" sz="3600">
              <a:solidFill>
                <a:srgbClr val="F68933"/>
              </a:solidFill>
              <a:latin typeface="HelveticaNeueLT Std Lt"/>
            </a:endParaRPr>
          </a:p>
        </p:txBody>
      </p:sp>
      <p:sp>
        <p:nvSpPr>
          <p:cNvPr id="9" name="Footer Placeholder 6"/>
          <p:cNvSpPr txBox="1">
            <a:spLocks/>
          </p:cNvSpPr>
          <p:nvPr/>
        </p:nvSpPr>
        <p:spPr>
          <a:xfrm>
            <a:off x="304800" y="6384925"/>
            <a:ext cx="2895600" cy="244475"/>
          </a:xfrm>
          <a:prstGeom prst="rect">
            <a:avLst/>
          </a:prstGeom>
        </p:spPr>
        <p:txBody>
          <a:bodyPr anchor="ctr"/>
          <a:lstStyle/>
          <a:p>
            <a:pPr fontAlgn="auto">
              <a:spcBef>
                <a:spcPts val="0"/>
              </a:spcBef>
              <a:spcAft>
                <a:spcPts val="0"/>
              </a:spcAft>
              <a:defRPr/>
            </a:pPr>
            <a:r>
              <a:rPr lang="en-US" sz="800" dirty="0">
                <a:solidFill>
                  <a:schemeClr val="tx1">
                    <a:lumMod val="50000"/>
                    <a:lumOff val="50000"/>
                  </a:schemeClr>
                </a:solidFill>
              </a:rPr>
              <a:t>© 2009 Eyeblaster. All rights reserved</a:t>
            </a:r>
          </a:p>
        </p:txBody>
      </p:sp>
    </p:spTree>
  </p:cSld>
  <p:clrMap bg1="lt1" tx1="dk1" bg2="lt2" tx2="dk2" accent1="accent1" accent2="accent2" accent3="accent3" accent4="accent4" accent5="accent5" accent6="accent6" hlink="hlink" folHlink="folHlink"/>
  <p:sldLayoutIdLst>
    <p:sldLayoutId id="2147484340" r:id="rId1"/>
    <p:sldLayoutId id="2147484341" r:id="rId2"/>
    <p:sldLayoutId id="2147484342" r:id="rId3"/>
    <p:sldLayoutId id="2147484343" r:id="rId4"/>
    <p:sldLayoutId id="2147484299" r:id="rId5"/>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8" name="Rectangle 17"/>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pic>
        <p:nvPicPr>
          <p:cNvPr id="13315" name="Picture 18" descr="Bottom-wave-for-dean.png"/>
          <p:cNvPicPr>
            <a:picLocks noChangeAspect="1"/>
          </p:cNvPicPr>
          <p:nvPr/>
        </p:nvPicPr>
        <p:blipFill>
          <a:blip r:embed="rId7">
            <a:lum bright="100000" contrast="-100000"/>
          </a:blip>
          <a:srcRect l="-1044" t="-6880" r="641" b="-1041"/>
          <a:stretch>
            <a:fillRect/>
          </a:stretch>
        </p:blipFill>
        <p:spPr bwMode="auto">
          <a:xfrm>
            <a:off x="0" y="3857625"/>
            <a:ext cx="9144000" cy="3000375"/>
          </a:xfrm>
          <a:prstGeom prst="rect">
            <a:avLst/>
          </a:prstGeom>
          <a:noFill/>
          <a:ln w="9525">
            <a:noFill/>
            <a:miter lim="800000"/>
            <a:headEnd/>
            <a:tailEnd/>
          </a:ln>
        </p:spPr>
      </p:pic>
      <p:pic>
        <p:nvPicPr>
          <p:cNvPr id="13316" name="Picture 19" descr="top-wave-for-Dean.png"/>
          <p:cNvPicPr>
            <a:picLocks noChangeAspect="1"/>
          </p:cNvPicPr>
          <p:nvPr/>
        </p:nvPicPr>
        <p:blipFill>
          <a:blip r:embed="rId8">
            <a:lum bright="20000" contrast="80000"/>
          </a:blip>
          <a:srcRect t="1216" r="-7225"/>
          <a:stretch>
            <a:fillRect/>
          </a:stretch>
        </p:blipFill>
        <p:spPr bwMode="auto">
          <a:xfrm>
            <a:off x="0" y="0"/>
            <a:ext cx="9144000" cy="3303588"/>
          </a:xfrm>
          <a:prstGeom prst="rect">
            <a:avLst/>
          </a:prstGeom>
          <a:noFill/>
          <a:ln w="9525">
            <a:noFill/>
            <a:miter lim="800000"/>
            <a:headEnd/>
            <a:tailEnd/>
          </a:ln>
        </p:spPr>
      </p:pic>
      <p:cxnSp>
        <p:nvCxnSpPr>
          <p:cNvPr id="23" name="Straight Connector 22"/>
          <p:cNvCxnSpPr/>
          <p:nvPr/>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5" name="Title 17"/>
          <p:cNvSpPr txBox="1">
            <a:spLocks/>
          </p:cNvSpPr>
          <p:nvPr/>
        </p:nvSpPr>
        <p:spPr>
          <a:xfrm>
            <a:off x="374650" y="381000"/>
            <a:ext cx="8543925" cy="787400"/>
          </a:xfrm>
          <a:prstGeom prst="rect">
            <a:avLst/>
          </a:prstGeom>
        </p:spPr>
        <p:txBody>
          <a:bodyPr/>
          <a:lstStyle/>
          <a:p>
            <a:pPr eaLnBrk="0" hangingPunct="0">
              <a:lnSpc>
                <a:spcPct val="85000"/>
              </a:lnSpc>
              <a:buClr>
                <a:srgbClr val="747273"/>
              </a:buClr>
              <a:defRPr/>
            </a:pPr>
            <a:endParaRPr lang="zh-CN" altLang="zh-CN" sz="3600">
              <a:solidFill>
                <a:srgbClr val="F68933"/>
              </a:solidFill>
              <a:latin typeface="HelveticaNeueLT Std Lt"/>
            </a:endParaRPr>
          </a:p>
        </p:txBody>
      </p:sp>
      <p:sp>
        <p:nvSpPr>
          <p:cNvPr id="9" name="Footer Placeholder 6"/>
          <p:cNvSpPr txBox="1">
            <a:spLocks/>
          </p:cNvSpPr>
          <p:nvPr/>
        </p:nvSpPr>
        <p:spPr>
          <a:xfrm>
            <a:off x="304800" y="6384925"/>
            <a:ext cx="2895600" cy="244475"/>
          </a:xfrm>
          <a:prstGeom prst="rect">
            <a:avLst/>
          </a:prstGeom>
        </p:spPr>
        <p:txBody>
          <a:bodyPr anchor="ctr"/>
          <a:lstStyle/>
          <a:p>
            <a:pPr fontAlgn="auto">
              <a:spcBef>
                <a:spcPts val="0"/>
              </a:spcBef>
              <a:spcAft>
                <a:spcPts val="0"/>
              </a:spcAft>
              <a:defRPr/>
            </a:pPr>
            <a:r>
              <a:rPr lang="en-US" sz="800" dirty="0">
                <a:solidFill>
                  <a:schemeClr val="tx1">
                    <a:lumMod val="50000"/>
                    <a:lumOff val="50000"/>
                  </a:schemeClr>
                </a:solidFill>
              </a:rPr>
              <a:t>© 2009 Eyeblaster. All rights reserved</a:t>
            </a:r>
          </a:p>
        </p:txBody>
      </p:sp>
    </p:spTree>
  </p:cSld>
  <p:clrMap bg1="lt1" tx1="dk1" bg2="lt2" tx2="dk2" accent1="accent1" accent2="accent2" accent3="accent3" accent4="accent4" accent5="accent5" accent6="accent6" hlink="hlink" folHlink="folHlink"/>
  <p:sldLayoutIdLst>
    <p:sldLayoutId id="2147484344" r:id="rId1"/>
    <p:sldLayoutId id="2147484345" r:id="rId2"/>
    <p:sldLayoutId id="2147484346" r:id="rId3"/>
    <p:sldLayoutId id="2147484347" r:id="rId4"/>
    <p:sldLayoutId id="2147484300" r:id="rId5"/>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8" name="Rectangle 17"/>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pic>
        <p:nvPicPr>
          <p:cNvPr id="14339" name="Picture 18" descr="Bottom-wave-for-dean.png"/>
          <p:cNvPicPr>
            <a:picLocks noChangeAspect="1"/>
          </p:cNvPicPr>
          <p:nvPr/>
        </p:nvPicPr>
        <p:blipFill>
          <a:blip r:embed="rId7">
            <a:lum bright="100000" contrast="-100000"/>
          </a:blip>
          <a:srcRect l="-1044" t="-6880" r="641" b="-1041"/>
          <a:stretch>
            <a:fillRect/>
          </a:stretch>
        </p:blipFill>
        <p:spPr bwMode="auto">
          <a:xfrm>
            <a:off x="0" y="3857625"/>
            <a:ext cx="9144000" cy="3000375"/>
          </a:xfrm>
          <a:prstGeom prst="rect">
            <a:avLst/>
          </a:prstGeom>
          <a:noFill/>
          <a:ln w="9525">
            <a:noFill/>
            <a:miter lim="800000"/>
            <a:headEnd/>
            <a:tailEnd/>
          </a:ln>
        </p:spPr>
      </p:pic>
      <p:pic>
        <p:nvPicPr>
          <p:cNvPr id="14340" name="Picture 19" descr="top-wave-for-Dean.png"/>
          <p:cNvPicPr>
            <a:picLocks noChangeAspect="1"/>
          </p:cNvPicPr>
          <p:nvPr/>
        </p:nvPicPr>
        <p:blipFill>
          <a:blip r:embed="rId8">
            <a:lum bright="20000" contrast="80000"/>
          </a:blip>
          <a:srcRect t="1216" r="-7225"/>
          <a:stretch>
            <a:fillRect/>
          </a:stretch>
        </p:blipFill>
        <p:spPr bwMode="auto">
          <a:xfrm>
            <a:off x="0" y="0"/>
            <a:ext cx="9144000" cy="3303588"/>
          </a:xfrm>
          <a:prstGeom prst="rect">
            <a:avLst/>
          </a:prstGeom>
          <a:noFill/>
          <a:ln w="9525">
            <a:noFill/>
            <a:miter lim="800000"/>
            <a:headEnd/>
            <a:tailEnd/>
          </a:ln>
        </p:spPr>
      </p:pic>
      <p:cxnSp>
        <p:nvCxnSpPr>
          <p:cNvPr id="23" name="Straight Connector 22"/>
          <p:cNvCxnSpPr/>
          <p:nvPr/>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5" name="Title 17"/>
          <p:cNvSpPr txBox="1">
            <a:spLocks/>
          </p:cNvSpPr>
          <p:nvPr/>
        </p:nvSpPr>
        <p:spPr>
          <a:xfrm>
            <a:off x="374650" y="381000"/>
            <a:ext cx="8543925" cy="787400"/>
          </a:xfrm>
          <a:prstGeom prst="rect">
            <a:avLst/>
          </a:prstGeom>
        </p:spPr>
        <p:txBody>
          <a:bodyPr/>
          <a:lstStyle/>
          <a:p>
            <a:pPr eaLnBrk="0" hangingPunct="0">
              <a:lnSpc>
                <a:spcPct val="85000"/>
              </a:lnSpc>
              <a:buClr>
                <a:srgbClr val="747273"/>
              </a:buClr>
              <a:defRPr/>
            </a:pPr>
            <a:endParaRPr lang="zh-CN" altLang="zh-CN" sz="3600">
              <a:solidFill>
                <a:srgbClr val="F68933"/>
              </a:solidFill>
              <a:latin typeface="HelveticaNeueLT Std Lt"/>
            </a:endParaRPr>
          </a:p>
        </p:txBody>
      </p:sp>
      <p:sp>
        <p:nvSpPr>
          <p:cNvPr id="9" name="Footer Placeholder 6"/>
          <p:cNvSpPr txBox="1">
            <a:spLocks/>
          </p:cNvSpPr>
          <p:nvPr/>
        </p:nvSpPr>
        <p:spPr>
          <a:xfrm>
            <a:off x="304800" y="6384925"/>
            <a:ext cx="2895600" cy="244475"/>
          </a:xfrm>
          <a:prstGeom prst="rect">
            <a:avLst/>
          </a:prstGeom>
        </p:spPr>
        <p:txBody>
          <a:bodyPr anchor="ctr"/>
          <a:lstStyle/>
          <a:p>
            <a:pPr fontAlgn="auto">
              <a:spcBef>
                <a:spcPts val="0"/>
              </a:spcBef>
              <a:spcAft>
                <a:spcPts val="0"/>
              </a:spcAft>
              <a:defRPr/>
            </a:pPr>
            <a:r>
              <a:rPr lang="en-US" sz="800" dirty="0">
                <a:solidFill>
                  <a:schemeClr val="tx1">
                    <a:lumMod val="50000"/>
                    <a:lumOff val="50000"/>
                  </a:schemeClr>
                </a:solidFill>
              </a:rPr>
              <a:t>© 2009 Eyeblaster. All rights reserved</a:t>
            </a:r>
          </a:p>
        </p:txBody>
      </p:sp>
    </p:spTree>
  </p:cSld>
  <p:clrMap bg1="lt1" tx1="dk1" bg2="lt2" tx2="dk2" accent1="accent1" accent2="accent2" accent3="accent3" accent4="accent4" accent5="accent5" accent6="accent6" hlink="hlink" folHlink="folHlink"/>
  <p:sldLayoutIdLst>
    <p:sldLayoutId id="2147484348" r:id="rId1"/>
    <p:sldLayoutId id="2147484349" r:id="rId2"/>
    <p:sldLayoutId id="2147484350" r:id="rId3"/>
    <p:sldLayoutId id="2147484351" r:id="rId4"/>
    <p:sldLayoutId id="2147484301" r:id="rId5"/>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5362" name="Picture 7" descr="EB_home_background.jpg"/>
          <p:cNvPicPr>
            <a:picLocks noChangeAspect="1"/>
          </p:cNvPicPr>
          <p:nvPr/>
        </p:nvPicPr>
        <p:blipFill>
          <a:blip r:embed="rId4"/>
          <a:srcRect/>
          <a:stretch>
            <a:fillRect/>
          </a:stretch>
        </p:blipFill>
        <p:spPr bwMode="auto">
          <a:xfrm>
            <a:off x="0" y="0"/>
            <a:ext cx="9144000" cy="6858000"/>
          </a:xfrm>
          <a:prstGeom prst="rect">
            <a:avLst/>
          </a:prstGeom>
          <a:noFill/>
          <a:ln w="9525">
            <a:noFill/>
            <a:miter lim="800000"/>
            <a:headEnd/>
            <a:tailEnd/>
          </a:ln>
        </p:spPr>
      </p:pic>
      <p:sp>
        <p:nvSpPr>
          <p:cNvPr id="11" name="Rectangle 10"/>
          <p:cNvSpPr/>
          <p:nvPr/>
        </p:nvSpPr>
        <p:spPr>
          <a:xfrm>
            <a:off x="0" y="1439863"/>
            <a:ext cx="9144000" cy="28067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15" name="Rectangle 14"/>
          <p:cNvSpPr/>
          <p:nvPr/>
        </p:nvSpPr>
        <p:spPr>
          <a:xfrm>
            <a:off x="0" y="0"/>
            <a:ext cx="9144000" cy="1439863"/>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16" name="Rectangle 15"/>
          <p:cNvSpPr/>
          <p:nvPr/>
        </p:nvSpPr>
        <p:spPr>
          <a:xfrm>
            <a:off x="0" y="4235450"/>
            <a:ext cx="9144000" cy="262255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pic>
        <p:nvPicPr>
          <p:cNvPr id="15366" name="Picture 8" descr="EB_logoCMYK_alt.png"/>
          <p:cNvPicPr>
            <a:picLocks noChangeAspect="1"/>
          </p:cNvPicPr>
          <p:nvPr/>
        </p:nvPicPr>
        <p:blipFill>
          <a:blip r:embed="rId5"/>
          <a:srcRect/>
          <a:stretch>
            <a:fillRect/>
          </a:stretch>
        </p:blipFill>
        <p:spPr bwMode="auto">
          <a:xfrm>
            <a:off x="5105400" y="4648200"/>
            <a:ext cx="3722688" cy="1208088"/>
          </a:xfrm>
          <a:prstGeom prst="rect">
            <a:avLst/>
          </a:prstGeom>
          <a:noFill/>
          <a:ln w="9525">
            <a:noFill/>
            <a:miter lim="800000"/>
            <a:headEnd/>
            <a:tailEnd/>
          </a:ln>
        </p:spPr>
      </p:pic>
      <p:sp>
        <p:nvSpPr>
          <p:cNvPr id="12" name="Footer Placeholder 6"/>
          <p:cNvSpPr txBox="1">
            <a:spLocks/>
          </p:cNvSpPr>
          <p:nvPr/>
        </p:nvSpPr>
        <p:spPr>
          <a:xfrm>
            <a:off x="304800" y="6384925"/>
            <a:ext cx="2895600" cy="244475"/>
          </a:xfrm>
          <a:prstGeom prst="rect">
            <a:avLst/>
          </a:prstGeom>
        </p:spPr>
        <p:txBody>
          <a:bodyPr anchor="ctr"/>
          <a:lstStyle/>
          <a:p>
            <a:pPr>
              <a:lnSpc>
                <a:spcPct val="85000"/>
              </a:lnSpc>
              <a:spcBef>
                <a:spcPct val="15000"/>
              </a:spcBef>
              <a:buClr>
                <a:srgbClr val="747273"/>
              </a:buClr>
              <a:defRPr/>
            </a:pPr>
            <a:r>
              <a:rPr lang="en-US" sz="800" dirty="0">
                <a:solidFill>
                  <a:srgbClr val="000000">
                    <a:lumMod val="50000"/>
                    <a:lumOff val="50000"/>
                  </a:srgbClr>
                </a:solidFill>
              </a:rPr>
              <a:t>© 2009 Eyeblaster. All rights reserved</a:t>
            </a:r>
          </a:p>
        </p:txBody>
      </p:sp>
    </p:spTree>
  </p:cSld>
  <p:clrMap bg1="lt1" tx1="dk1" bg2="lt2" tx2="dk2" accent1="accent1" accent2="accent2" accent3="accent3" accent4="accent4" accent5="accent5" accent6="accent6" hlink="hlink" folHlink="folHlink"/>
  <p:sldLayoutIdLst>
    <p:sldLayoutId id="2147484302" r:id="rId1"/>
    <p:sldLayoutId id="2147484352" r:id="rId2"/>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8" name="Rectangle 17"/>
          <p:cNvSpPr/>
          <p:nvPr/>
        </p:nvSpPr>
        <p:spPr bwMode="invGray">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pic>
        <p:nvPicPr>
          <p:cNvPr id="16387" name="Picture 18" descr="Bottom-wave-for-dean.png"/>
          <p:cNvPicPr>
            <a:picLocks noChangeAspect="1"/>
          </p:cNvPicPr>
          <p:nvPr/>
        </p:nvPicPr>
        <p:blipFill>
          <a:blip r:embed="rId9"/>
          <a:srcRect/>
          <a:stretch>
            <a:fillRect/>
          </a:stretch>
        </p:blipFill>
        <p:spPr bwMode="invGray">
          <a:xfrm>
            <a:off x="19050" y="3857625"/>
            <a:ext cx="9105900" cy="3000375"/>
          </a:xfrm>
          <a:prstGeom prst="rect">
            <a:avLst/>
          </a:prstGeom>
          <a:noFill/>
          <a:ln w="9525">
            <a:noFill/>
            <a:miter lim="800000"/>
            <a:headEnd/>
            <a:tailEnd/>
          </a:ln>
        </p:spPr>
      </p:pic>
      <p:pic>
        <p:nvPicPr>
          <p:cNvPr id="16388" name="Picture 19" descr="top-wave-for-Dean.png"/>
          <p:cNvPicPr>
            <a:picLocks noChangeAspect="1"/>
          </p:cNvPicPr>
          <p:nvPr/>
        </p:nvPicPr>
        <p:blipFill>
          <a:blip r:embed="rId10"/>
          <a:srcRect/>
          <a:stretch>
            <a:fillRect/>
          </a:stretch>
        </p:blipFill>
        <p:spPr bwMode="invGray">
          <a:xfrm>
            <a:off x="11113" y="0"/>
            <a:ext cx="9121775" cy="3303588"/>
          </a:xfrm>
          <a:prstGeom prst="rect">
            <a:avLst/>
          </a:prstGeom>
          <a:noFill/>
          <a:ln w="9525">
            <a:noFill/>
            <a:miter lim="800000"/>
            <a:headEnd/>
            <a:tailEnd/>
          </a:ln>
        </p:spPr>
      </p:pic>
      <p:sp>
        <p:nvSpPr>
          <p:cNvPr id="24" name="Footer Placeholder 6"/>
          <p:cNvSpPr txBox="1">
            <a:spLocks/>
          </p:cNvSpPr>
          <p:nvPr/>
        </p:nvSpPr>
        <p:spPr>
          <a:xfrm>
            <a:off x="304800" y="6384925"/>
            <a:ext cx="2895600" cy="244475"/>
          </a:xfrm>
          <a:prstGeom prst="rect">
            <a:avLst/>
          </a:prstGeom>
        </p:spPr>
        <p:txBody>
          <a:bodyPr anchor="ctr"/>
          <a:lstStyle/>
          <a:p>
            <a:pPr>
              <a:lnSpc>
                <a:spcPct val="85000"/>
              </a:lnSpc>
              <a:spcBef>
                <a:spcPct val="15000"/>
              </a:spcBef>
              <a:buClr>
                <a:srgbClr val="747273"/>
              </a:buClr>
              <a:defRPr/>
            </a:pPr>
            <a:r>
              <a:rPr lang="en-US" sz="900" dirty="0">
                <a:solidFill>
                  <a:srgbClr val="141414">
                    <a:lumMod val="50000"/>
                    <a:lumOff val="50000"/>
                  </a:srgbClr>
                </a:solidFill>
              </a:rPr>
              <a:t>© 2008 Eyeblaster. All rights reserved</a:t>
            </a:r>
          </a:p>
        </p:txBody>
      </p:sp>
      <p:sp>
        <p:nvSpPr>
          <p:cNvPr id="15" name="Title 17"/>
          <p:cNvSpPr txBox="1">
            <a:spLocks/>
          </p:cNvSpPr>
          <p:nvPr/>
        </p:nvSpPr>
        <p:spPr>
          <a:xfrm>
            <a:off x="374650" y="381000"/>
            <a:ext cx="8543925" cy="787400"/>
          </a:xfrm>
          <a:prstGeom prst="rect">
            <a:avLst/>
          </a:prstGeom>
        </p:spPr>
        <p:txBody>
          <a:bodyPr/>
          <a:lstStyle/>
          <a:p>
            <a:pPr eaLnBrk="0" hangingPunct="0">
              <a:lnSpc>
                <a:spcPct val="85000"/>
              </a:lnSpc>
              <a:buClr>
                <a:srgbClr val="747273"/>
              </a:buClr>
              <a:defRPr/>
            </a:pPr>
            <a:endParaRPr lang="zh-CN" altLang="zh-CN" sz="3600">
              <a:solidFill>
                <a:srgbClr val="F68933"/>
              </a:solidFill>
              <a:latin typeface="HelveticaNeueLT Std Lt"/>
            </a:endParaRPr>
          </a:p>
        </p:txBody>
      </p:sp>
    </p:spTree>
  </p:cSld>
  <p:clrMap bg1="lt1" tx1="dk1" bg2="lt2" tx2="dk2" accent1="accent1" accent2="accent2" accent3="accent3" accent4="accent4" accent5="accent5" accent6="accent6" hlink="hlink" folHlink="folHlink"/>
  <p:sldLayoutIdLst>
    <p:sldLayoutId id="2147484353" r:id="rId1"/>
    <p:sldLayoutId id="2147484354" r:id="rId2"/>
    <p:sldLayoutId id="2147484355" r:id="rId3"/>
    <p:sldLayoutId id="2147484356" r:id="rId4"/>
    <p:sldLayoutId id="2147484357" r:id="rId5"/>
    <p:sldLayoutId id="2147484385" r:id="rId6"/>
    <p:sldLayoutId id="2147484386" r:id="rId7"/>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17411" name="Picture 7" descr="Bottom-wave-for-dean.png"/>
          <p:cNvPicPr>
            <a:picLocks noChangeAspect="1"/>
          </p:cNvPicPr>
          <p:nvPr/>
        </p:nvPicPr>
        <p:blipFill>
          <a:blip r:embed="rId9"/>
          <a:srcRect/>
          <a:stretch>
            <a:fillRect/>
          </a:stretch>
        </p:blipFill>
        <p:spPr bwMode="auto">
          <a:xfrm>
            <a:off x="19050" y="3857625"/>
            <a:ext cx="9105900" cy="3000375"/>
          </a:xfrm>
          <a:prstGeom prst="rect">
            <a:avLst/>
          </a:prstGeom>
          <a:noFill/>
          <a:ln w="9525">
            <a:noFill/>
            <a:miter lim="800000"/>
            <a:headEnd/>
            <a:tailEnd/>
          </a:ln>
        </p:spPr>
      </p:pic>
      <p:pic>
        <p:nvPicPr>
          <p:cNvPr id="17412" name="Picture 8" descr="top-wave-for-Dean.png"/>
          <p:cNvPicPr>
            <a:picLocks noChangeAspect="1"/>
          </p:cNvPicPr>
          <p:nvPr/>
        </p:nvPicPr>
        <p:blipFill>
          <a:blip r:embed="rId10"/>
          <a:srcRect/>
          <a:stretch>
            <a:fillRect/>
          </a:stretch>
        </p:blipFill>
        <p:spPr bwMode="auto">
          <a:xfrm>
            <a:off x="11113" y="0"/>
            <a:ext cx="9121775" cy="3303588"/>
          </a:xfrm>
          <a:prstGeom prst="rect">
            <a:avLst/>
          </a:prstGeom>
          <a:noFill/>
          <a:ln w="9525">
            <a:noFill/>
            <a:miter lim="800000"/>
            <a:headEnd/>
            <a:tailEnd/>
          </a:ln>
        </p:spPr>
      </p:pic>
      <p:cxnSp>
        <p:nvCxnSpPr>
          <p:cNvPr id="12" name="Straight Connector 11"/>
          <p:cNvCxnSpPr/>
          <p:nvPr/>
        </p:nvCxnSpPr>
        <p:spPr>
          <a:xfrm>
            <a:off x="0" y="6005513"/>
            <a:ext cx="9144000" cy="1587"/>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Title 17"/>
          <p:cNvSpPr txBox="1">
            <a:spLocks/>
          </p:cNvSpPr>
          <p:nvPr/>
        </p:nvSpPr>
        <p:spPr>
          <a:xfrm>
            <a:off x="374650" y="381000"/>
            <a:ext cx="8543925" cy="787400"/>
          </a:xfrm>
          <a:prstGeom prst="rect">
            <a:avLst/>
          </a:prstGeom>
        </p:spPr>
        <p:txBody>
          <a:bodyPr/>
          <a:lstStyle/>
          <a:p>
            <a:pPr eaLnBrk="0" hangingPunct="0">
              <a:lnSpc>
                <a:spcPct val="85000"/>
              </a:lnSpc>
              <a:buClr>
                <a:srgbClr val="747273"/>
              </a:buClr>
              <a:defRPr/>
            </a:pPr>
            <a:endParaRPr lang="zh-CN" altLang="zh-CN" sz="3600">
              <a:solidFill>
                <a:srgbClr val="F68933"/>
              </a:solidFill>
              <a:latin typeface="HelveticaNeueLT Std Lt"/>
              <a:ea typeface="宋体" pitchFamily="2" charset="-122"/>
            </a:endParaRPr>
          </a:p>
        </p:txBody>
      </p:sp>
      <p:sp>
        <p:nvSpPr>
          <p:cNvPr id="15" name="Footer Placeholder 6"/>
          <p:cNvSpPr txBox="1">
            <a:spLocks/>
          </p:cNvSpPr>
          <p:nvPr/>
        </p:nvSpPr>
        <p:spPr>
          <a:xfrm>
            <a:off x="304800" y="6384925"/>
            <a:ext cx="2895600" cy="244475"/>
          </a:xfrm>
          <a:prstGeom prst="rect">
            <a:avLst/>
          </a:prstGeom>
        </p:spPr>
        <p:txBody>
          <a:bodyPr anchor="ctr"/>
          <a:lstStyle/>
          <a:p>
            <a:pPr>
              <a:lnSpc>
                <a:spcPct val="85000"/>
              </a:lnSpc>
              <a:spcBef>
                <a:spcPct val="15000"/>
              </a:spcBef>
              <a:buClr>
                <a:srgbClr val="747273"/>
              </a:buClr>
              <a:defRPr/>
            </a:pPr>
            <a:r>
              <a:rPr lang="en-US" sz="900" dirty="0">
                <a:solidFill>
                  <a:srgbClr val="141414">
                    <a:lumMod val="50000"/>
                    <a:lumOff val="50000"/>
                  </a:srgbClr>
                </a:solidFill>
              </a:rPr>
              <a:t>© 2008 Eyeblaster. All rights reserved</a:t>
            </a:r>
          </a:p>
        </p:txBody>
      </p:sp>
      <p:sp>
        <p:nvSpPr>
          <p:cNvPr id="17417" name="Rectangle 2"/>
          <p:cNvSpPr>
            <a:spLocks noGrp="1" noChangeArrowheads="1"/>
          </p:cNvSpPr>
          <p:nvPr>
            <p:ph type="title"/>
          </p:nvPr>
        </p:nvSpPr>
        <p:spPr bwMode="auto">
          <a:xfrm>
            <a:off x="371475" y="374650"/>
            <a:ext cx="8291513" cy="6762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ltLang="zh-CN" smtClean="0"/>
              <a:t>Click to edit Master title style</a:t>
            </a:r>
          </a:p>
        </p:txBody>
      </p:sp>
    </p:spTree>
  </p:cSld>
  <p:clrMap bg1="lt1" tx1="dk1" bg2="lt2" tx2="dk2" accent1="accent1" accent2="accent2" accent3="accent3" accent4="accent4" accent5="accent5" accent6="accent6" hlink="hlink" folHlink="folHlink"/>
  <p:sldLayoutIdLst>
    <p:sldLayoutId id="2147484358" r:id="rId1"/>
    <p:sldLayoutId id="2147484359" r:id="rId2"/>
    <p:sldLayoutId id="2147484360" r:id="rId3"/>
    <p:sldLayoutId id="2147484361" r:id="rId4"/>
    <p:sldLayoutId id="2147484362" r:id="rId5"/>
    <p:sldLayoutId id="2147484363" r:id="rId6"/>
    <p:sldLayoutId id="2147484364" r:id="rId7"/>
  </p:sldLayoutIdLst>
  <p:timing>
    <p:tnLst>
      <p:par>
        <p:cTn id="1" dur="indefinite" restart="never" nodeType="tmRoot"/>
      </p:par>
    </p:tnLst>
  </p:timing>
  <p:txStyles>
    <p:titleStyle>
      <a:lvl1pPr algn="l" rtl="0" eaLnBrk="0" fontAlgn="base" hangingPunct="0">
        <a:spcBef>
          <a:spcPct val="0"/>
        </a:spcBef>
        <a:spcAft>
          <a:spcPct val="0"/>
        </a:spcAft>
        <a:defRPr lang="en-GB" sz="3600" kern="1200" dirty="0">
          <a:solidFill>
            <a:srgbClr val="F68933"/>
          </a:solidFill>
          <a:latin typeface="+mj-lt"/>
          <a:ea typeface="+mj-ea"/>
          <a:cs typeface="Segoe UI" pitchFamily="34" charset="0"/>
        </a:defRPr>
      </a:lvl1pPr>
      <a:lvl2pPr algn="l" rtl="0" eaLnBrk="0" fontAlgn="base" hangingPunct="0">
        <a:spcBef>
          <a:spcPct val="0"/>
        </a:spcBef>
        <a:spcAft>
          <a:spcPct val="0"/>
        </a:spcAft>
        <a:defRPr sz="3600">
          <a:solidFill>
            <a:srgbClr val="F68933"/>
          </a:solidFill>
          <a:latin typeface="Arial" charset="0"/>
          <a:cs typeface="Segoe UI" pitchFamily="34" charset="0"/>
        </a:defRPr>
      </a:lvl2pPr>
      <a:lvl3pPr algn="l" rtl="0" eaLnBrk="0" fontAlgn="base" hangingPunct="0">
        <a:spcBef>
          <a:spcPct val="0"/>
        </a:spcBef>
        <a:spcAft>
          <a:spcPct val="0"/>
        </a:spcAft>
        <a:defRPr sz="3600">
          <a:solidFill>
            <a:srgbClr val="F68933"/>
          </a:solidFill>
          <a:latin typeface="Arial" charset="0"/>
          <a:cs typeface="Segoe UI" pitchFamily="34" charset="0"/>
        </a:defRPr>
      </a:lvl3pPr>
      <a:lvl4pPr algn="l" rtl="0" eaLnBrk="0" fontAlgn="base" hangingPunct="0">
        <a:spcBef>
          <a:spcPct val="0"/>
        </a:spcBef>
        <a:spcAft>
          <a:spcPct val="0"/>
        </a:spcAft>
        <a:defRPr sz="3600">
          <a:solidFill>
            <a:srgbClr val="F68933"/>
          </a:solidFill>
          <a:latin typeface="Arial" charset="0"/>
          <a:cs typeface="Segoe UI" pitchFamily="34" charset="0"/>
        </a:defRPr>
      </a:lvl4pPr>
      <a:lvl5pPr algn="l" rtl="0" eaLnBrk="0" fontAlgn="base" hangingPunct="0">
        <a:spcBef>
          <a:spcPct val="0"/>
        </a:spcBef>
        <a:spcAft>
          <a:spcPct val="0"/>
        </a:spcAft>
        <a:defRPr sz="3600">
          <a:solidFill>
            <a:srgbClr val="F68933"/>
          </a:solidFill>
          <a:latin typeface="Arial" charset="0"/>
          <a:cs typeface="Segoe UI"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263525" indent="-263525" algn="l" rtl="0" eaLnBrk="0" fontAlgn="base" hangingPunct="0">
        <a:spcBef>
          <a:spcPct val="20000"/>
        </a:spcBef>
        <a:spcAft>
          <a:spcPct val="0"/>
        </a:spcAft>
        <a:buClr>
          <a:srgbClr val="F18B1E"/>
        </a:buClr>
        <a:buSzPct val="125000"/>
        <a:buFont typeface="Arial" pitchFamily="34" charset="0"/>
        <a:buChar char="•"/>
        <a:defRPr lang="en-US" sz="2000" kern="1200" dirty="0">
          <a:solidFill>
            <a:srgbClr val="404040"/>
          </a:solidFill>
          <a:latin typeface="+mn-lt"/>
          <a:ea typeface="+mn-ea"/>
          <a:cs typeface="Arial" charset="0"/>
        </a:defRPr>
      </a:lvl1pPr>
      <a:lvl2pPr marL="801688" indent="-263525" algn="l" rtl="0" eaLnBrk="0" fontAlgn="base" hangingPunct="0">
        <a:spcBef>
          <a:spcPts val="600"/>
        </a:spcBef>
        <a:spcAft>
          <a:spcPct val="0"/>
        </a:spcAft>
        <a:buClr>
          <a:srgbClr val="F18B1E"/>
        </a:buClr>
        <a:buSzPct val="125000"/>
        <a:buChar char="–"/>
        <a:defRPr lang="en-US" sz="1600" kern="1200">
          <a:solidFill>
            <a:srgbClr val="515151"/>
          </a:solidFill>
          <a:latin typeface="+mn-lt"/>
          <a:cs typeface="Arial" charset="0"/>
        </a:defRPr>
      </a:lvl2pPr>
      <a:lvl3pPr marL="989013" indent="-1873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3pPr>
      <a:lvl4pPr marL="1339850" indent="-1746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4pPr>
      <a:lvl5pPr marL="1703388" indent="-174625" algn="l" rtl="0" eaLnBrk="0" fontAlgn="base" hangingPunct="0">
        <a:spcBef>
          <a:spcPct val="20000"/>
        </a:spcBef>
        <a:spcAft>
          <a:spcPct val="0"/>
        </a:spcAft>
        <a:buClr>
          <a:srgbClr val="F18B1E"/>
        </a:buClr>
        <a:buSzPct val="125000"/>
        <a:buChar char="»"/>
        <a:defRPr lang="en-GB" sz="1400" kern="1200">
          <a:solidFill>
            <a:srgbClr val="515151"/>
          </a:solidFill>
          <a:latin typeface="+mn-lt"/>
          <a:cs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18435" name="Picture 7" descr="Bottom-wave-for-dean.png"/>
          <p:cNvPicPr>
            <a:picLocks noChangeAspect="1"/>
          </p:cNvPicPr>
          <p:nvPr/>
        </p:nvPicPr>
        <p:blipFill>
          <a:blip r:embed="rId7"/>
          <a:srcRect/>
          <a:stretch>
            <a:fillRect/>
          </a:stretch>
        </p:blipFill>
        <p:spPr bwMode="auto">
          <a:xfrm>
            <a:off x="19050" y="3857625"/>
            <a:ext cx="9105900" cy="3000375"/>
          </a:xfrm>
          <a:prstGeom prst="rect">
            <a:avLst/>
          </a:prstGeom>
          <a:noFill/>
          <a:ln w="9525">
            <a:noFill/>
            <a:miter lim="800000"/>
            <a:headEnd/>
            <a:tailEnd/>
          </a:ln>
        </p:spPr>
      </p:pic>
      <p:pic>
        <p:nvPicPr>
          <p:cNvPr id="18436" name="Picture 8" descr="top-wave-for-Dean.png"/>
          <p:cNvPicPr>
            <a:picLocks noChangeAspect="1"/>
          </p:cNvPicPr>
          <p:nvPr/>
        </p:nvPicPr>
        <p:blipFill>
          <a:blip r:embed="rId8"/>
          <a:srcRect/>
          <a:stretch>
            <a:fillRect/>
          </a:stretch>
        </p:blipFill>
        <p:spPr bwMode="auto">
          <a:xfrm>
            <a:off x="11113" y="0"/>
            <a:ext cx="9121775" cy="3303588"/>
          </a:xfrm>
          <a:prstGeom prst="rect">
            <a:avLst/>
          </a:prstGeom>
          <a:noFill/>
          <a:ln w="9525">
            <a:noFill/>
            <a:miter lim="800000"/>
            <a:headEnd/>
            <a:tailEnd/>
          </a:ln>
        </p:spPr>
      </p:pic>
      <p:cxnSp>
        <p:nvCxnSpPr>
          <p:cNvPr id="12" name="Straight Connector 11"/>
          <p:cNvCxnSpPr/>
          <p:nvPr/>
        </p:nvCxnSpPr>
        <p:spPr>
          <a:xfrm>
            <a:off x="0" y="6005513"/>
            <a:ext cx="9144000" cy="1587"/>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Title 17"/>
          <p:cNvSpPr txBox="1">
            <a:spLocks/>
          </p:cNvSpPr>
          <p:nvPr/>
        </p:nvSpPr>
        <p:spPr>
          <a:xfrm>
            <a:off x="374650" y="381000"/>
            <a:ext cx="8543925" cy="787400"/>
          </a:xfrm>
          <a:prstGeom prst="rect">
            <a:avLst/>
          </a:prstGeom>
        </p:spPr>
        <p:txBody>
          <a:bodyPr/>
          <a:lstStyle/>
          <a:p>
            <a:pPr eaLnBrk="0" hangingPunct="0">
              <a:lnSpc>
                <a:spcPct val="85000"/>
              </a:lnSpc>
              <a:buClr>
                <a:srgbClr val="747273"/>
              </a:buClr>
              <a:defRPr/>
            </a:pPr>
            <a:endParaRPr lang="zh-CN" altLang="zh-CN" sz="3600">
              <a:solidFill>
                <a:srgbClr val="F68933"/>
              </a:solidFill>
              <a:latin typeface="HelveticaNeueLT Std Lt"/>
              <a:ea typeface="宋体" pitchFamily="2" charset="-122"/>
            </a:endParaRPr>
          </a:p>
        </p:txBody>
      </p:sp>
      <p:sp>
        <p:nvSpPr>
          <p:cNvPr id="18440" name="Rectangle 2"/>
          <p:cNvSpPr>
            <a:spLocks noGrp="1" noChangeArrowheads="1"/>
          </p:cNvSpPr>
          <p:nvPr>
            <p:ph type="title"/>
          </p:nvPr>
        </p:nvSpPr>
        <p:spPr bwMode="auto">
          <a:xfrm>
            <a:off x="371475" y="374650"/>
            <a:ext cx="8291513" cy="6762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ltLang="zh-CN" smtClean="0"/>
              <a:t>Click to edit Master title style</a:t>
            </a:r>
          </a:p>
        </p:txBody>
      </p:sp>
      <p:sp>
        <p:nvSpPr>
          <p:cNvPr id="10" name="Footer Placeholder 6"/>
          <p:cNvSpPr txBox="1">
            <a:spLocks/>
          </p:cNvSpPr>
          <p:nvPr userDrawn="1"/>
        </p:nvSpPr>
        <p:spPr>
          <a:xfrm>
            <a:off x="304800" y="6384925"/>
            <a:ext cx="2895600" cy="244475"/>
          </a:xfrm>
          <a:prstGeom prst="rect">
            <a:avLst/>
          </a:prstGeom>
        </p:spPr>
        <p:txBody>
          <a:bodyPr anchor="ctr"/>
          <a:lstStyle/>
          <a:p>
            <a:pPr fontAlgn="auto">
              <a:spcBef>
                <a:spcPts val="0"/>
              </a:spcBef>
              <a:spcAft>
                <a:spcPts val="0"/>
              </a:spcAft>
              <a:defRPr/>
            </a:pPr>
            <a:r>
              <a:rPr lang="en-US" sz="800" dirty="0">
                <a:solidFill>
                  <a:schemeClr val="tx1">
                    <a:lumMod val="50000"/>
                    <a:lumOff val="50000"/>
                  </a:schemeClr>
                </a:solidFill>
              </a:rPr>
              <a:t>© 2009 Eyeblaster. All rights reserved</a:t>
            </a:r>
          </a:p>
        </p:txBody>
      </p:sp>
    </p:spTree>
  </p:cSld>
  <p:clrMap bg1="lt1" tx1="dk1" bg2="lt2" tx2="dk2" accent1="accent1" accent2="accent2" accent3="accent3" accent4="accent4" accent5="accent5" accent6="accent6" hlink="hlink" folHlink="folHlink"/>
  <p:sldLayoutIdLst>
    <p:sldLayoutId id="2147484365" r:id="rId1"/>
    <p:sldLayoutId id="2147484366" r:id="rId2"/>
    <p:sldLayoutId id="2147484367" r:id="rId3"/>
    <p:sldLayoutId id="2147484368" r:id="rId4"/>
    <p:sldLayoutId id="2147484369" r:id="rId5"/>
  </p:sldLayoutIdLst>
  <p:timing>
    <p:tnLst>
      <p:par>
        <p:cTn id="1" dur="indefinite" restart="never" nodeType="tmRoot"/>
      </p:par>
    </p:tnLst>
  </p:timing>
  <p:txStyles>
    <p:titleStyle>
      <a:lvl1pPr algn="l" rtl="0" eaLnBrk="0" fontAlgn="base" hangingPunct="0">
        <a:spcBef>
          <a:spcPct val="0"/>
        </a:spcBef>
        <a:spcAft>
          <a:spcPct val="0"/>
        </a:spcAft>
        <a:defRPr lang="en-GB" sz="3600" kern="1200" dirty="0">
          <a:solidFill>
            <a:srgbClr val="F68933"/>
          </a:solidFill>
          <a:latin typeface="+mj-lt"/>
          <a:ea typeface="+mj-ea"/>
          <a:cs typeface="Segoe UI" pitchFamily="34" charset="0"/>
        </a:defRPr>
      </a:lvl1pPr>
      <a:lvl2pPr algn="l" rtl="0" eaLnBrk="0" fontAlgn="base" hangingPunct="0">
        <a:spcBef>
          <a:spcPct val="0"/>
        </a:spcBef>
        <a:spcAft>
          <a:spcPct val="0"/>
        </a:spcAft>
        <a:defRPr sz="3600">
          <a:solidFill>
            <a:srgbClr val="F68933"/>
          </a:solidFill>
          <a:latin typeface="Arial" charset="0"/>
          <a:cs typeface="Segoe UI" pitchFamily="34" charset="0"/>
        </a:defRPr>
      </a:lvl2pPr>
      <a:lvl3pPr algn="l" rtl="0" eaLnBrk="0" fontAlgn="base" hangingPunct="0">
        <a:spcBef>
          <a:spcPct val="0"/>
        </a:spcBef>
        <a:spcAft>
          <a:spcPct val="0"/>
        </a:spcAft>
        <a:defRPr sz="3600">
          <a:solidFill>
            <a:srgbClr val="F68933"/>
          </a:solidFill>
          <a:latin typeface="Arial" charset="0"/>
          <a:cs typeface="Segoe UI" pitchFamily="34" charset="0"/>
        </a:defRPr>
      </a:lvl3pPr>
      <a:lvl4pPr algn="l" rtl="0" eaLnBrk="0" fontAlgn="base" hangingPunct="0">
        <a:spcBef>
          <a:spcPct val="0"/>
        </a:spcBef>
        <a:spcAft>
          <a:spcPct val="0"/>
        </a:spcAft>
        <a:defRPr sz="3600">
          <a:solidFill>
            <a:srgbClr val="F68933"/>
          </a:solidFill>
          <a:latin typeface="Arial" charset="0"/>
          <a:cs typeface="Segoe UI" pitchFamily="34" charset="0"/>
        </a:defRPr>
      </a:lvl4pPr>
      <a:lvl5pPr algn="l" rtl="0" eaLnBrk="0" fontAlgn="base" hangingPunct="0">
        <a:spcBef>
          <a:spcPct val="0"/>
        </a:spcBef>
        <a:spcAft>
          <a:spcPct val="0"/>
        </a:spcAft>
        <a:defRPr sz="3600">
          <a:solidFill>
            <a:srgbClr val="F68933"/>
          </a:solidFill>
          <a:latin typeface="Arial" charset="0"/>
          <a:cs typeface="Segoe UI"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263525" indent="-263525" algn="l" rtl="0" eaLnBrk="0" fontAlgn="base" hangingPunct="0">
        <a:spcBef>
          <a:spcPct val="20000"/>
        </a:spcBef>
        <a:spcAft>
          <a:spcPct val="0"/>
        </a:spcAft>
        <a:buClr>
          <a:srgbClr val="F18B1E"/>
        </a:buClr>
        <a:buSzPct val="125000"/>
        <a:buFont typeface="Arial" pitchFamily="34" charset="0"/>
        <a:buChar char="•"/>
        <a:defRPr lang="en-US" sz="2000" kern="1200" dirty="0">
          <a:solidFill>
            <a:srgbClr val="404040"/>
          </a:solidFill>
          <a:latin typeface="+mn-lt"/>
          <a:ea typeface="+mn-ea"/>
          <a:cs typeface="Arial" charset="0"/>
        </a:defRPr>
      </a:lvl1pPr>
      <a:lvl2pPr marL="801688" indent="-263525" algn="l" rtl="0" eaLnBrk="0" fontAlgn="base" hangingPunct="0">
        <a:spcBef>
          <a:spcPts val="600"/>
        </a:spcBef>
        <a:spcAft>
          <a:spcPct val="0"/>
        </a:spcAft>
        <a:buClr>
          <a:srgbClr val="F18B1E"/>
        </a:buClr>
        <a:buSzPct val="125000"/>
        <a:buChar char="–"/>
        <a:defRPr lang="en-US" sz="1600" kern="1200">
          <a:solidFill>
            <a:srgbClr val="515151"/>
          </a:solidFill>
          <a:latin typeface="+mn-lt"/>
          <a:cs typeface="Arial" charset="0"/>
        </a:defRPr>
      </a:lvl2pPr>
      <a:lvl3pPr marL="989013" indent="-1873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3pPr>
      <a:lvl4pPr marL="1339850" indent="-1746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4pPr>
      <a:lvl5pPr marL="1703388" indent="-174625" algn="l" rtl="0" eaLnBrk="0" fontAlgn="base" hangingPunct="0">
        <a:spcBef>
          <a:spcPct val="20000"/>
        </a:spcBef>
        <a:spcAft>
          <a:spcPct val="0"/>
        </a:spcAft>
        <a:buClr>
          <a:srgbClr val="F18B1E"/>
        </a:buClr>
        <a:buSzPct val="125000"/>
        <a:buChar char="»"/>
        <a:defRPr lang="en-GB" sz="1400" kern="1200">
          <a:solidFill>
            <a:srgbClr val="515151"/>
          </a:solidFill>
          <a:latin typeface="+mn-lt"/>
          <a:cs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19459" name="Picture 7" descr="Bottom-wave-for-dean.png"/>
          <p:cNvPicPr>
            <a:picLocks noChangeAspect="1"/>
          </p:cNvPicPr>
          <p:nvPr/>
        </p:nvPicPr>
        <p:blipFill>
          <a:blip r:embed="rId8"/>
          <a:srcRect/>
          <a:stretch>
            <a:fillRect/>
          </a:stretch>
        </p:blipFill>
        <p:spPr bwMode="auto">
          <a:xfrm>
            <a:off x="19050" y="3857625"/>
            <a:ext cx="9105900" cy="3000375"/>
          </a:xfrm>
          <a:prstGeom prst="rect">
            <a:avLst/>
          </a:prstGeom>
          <a:noFill/>
          <a:ln w="9525">
            <a:noFill/>
            <a:miter lim="800000"/>
            <a:headEnd/>
            <a:tailEnd/>
          </a:ln>
        </p:spPr>
      </p:pic>
      <p:pic>
        <p:nvPicPr>
          <p:cNvPr id="19460" name="Picture 8" descr="top-wave-for-Dean.png"/>
          <p:cNvPicPr>
            <a:picLocks noChangeAspect="1"/>
          </p:cNvPicPr>
          <p:nvPr/>
        </p:nvPicPr>
        <p:blipFill>
          <a:blip r:embed="rId9"/>
          <a:srcRect/>
          <a:stretch>
            <a:fillRect/>
          </a:stretch>
        </p:blipFill>
        <p:spPr bwMode="auto">
          <a:xfrm>
            <a:off x="11113" y="0"/>
            <a:ext cx="9121775" cy="3303588"/>
          </a:xfrm>
          <a:prstGeom prst="rect">
            <a:avLst/>
          </a:prstGeom>
          <a:noFill/>
          <a:ln w="9525">
            <a:noFill/>
            <a:miter lim="800000"/>
            <a:headEnd/>
            <a:tailEnd/>
          </a:ln>
        </p:spPr>
      </p:pic>
      <p:cxnSp>
        <p:nvCxnSpPr>
          <p:cNvPr id="12" name="Straight Connector 11"/>
          <p:cNvCxnSpPr/>
          <p:nvPr/>
        </p:nvCxnSpPr>
        <p:spPr>
          <a:xfrm>
            <a:off x="0" y="6005513"/>
            <a:ext cx="9144000" cy="1587"/>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Title 17"/>
          <p:cNvSpPr txBox="1">
            <a:spLocks/>
          </p:cNvSpPr>
          <p:nvPr/>
        </p:nvSpPr>
        <p:spPr>
          <a:xfrm>
            <a:off x="374650" y="381000"/>
            <a:ext cx="8543925" cy="787400"/>
          </a:xfrm>
          <a:prstGeom prst="rect">
            <a:avLst/>
          </a:prstGeom>
        </p:spPr>
        <p:txBody>
          <a:bodyPr/>
          <a:lstStyle/>
          <a:p>
            <a:pPr eaLnBrk="0" hangingPunct="0">
              <a:lnSpc>
                <a:spcPct val="85000"/>
              </a:lnSpc>
              <a:buClr>
                <a:srgbClr val="747273"/>
              </a:buClr>
              <a:defRPr/>
            </a:pPr>
            <a:endParaRPr lang="zh-CN" altLang="zh-CN" sz="3600">
              <a:solidFill>
                <a:srgbClr val="F68933"/>
              </a:solidFill>
              <a:latin typeface="HelveticaNeueLT Std Lt"/>
              <a:ea typeface="宋体" pitchFamily="2" charset="-122"/>
            </a:endParaRPr>
          </a:p>
        </p:txBody>
      </p:sp>
      <p:sp>
        <p:nvSpPr>
          <p:cNvPr id="15" name="Footer Placeholder 6"/>
          <p:cNvSpPr txBox="1">
            <a:spLocks/>
          </p:cNvSpPr>
          <p:nvPr/>
        </p:nvSpPr>
        <p:spPr>
          <a:xfrm>
            <a:off x="304800" y="6384925"/>
            <a:ext cx="2895600" cy="244475"/>
          </a:xfrm>
          <a:prstGeom prst="rect">
            <a:avLst/>
          </a:prstGeom>
        </p:spPr>
        <p:txBody>
          <a:bodyPr anchor="ctr"/>
          <a:lstStyle/>
          <a:p>
            <a:pPr>
              <a:lnSpc>
                <a:spcPct val="85000"/>
              </a:lnSpc>
              <a:spcBef>
                <a:spcPct val="15000"/>
              </a:spcBef>
              <a:buClr>
                <a:srgbClr val="747273"/>
              </a:buClr>
              <a:defRPr/>
            </a:pPr>
            <a:r>
              <a:rPr lang="en-US" sz="900" dirty="0">
                <a:solidFill>
                  <a:srgbClr val="141414">
                    <a:lumMod val="50000"/>
                    <a:lumOff val="50000"/>
                  </a:srgbClr>
                </a:solidFill>
              </a:rPr>
              <a:t>© 2008 Eyeblaster. All rights reserved</a:t>
            </a:r>
          </a:p>
        </p:txBody>
      </p:sp>
      <p:sp>
        <p:nvSpPr>
          <p:cNvPr id="19465" name="Rectangle 2"/>
          <p:cNvSpPr>
            <a:spLocks noGrp="1" noChangeArrowheads="1"/>
          </p:cNvSpPr>
          <p:nvPr>
            <p:ph type="title"/>
          </p:nvPr>
        </p:nvSpPr>
        <p:spPr bwMode="auto">
          <a:xfrm>
            <a:off x="371475" y="374650"/>
            <a:ext cx="8291513" cy="6762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ltLang="zh-CN" smtClean="0"/>
              <a:t>Click to edit Master title style</a:t>
            </a:r>
          </a:p>
        </p:txBody>
      </p:sp>
    </p:spTree>
  </p:cSld>
  <p:clrMap bg1="lt1" tx1="dk1" bg2="lt2" tx2="dk2" accent1="accent1" accent2="accent2" accent3="accent3" accent4="accent4" accent5="accent5" accent6="accent6" hlink="hlink" folHlink="folHlink"/>
  <p:sldLayoutIdLst>
    <p:sldLayoutId id="2147484370" r:id="rId1"/>
    <p:sldLayoutId id="2147484371" r:id="rId2"/>
    <p:sldLayoutId id="2147484372" r:id="rId3"/>
    <p:sldLayoutId id="2147484373" r:id="rId4"/>
    <p:sldLayoutId id="2147484374" r:id="rId5"/>
    <p:sldLayoutId id="2147484375" r:id="rId6"/>
  </p:sldLayoutIdLst>
  <p:timing>
    <p:tnLst>
      <p:par>
        <p:cTn id="1" dur="indefinite" restart="never" nodeType="tmRoot"/>
      </p:par>
    </p:tnLst>
  </p:timing>
  <p:txStyles>
    <p:titleStyle>
      <a:lvl1pPr algn="l" rtl="0" eaLnBrk="0" fontAlgn="base" hangingPunct="0">
        <a:spcBef>
          <a:spcPct val="0"/>
        </a:spcBef>
        <a:spcAft>
          <a:spcPct val="0"/>
        </a:spcAft>
        <a:defRPr lang="en-GB" sz="3600" kern="1200" dirty="0">
          <a:solidFill>
            <a:srgbClr val="F68933"/>
          </a:solidFill>
          <a:latin typeface="+mj-lt"/>
          <a:ea typeface="+mj-ea"/>
          <a:cs typeface="Segoe UI" pitchFamily="34" charset="0"/>
        </a:defRPr>
      </a:lvl1pPr>
      <a:lvl2pPr algn="l" rtl="0" eaLnBrk="0" fontAlgn="base" hangingPunct="0">
        <a:spcBef>
          <a:spcPct val="0"/>
        </a:spcBef>
        <a:spcAft>
          <a:spcPct val="0"/>
        </a:spcAft>
        <a:defRPr sz="3600">
          <a:solidFill>
            <a:srgbClr val="F68933"/>
          </a:solidFill>
          <a:latin typeface="Arial" charset="0"/>
          <a:cs typeface="Segoe UI" pitchFamily="34" charset="0"/>
        </a:defRPr>
      </a:lvl2pPr>
      <a:lvl3pPr algn="l" rtl="0" eaLnBrk="0" fontAlgn="base" hangingPunct="0">
        <a:spcBef>
          <a:spcPct val="0"/>
        </a:spcBef>
        <a:spcAft>
          <a:spcPct val="0"/>
        </a:spcAft>
        <a:defRPr sz="3600">
          <a:solidFill>
            <a:srgbClr val="F68933"/>
          </a:solidFill>
          <a:latin typeface="Arial" charset="0"/>
          <a:cs typeface="Segoe UI" pitchFamily="34" charset="0"/>
        </a:defRPr>
      </a:lvl3pPr>
      <a:lvl4pPr algn="l" rtl="0" eaLnBrk="0" fontAlgn="base" hangingPunct="0">
        <a:spcBef>
          <a:spcPct val="0"/>
        </a:spcBef>
        <a:spcAft>
          <a:spcPct val="0"/>
        </a:spcAft>
        <a:defRPr sz="3600">
          <a:solidFill>
            <a:srgbClr val="F68933"/>
          </a:solidFill>
          <a:latin typeface="Arial" charset="0"/>
          <a:cs typeface="Segoe UI" pitchFamily="34" charset="0"/>
        </a:defRPr>
      </a:lvl4pPr>
      <a:lvl5pPr algn="l" rtl="0" eaLnBrk="0" fontAlgn="base" hangingPunct="0">
        <a:spcBef>
          <a:spcPct val="0"/>
        </a:spcBef>
        <a:spcAft>
          <a:spcPct val="0"/>
        </a:spcAft>
        <a:defRPr sz="3600">
          <a:solidFill>
            <a:srgbClr val="F68933"/>
          </a:solidFill>
          <a:latin typeface="Arial" charset="0"/>
          <a:cs typeface="Segoe UI"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263525" indent="-263525" algn="l" rtl="0" eaLnBrk="0" fontAlgn="base" hangingPunct="0">
        <a:spcBef>
          <a:spcPct val="20000"/>
        </a:spcBef>
        <a:spcAft>
          <a:spcPct val="0"/>
        </a:spcAft>
        <a:buClr>
          <a:srgbClr val="F18B1E"/>
        </a:buClr>
        <a:buSzPct val="125000"/>
        <a:buFont typeface="Arial" pitchFamily="34" charset="0"/>
        <a:buChar char="•"/>
        <a:defRPr lang="en-US" sz="2000" kern="1200" dirty="0">
          <a:solidFill>
            <a:srgbClr val="404040"/>
          </a:solidFill>
          <a:latin typeface="+mn-lt"/>
          <a:ea typeface="+mn-ea"/>
          <a:cs typeface="Arial" charset="0"/>
        </a:defRPr>
      </a:lvl1pPr>
      <a:lvl2pPr marL="801688" indent="-263525" algn="l" rtl="0" eaLnBrk="0" fontAlgn="base" hangingPunct="0">
        <a:spcBef>
          <a:spcPts val="600"/>
        </a:spcBef>
        <a:spcAft>
          <a:spcPct val="0"/>
        </a:spcAft>
        <a:buClr>
          <a:srgbClr val="F18B1E"/>
        </a:buClr>
        <a:buSzPct val="125000"/>
        <a:buChar char="–"/>
        <a:defRPr lang="en-US" sz="1600" kern="1200">
          <a:solidFill>
            <a:srgbClr val="515151"/>
          </a:solidFill>
          <a:latin typeface="+mn-lt"/>
          <a:cs typeface="Arial" charset="0"/>
        </a:defRPr>
      </a:lvl2pPr>
      <a:lvl3pPr marL="989013" indent="-1873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3pPr>
      <a:lvl4pPr marL="1339850" indent="-1746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4pPr>
      <a:lvl5pPr marL="1703388" indent="-174625" algn="l" rtl="0" eaLnBrk="0" fontAlgn="base" hangingPunct="0">
        <a:spcBef>
          <a:spcPct val="20000"/>
        </a:spcBef>
        <a:spcAft>
          <a:spcPct val="0"/>
        </a:spcAft>
        <a:buClr>
          <a:srgbClr val="F18B1E"/>
        </a:buClr>
        <a:buSzPct val="125000"/>
        <a:buChar char="»"/>
        <a:defRPr lang="en-GB" sz="1400" kern="1200">
          <a:solidFill>
            <a:srgbClr val="515151"/>
          </a:solidFill>
          <a:latin typeface="+mn-lt"/>
          <a:cs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20483" name="Picture 16" descr="Bottom-wave-for-dean.png"/>
          <p:cNvPicPr>
            <a:picLocks noChangeAspect="1"/>
          </p:cNvPicPr>
          <p:nvPr/>
        </p:nvPicPr>
        <p:blipFill>
          <a:blip r:embed="rId13">
            <a:lum bright="-86000" contrast="50000"/>
          </a:blip>
          <a:srcRect l="-1044" t="-6880" r="641" b="-1041"/>
          <a:stretch>
            <a:fillRect/>
          </a:stretch>
        </p:blipFill>
        <p:spPr bwMode="auto">
          <a:xfrm>
            <a:off x="0" y="3857625"/>
            <a:ext cx="9144000" cy="3000375"/>
          </a:xfrm>
          <a:prstGeom prst="rect">
            <a:avLst/>
          </a:prstGeom>
          <a:noFill/>
          <a:ln w="9525">
            <a:noFill/>
            <a:miter lim="800000"/>
            <a:headEnd/>
            <a:tailEnd/>
          </a:ln>
        </p:spPr>
      </p:pic>
      <p:pic>
        <p:nvPicPr>
          <p:cNvPr id="20484" name="Picture 17" descr="top-wave-for-Dean.png"/>
          <p:cNvPicPr>
            <a:picLocks noChangeAspect="1"/>
          </p:cNvPicPr>
          <p:nvPr/>
        </p:nvPicPr>
        <p:blipFill>
          <a:blip r:embed="rId14">
            <a:lum bright="-86000" contrast="70000"/>
          </a:blip>
          <a:srcRect t="1216" r="-7225"/>
          <a:stretch>
            <a:fillRect/>
          </a:stretch>
        </p:blipFill>
        <p:spPr bwMode="auto">
          <a:xfrm>
            <a:off x="0" y="0"/>
            <a:ext cx="9144000" cy="3303588"/>
          </a:xfrm>
          <a:prstGeom prst="rect">
            <a:avLst/>
          </a:prstGeom>
          <a:noFill/>
          <a:ln w="9525">
            <a:noFill/>
            <a:miter lim="800000"/>
            <a:headEnd/>
            <a:tailEnd/>
          </a:ln>
        </p:spPr>
      </p:pic>
      <p:sp>
        <p:nvSpPr>
          <p:cNvPr id="19" name="Rectangle 18"/>
          <p:cNvSpPr/>
          <p:nvPr/>
        </p:nvSpPr>
        <p:spPr>
          <a:xfrm>
            <a:off x="0" y="315913"/>
            <a:ext cx="9144000" cy="762000"/>
          </a:xfrm>
          <a:prstGeom prst="rect">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0" name="Rectangle 19"/>
          <p:cNvSpPr/>
          <p:nvPr/>
        </p:nvSpPr>
        <p:spPr>
          <a:xfrm>
            <a:off x="0" y="4267201"/>
            <a:ext cx="9144000" cy="1751462"/>
          </a:xfrm>
          <a:prstGeom prst="rect">
            <a:avLst/>
          </a:prstGeom>
          <a:gradFill>
            <a:gsLst>
              <a:gs pos="95000">
                <a:schemeClr val="bg1">
                  <a:alpha val="1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cxnSp>
        <p:nvCxnSpPr>
          <p:cNvPr id="21" name="Straight Connector 20"/>
          <p:cNvCxnSpPr/>
          <p:nvPr/>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3" name="Title 17"/>
          <p:cNvSpPr txBox="1">
            <a:spLocks/>
          </p:cNvSpPr>
          <p:nvPr/>
        </p:nvSpPr>
        <p:spPr>
          <a:xfrm>
            <a:off x="374650" y="381000"/>
            <a:ext cx="8543925" cy="787400"/>
          </a:xfrm>
          <a:prstGeom prst="rect">
            <a:avLst/>
          </a:prstGeom>
        </p:spPr>
        <p:txBody>
          <a:bodyPr/>
          <a:lstStyle/>
          <a:p>
            <a:pPr eaLnBrk="0" hangingPunct="0">
              <a:lnSpc>
                <a:spcPct val="85000"/>
              </a:lnSpc>
              <a:buClr>
                <a:srgbClr val="747273"/>
              </a:buClr>
              <a:defRPr/>
            </a:pPr>
            <a:endParaRPr lang="zh-CN" altLang="zh-CN" sz="3600">
              <a:solidFill>
                <a:srgbClr val="F68933"/>
              </a:solidFill>
              <a:ea typeface="宋体" pitchFamily="2" charset="-122"/>
            </a:endParaRPr>
          </a:p>
        </p:txBody>
      </p:sp>
      <p:sp>
        <p:nvSpPr>
          <p:cNvPr id="20492" name="Rectangle 2"/>
          <p:cNvSpPr>
            <a:spLocks noGrp="1" noChangeArrowheads="1"/>
          </p:cNvSpPr>
          <p:nvPr>
            <p:ph type="title"/>
          </p:nvPr>
        </p:nvSpPr>
        <p:spPr bwMode="auto">
          <a:xfrm>
            <a:off x="371475" y="374650"/>
            <a:ext cx="8543925" cy="6762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ltLang="zh-CN" smtClean="0"/>
              <a:t>Click to edit Master title style</a:t>
            </a:r>
          </a:p>
        </p:txBody>
      </p:sp>
      <p:sp>
        <p:nvSpPr>
          <p:cNvPr id="20493" name="Rectangle 3"/>
          <p:cNvSpPr>
            <a:spLocks noGrp="1" noChangeArrowheads="1"/>
          </p:cNvSpPr>
          <p:nvPr>
            <p:ph type="body" idx="1"/>
          </p:nvPr>
        </p:nvSpPr>
        <p:spPr bwMode="auto">
          <a:xfrm>
            <a:off x="371475" y="1216025"/>
            <a:ext cx="8547100" cy="49482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4" name="Footer Placeholder 6"/>
          <p:cNvSpPr txBox="1">
            <a:spLocks/>
          </p:cNvSpPr>
          <p:nvPr userDrawn="1"/>
        </p:nvSpPr>
        <p:spPr>
          <a:xfrm>
            <a:off x="304800" y="6384925"/>
            <a:ext cx="2895600" cy="244475"/>
          </a:xfrm>
          <a:prstGeom prst="rect">
            <a:avLst/>
          </a:prstGeom>
        </p:spPr>
        <p:txBody>
          <a:bodyPr anchor="ctr"/>
          <a:lstStyle/>
          <a:p>
            <a:pPr fontAlgn="auto">
              <a:spcBef>
                <a:spcPts val="0"/>
              </a:spcBef>
              <a:spcAft>
                <a:spcPts val="0"/>
              </a:spcAft>
              <a:defRPr/>
            </a:pPr>
            <a:r>
              <a:rPr lang="en-US" sz="800" dirty="0">
                <a:solidFill>
                  <a:schemeClr val="bg1"/>
                </a:solidFill>
              </a:rPr>
              <a:t>© 2009 Eyeblaster. All rights reserved</a:t>
            </a:r>
          </a:p>
        </p:txBody>
      </p:sp>
    </p:spTree>
  </p:cSld>
  <p:clrMap bg1="lt1" tx1="dk1" bg2="lt2" tx2="dk2" accent1="accent1" accent2="accent2" accent3="accent3" accent4="accent4" accent5="accent5" accent6="accent6" hlink="hlink" folHlink="folHlink"/>
  <p:sldLayoutIdLst>
    <p:sldLayoutId id="2147484303" r:id="rId1"/>
    <p:sldLayoutId id="2147484304" r:id="rId2"/>
    <p:sldLayoutId id="2147484305" r:id="rId3"/>
    <p:sldLayoutId id="2147484306" r:id="rId4"/>
    <p:sldLayoutId id="2147484376" r:id="rId5"/>
    <p:sldLayoutId id="2147484377" r:id="rId6"/>
    <p:sldLayoutId id="2147484307" r:id="rId7"/>
    <p:sldLayoutId id="2147484308" r:id="rId8"/>
    <p:sldLayoutId id="2147484309" r:id="rId9"/>
    <p:sldLayoutId id="2147484310" r:id="rId10"/>
    <p:sldLayoutId id="2147484311" r:id="rId11"/>
  </p:sldLayoutIdLst>
  <p:timing>
    <p:tnLst>
      <p:par>
        <p:cTn id="1" dur="indefinite" restart="never" nodeType="tmRoot"/>
      </p:par>
    </p:tnLst>
  </p:timing>
  <p:txStyles>
    <p:titleStyle>
      <a:lvl1pPr algn="l" rtl="0" eaLnBrk="0" fontAlgn="base" hangingPunct="0">
        <a:spcBef>
          <a:spcPct val="0"/>
        </a:spcBef>
        <a:spcAft>
          <a:spcPct val="0"/>
        </a:spcAft>
        <a:defRPr lang="en-GB" sz="3600" kern="1200" dirty="0">
          <a:solidFill>
            <a:srgbClr val="F68933"/>
          </a:solidFill>
          <a:latin typeface="+mj-lt"/>
          <a:ea typeface="+mj-ea"/>
          <a:cs typeface="Segoe UI" pitchFamily="34" charset="0"/>
        </a:defRPr>
      </a:lvl1pPr>
      <a:lvl2pPr algn="l" rtl="0" eaLnBrk="0" fontAlgn="base" hangingPunct="0">
        <a:spcBef>
          <a:spcPct val="0"/>
        </a:spcBef>
        <a:spcAft>
          <a:spcPct val="0"/>
        </a:spcAft>
        <a:defRPr sz="3600">
          <a:solidFill>
            <a:srgbClr val="F68933"/>
          </a:solidFill>
          <a:latin typeface="Arial" charset="0"/>
          <a:cs typeface="Segoe UI" pitchFamily="34" charset="0"/>
        </a:defRPr>
      </a:lvl2pPr>
      <a:lvl3pPr algn="l" rtl="0" eaLnBrk="0" fontAlgn="base" hangingPunct="0">
        <a:spcBef>
          <a:spcPct val="0"/>
        </a:spcBef>
        <a:spcAft>
          <a:spcPct val="0"/>
        </a:spcAft>
        <a:defRPr sz="3600">
          <a:solidFill>
            <a:srgbClr val="F68933"/>
          </a:solidFill>
          <a:latin typeface="Arial" charset="0"/>
          <a:cs typeface="Segoe UI" pitchFamily="34" charset="0"/>
        </a:defRPr>
      </a:lvl3pPr>
      <a:lvl4pPr algn="l" rtl="0" eaLnBrk="0" fontAlgn="base" hangingPunct="0">
        <a:spcBef>
          <a:spcPct val="0"/>
        </a:spcBef>
        <a:spcAft>
          <a:spcPct val="0"/>
        </a:spcAft>
        <a:defRPr sz="3600">
          <a:solidFill>
            <a:srgbClr val="F68933"/>
          </a:solidFill>
          <a:latin typeface="Arial" charset="0"/>
          <a:cs typeface="Segoe UI" pitchFamily="34" charset="0"/>
        </a:defRPr>
      </a:lvl4pPr>
      <a:lvl5pPr algn="l" rtl="0" eaLnBrk="0" fontAlgn="base" hangingPunct="0">
        <a:spcBef>
          <a:spcPct val="0"/>
        </a:spcBef>
        <a:spcAft>
          <a:spcPct val="0"/>
        </a:spcAft>
        <a:defRPr sz="3600">
          <a:solidFill>
            <a:srgbClr val="F68933"/>
          </a:solidFill>
          <a:latin typeface="Arial" charset="0"/>
          <a:cs typeface="Segoe UI"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263525" indent="-263525" algn="l" rtl="0" eaLnBrk="0" fontAlgn="base" hangingPunct="0">
        <a:spcBef>
          <a:spcPts val="1200"/>
        </a:spcBef>
        <a:spcAft>
          <a:spcPct val="0"/>
        </a:spcAft>
        <a:buClr>
          <a:srgbClr val="F18B1E"/>
        </a:buClr>
        <a:buSzPct val="125000"/>
        <a:buFont typeface="Arial" pitchFamily="34" charset="0"/>
        <a:buChar char="•"/>
        <a:defRPr lang="en-US" sz="2000" kern="1200">
          <a:solidFill>
            <a:schemeClr val="bg1"/>
          </a:solidFill>
          <a:latin typeface="+mj-lt"/>
          <a:ea typeface="+mn-ea"/>
          <a:cs typeface="Arial" charset="0"/>
        </a:defRPr>
      </a:lvl1pPr>
      <a:lvl2pPr marL="538163" indent="-80963" algn="l" rtl="0" eaLnBrk="0" fontAlgn="base" hangingPunct="0">
        <a:spcBef>
          <a:spcPts val="400"/>
        </a:spcBef>
        <a:spcAft>
          <a:spcPct val="0"/>
        </a:spcAft>
        <a:buClr>
          <a:srgbClr val="F18B1E"/>
        </a:buClr>
        <a:buSzPct val="125000"/>
        <a:buFont typeface="Arial" pitchFamily="34" charset="0"/>
        <a:buChar char="–"/>
        <a:defRPr lang="en-US" sz="1600" kern="1200">
          <a:solidFill>
            <a:srgbClr val="BFBFBF"/>
          </a:solidFill>
          <a:latin typeface="+mj-lt"/>
          <a:cs typeface="Arial" charset="0"/>
        </a:defRPr>
      </a:lvl2pPr>
      <a:lvl3pPr marL="989013" indent="-187325" algn="l" rtl="0" eaLnBrk="0" fontAlgn="base" hangingPunct="0">
        <a:spcBef>
          <a:spcPct val="20000"/>
        </a:spcBef>
        <a:spcAft>
          <a:spcPct val="0"/>
        </a:spcAft>
        <a:buClr>
          <a:srgbClr val="F18B1E"/>
        </a:buClr>
        <a:buSzPct val="125000"/>
        <a:buFont typeface="Arial" pitchFamily="34" charset="0"/>
        <a:buChar char="•"/>
        <a:defRPr lang="en-US" sz="1400" kern="1200">
          <a:solidFill>
            <a:schemeClr val="bg1"/>
          </a:solidFill>
          <a:latin typeface="+mj-lt"/>
          <a:cs typeface="Arial" charset="0"/>
        </a:defRPr>
      </a:lvl3pPr>
      <a:lvl4pPr marL="1339850" indent="-174625" algn="l" rtl="0" eaLnBrk="0" fontAlgn="base" hangingPunct="0">
        <a:spcBef>
          <a:spcPct val="20000"/>
        </a:spcBef>
        <a:spcAft>
          <a:spcPct val="0"/>
        </a:spcAft>
        <a:buClr>
          <a:srgbClr val="F18B1E"/>
        </a:buClr>
        <a:buSzPct val="125000"/>
        <a:buFont typeface="Arial" pitchFamily="34" charset="0"/>
        <a:buChar char="•"/>
        <a:defRPr lang="en-US" sz="1400" kern="1200">
          <a:solidFill>
            <a:schemeClr val="bg1"/>
          </a:solidFill>
          <a:latin typeface="+mj-lt"/>
          <a:cs typeface="Arial" charset="0"/>
        </a:defRPr>
      </a:lvl4pPr>
      <a:lvl5pPr marL="1703388" indent="-174625" algn="l" rtl="0" eaLnBrk="0" fontAlgn="base" hangingPunct="0">
        <a:spcBef>
          <a:spcPct val="20000"/>
        </a:spcBef>
        <a:spcAft>
          <a:spcPct val="0"/>
        </a:spcAft>
        <a:buClr>
          <a:srgbClr val="F18B1E"/>
        </a:buClr>
        <a:buSzPct val="125000"/>
        <a:buFont typeface="Arial" pitchFamily="34" charset="0"/>
        <a:buChar char="•"/>
        <a:defRPr lang="en-GB" sz="1400" kern="1200">
          <a:solidFill>
            <a:schemeClr val="bg1"/>
          </a:solidFill>
          <a:latin typeface="+mj-lt"/>
          <a:cs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Picture 4" descr="\\eyestore\Home\ori.carmon\Re-Branding\Presentation\preso.jpg"/>
          <p:cNvPicPr>
            <a:picLocks noChangeAspect="1" noChangeArrowheads="1"/>
          </p:cNvPicPr>
          <p:nvPr/>
        </p:nvPicPr>
        <p:blipFill>
          <a:blip r:embed="rId7"/>
          <a:srcRect/>
          <a:stretch>
            <a:fillRect/>
          </a:stretch>
        </p:blipFill>
        <p:spPr bwMode="auto">
          <a:xfrm>
            <a:off x="0" y="0"/>
            <a:ext cx="9144000" cy="6858000"/>
          </a:xfrm>
          <a:prstGeom prst="rect">
            <a:avLst/>
          </a:prstGeom>
          <a:noFill/>
          <a:ln w="9525">
            <a:noFill/>
            <a:miter lim="800000"/>
            <a:headEnd/>
            <a:tailEnd/>
          </a:ln>
        </p:spPr>
      </p:pic>
      <p:sp>
        <p:nvSpPr>
          <p:cNvPr id="10" name="Footer Placeholder 6"/>
          <p:cNvSpPr txBox="1">
            <a:spLocks/>
          </p:cNvSpPr>
          <p:nvPr/>
        </p:nvSpPr>
        <p:spPr>
          <a:xfrm>
            <a:off x="304800" y="6384925"/>
            <a:ext cx="2895600" cy="244475"/>
          </a:xfrm>
          <a:prstGeom prst="rect">
            <a:avLst/>
          </a:prstGeom>
        </p:spPr>
        <p:txBody>
          <a:bodyPr anchor="ctr"/>
          <a:lstStyle/>
          <a:p>
            <a:pPr fontAlgn="auto">
              <a:spcBef>
                <a:spcPts val="0"/>
              </a:spcBef>
              <a:spcAft>
                <a:spcPts val="0"/>
              </a:spcAft>
              <a:defRPr/>
            </a:pPr>
            <a:r>
              <a:rPr lang="en-US" sz="800" dirty="0">
                <a:solidFill>
                  <a:schemeClr val="bg1"/>
                </a:solidFill>
              </a:rPr>
              <a:t>© 2009 Eyeblaster. All rights reserved</a:t>
            </a:r>
          </a:p>
        </p:txBody>
      </p:sp>
    </p:spTree>
  </p:cSld>
  <p:clrMap bg1="lt1" tx1="dk1" bg2="lt2" tx2="dk2" accent1="accent1" accent2="accent2" accent3="accent3" accent4="accent4" accent5="accent5" accent6="accent6" hlink="hlink" folHlink="folHlink"/>
  <p:sldLayoutIdLst>
    <p:sldLayoutId id="2147484287" r:id="rId1"/>
    <p:sldLayoutId id="2147484288" r:id="rId2"/>
    <p:sldLayoutId id="2147484289" r:id="rId3"/>
    <p:sldLayoutId id="2147484290" r:id="rId4"/>
    <p:sldLayoutId id="2147484392" r:id="rId5"/>
  </p:sldLayoutIdLst>
  <p:timing>
    <p:tnLst>
      <p:par>
        <p:cTn id="1" dur="indefinite" restart="never" nodeType="tmRoot"/>
      </p:par>
    </p:tnLst>
  </p:timing>
  <p:txStyles>
    <p:titleStyle>
      <a:lvl1pPr algn="l" rtl="0" eaLnBrk="0" fontAlgn="base" hangingPunct="0">
        <a:spcBef>
          <a:spcPct val="0"/>
        </a:spcBef>
        <a:spcAft>
          <a:spcPct val="0"/>
        </a:spcAft>
        <a:defRPr sz="3600" kern="1200">
          <a:solidFill>
            <a:srgbClr val="595959"/>
          </a:solidFill>
          <a:latin typeface="HelveticaNeueLT Std Lt"/>
          <a:ea typeface="+mj-ea"/>
          <a:cs typeface="+mj-cs"/>
        </a:defRPr>
      </a:lvl1pPr>
      <a:lvl2pPr algn="l" rtl="0" eaLnBrk="0" fontAlgn="base" hangingPunct="0">
        <a:spcBef>
          <a:spcPct val="0"/>
        </a:spcBef>
        <a:spcAft>
          <a:spcPct val="0"/>
        </a:spcAft>
        <a:defRPr sz="3600">
          <a:solidFill>
            <a:srgbClr val="595959"/>
          </a:solidFill>
          <a:latin typeface="HelveticaNeueLT Std Lt"/>
        </a:defRPr>
      </a:lvl2pPr>
      <a:lvl3pPr algn="l" rtl="0" eaLnBrk="0" fontAlgn="base" hangingPunct="0">
        <a:spcBef>
          <a:spcPct val="0"/>
        </a:spcBef>
        <a:spcAft>
          <a:spcPct val="0"/>
        </a:spcAft>
        <a:defRPr sz="3600">
          <a:solidFill>
            <a:srgbClr val="595959"/>
          </a:solidFill>
          <a:latin typeface="HelveticaNeueLT Std Lt"/>
        </a:defRPr>
      </a:lvl3pPr>
      <a:lvl4pPr algn="l" rtl="0" eaLnBrk="0" fontAlgn="base" hangingPunct="0">
        <a:spcBef>
          <a:spcPct val="0"/>
        </a:spcBef>
        <a:spcAft>
          <a:spcPct val="0"/>
        </a:spcAft>
        <a:defRPr sz="3600">
          <a:solidFill>
            <a:srgbClr val="595959"/>
          </a:solidFill>
          <a:latin typeface="HelveticaNeueLT Std Lt"/>
        </a:defRPr>
      </a:lvl4pPr>
      <a:lvl5pPr algn="l" rtl="0" eaLnBrk="0" fontAlgn="base" hangingPunct="0">
        <a:spcBef>
          <a:spcPct val="0"/>
        </a:spcBef>
        <a:spcAft>
          <a:spcPct val="0"/>
        </a:spcAft>
        <a:defRPr sz="3600">
          <a:solidFill>
            <a:srgbClr val="595959"/>
          </a:solidFill>
          <a:latin typeface="HelveticaNeueLT Std Lt"/>
        </a:defRPr>
      </a:lvl5pPr>
      <a:lvl6pPr marL="457200" algn="l" rtl="0" fontAlgn="base">
        <a:spcBef>
          <a:spcPct val="0"/>
        </a:spcBef>
        <a:spcAft>
          <a:spcPct val="0"/>
        </a:spcAft>
        <a:defRPr sz="3600">
          <a:solidFill>
            <a:srgbClr val="595959"/>
          </a:solidFill>
          <a:latin typeface="HelveticaNeueLT Std Lt"/>
        </a:defRPr>
      </a:lvl6pPr>
      <a:lvl7pPr marL="914400" algn="l" rtl="0" fontAlgn="base">
        <a:spcBef>
          <a:spcPct val="0"/>
        </a:spcBef>
        <a:spcAft>
          <a:spcPct val="0"/>
        </a:spcAft>
        <a:defRPr sz="3600">
          <a:solidFill>
            <a:srgbClr val="595959"/>
          </a:solidFill>
          <a:latin typeface="HelveticaNeueLT Std Lt"/>
        </a:defRPr>
      </a:lvl7pPr>
      <a:lvl8pPr marL="1371600" algn="l" rtl="0" fontAlgn="base">
        <a:spcBef>
          <a:spcPct val="0"/>
        </a:spcBef>
        <a:spcAft>
          <a:spcPct val="0"/>
        </a:spcAft>
        <a:defRPr sz="3600">
          <a:solidFill>
            <a:srgbClr val="595959"/>
          </a:solidFill>
          <a:latin typeface="HelveticaNeueLT Std Lt"/>
        </a:defRPr>
      </a:lvl8pPr>
      <a:lvl9pPr marL="1828800" algn="l" rtl="0" fontAlgn="base">
        <a:spcBef>
          <a:spcPct val="0"/>
        </a:spcBef>
        <a:spcAft>
          <a:spcPct val="0"/>
        </a:spcAft>
        <a:defRPr sz="3600">
          <a:solidFill>
            <a:srgbClr val="595959"/>
          </a:solidFill>
          <a:latin typeface="HelveticaNeueLT Std Lt"/>
        </a:defRPr>
      </a:lvl9pPr>
    </p:titleStyle>
    <p:bodyStyle>
      <a:lvl1pPr marL="263525" indent="-263525" algn="l" rtl="0" eaLnBrk="0" fontAlgn="base" hangingPunct="0">
        <a:spcBef>
          <a:spcPts val="1200"/>
        </a:spcBef>
        <a:spcAft>
          <a:spcPts val="600"/>
        </a:spcAft>
        <a:buClr>
          <a:srgbClr val="595959"/>
        </a:buClr>
        <a:buFont typeface="Arial" pitchFamily="34" charset="0"/>
        <a:buChar char="•"/>
        <a:defRPr sz="2000" kern="1200">
          <a:solidFill>
            <a:schemeClr val="bg1"/>
          </a:solidFill>
          <a:latin typeface="HelveticaNeueLT Std Lt"/>
          <a:ea typeface="+mn-ea"/>
          <a:cs typeface="+mn-cs"/>
        </a:defRPr>
      </a:lvl1pPr>
      <a:lvl2pPr marL="801688" indent="-263525" algn="l" rtl="0" eaLnBrk="0" fontAlgn="base" hangingPunct="0">
        <a:spcBef>
          <a:spcPct val="0"/>
        </a:spcBef>
        <a:spcAft>
          <a:spcPct val="0"/>
        </a:spcAft>
        <a:buClr>
          <a:srgbClr val="595959"/>
        </a:buClr>
        <a:buFont typeface="Arial" pitchFamily="34" charset="0"/>
        <a:buChar char="–"/>
        <a:defRPr sz="1600" kern="1200">
          <a:solidFill>
            <a:schemeClr val="bg1"/>
          </a:solidFill>
          <a:latin typeface="HelveticaNeueLT Std Lt"/>
          <a:ea typeface="+mn-ea"/>
          <a:cs typeface="+mn-cs"/>
        </a:defRPr>
      </a:lvl2pPr>
      <a:lvl3pPr marL="1143000" indent="-228600" algn="l" rtl="0" eaLnBrk="0" fontAlgn="base" hangingPunct="0">
        <a:spcBef>
          <a:spcPct val="20000"/>
        </a:spcBef>
        <a:spcAft>
          <a:spcPct val="0"/>
        </a:spcAft>
        <a:buClr>
          <a:srgbClr val="595959"/>
        </a:buClr>
        <a:buFont typeface="Arial" pitchFamily="34" charset="0"/>
        <a:buChar char="•"/>
        <a:defRPr sz="1400" kern="1200">
          <a:solidFill>
            <a:schemeClr val="bg1"/>
          </a:solidFill>
          <a:latin typeface="HelveticaNeueLT Std Lt"/>
          <a:ea typeface="+mn-ea"/>
          <a:cs typeface="+mn-cs"/>
        </a:defRPr>
      </a:lvl3pPr>
      <a:lvl4pPr marL="1600200" indent="-228600" algn="l" rtl="0" eaLnBrk="0" fontAlgn="base" hangingPunct="0">
        <a:spcBef>
          <a:spcPct val="20000"/>
        </a:spcBef>
        <a:spcAft>
          <a:spcPct val="0"/>
        </a:spcAft>
        <a:buClr>
          <a:srgbClr val="595959"/>
        </a:buClr>
        <a:buFont typeface="Arial" pitchFamily="34" charset="0"/>
        <a:buChar char="•"/>
        <a:defRPr sz="1400" kern="1200">
          <a:solidFill>
            <a:schemeClr val="bg1"/>
          </a:solidFill>
          <a:latin typeface="HelveticaNeueLT Std Lt"/>
          <a:ea typeface="+mn-ea"/>
          <a:cs typeface="+mn-cs"/>
        </a:defRPr>
      </a:lvl4pPr>
      <a:lvl5pPr marL="2057400" indent="-228600" algn="l" rtl="0" eaLnBrk="0" fontAlgn="base" hangingPunct="0">
        <a:spcBef>
          <a:spcPct val="20000"/>
        </a:spcBef>
        <a:spcAft>
          <a:spcPct val="0"/>
        </a:spcAft>
        <a:buClr>
          <a:srgbClr val="595959"/>
        </a:buClr>
        <a:buFont typeface="Arial" pitchFamily="34" charset="0"/>
        <a:buChar char="•"/>
        <a:defRPr sz="1400" kern="1200">
          <a:solidFill>
            <a:schemeClr val="bg1"/>
          </a:solidFill>
          <a:latin typeface="HelveticaNeueLT Std 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21507" name="Picture 7" descr="Bottom-wave-for-dean.png"/>
          <p:cNvPicPr>
            <a:picLocks noChangeAspect="1"/>
          </p:cNvPicPr>
          <p:nvPr/>
        </p:nvPicPr>
        <p:blipFill>
          <a:blip r:embed="rId8"/>
          <a:srcRect/>
          <a:stretch>
            <a:fillRect/>
          </a:stretch>
        </p:blipFill>
        <p:spPr bwMode="auto">
          <a:xfrm>
            <a:off x="19050" y="3857625"/>
            <a:ext cx="9105900" cy="3000375"/>
          </a:xfrm>
          <a:prstGeom prst="rect">
            <a:avLst/>
          </a:prstGeom>
          <a:noFill/>
          <a:ln w="9525">
            <a:noFill/>
            <a:miter lim="800000"/>
            <a:headEnd/>
            <a:tailEnd/>
          </a:ln>
        </p:spPr>
      </p:pic>
      <p:pic>
        <p:nvPicPr>
          <p:cNvPr id="21508" name="Picture 8" descr="top-wave-for-Dean.png"/>
          <p:cNvPicPr>
            <a:picLocks noChangeAspect="1"/>
          </p:cNvPicPr>
          <p:nvPr/>
        </p:nvPicPr>
        <p:blipFill>
          <a:blip r:embed="rId9"/>
          <a:srcRect/>
          <a:stretch>
            <a:fillRect/>
          </a:stretch>
        </p:blipFill>
        <p:spPr bwMode="auto">
          <a:xfrm>
            <a:off x="11113" y="0"/>
            <a:ext cx="9121775" cy="3303588"/>
          </a:xfrm>
          <a:prstGeom prst="rect">
            <a:avLst/>
          </a:prstGeom>
          <a:noFill/>
          <a:ln w="9525">
            <a:noFill/>
            <a:miter lim="800000"/>
            <a:headEnd/>
            <a:tailEnd/>
          </a:ln>
        </p:spPr>
      </p:pic>
      <p:cxnSp>
        <p:nvCxnSpPr>
          <p:cNvPr id="12" name="Straight Connector 11"/>
          <p:cNvCxnSpPr/>
          <p:nvPr/>
        </p:nvCxnSpPr>
        <p:spPr>
          <a:xfrm>
            <a:off x="0" y="6005513"/>
            <a:ext cx="9144000" cy="1587"/>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Title 17"/>
          <p:cNvSpPr txBox="1">
            <a:spLocks/>
          </p:cNvSpPr>
          <p:nvPr/>
        </p:nvSpPr>
        <p:spPr>
          <a:xfrm>
            <a:off x="374650" y="381000"/>
            <a:ext cx="8543925" cy="787400"/>
          </a:xfrm>
          <a:prstGeom prst="rect">
            <a:avLst/>
          </a:prstGeom>
        </p:spPr>
        <p:txBody>
          <a:bodyPr/>
          <a:lstStyle/>
          <a:p>
            <a:pPr eaLnBrk="0" hangingPunct="0">
              <a:lnSpc>
                <a:spcPct val="85000"/>
              </a:lnSpc>
              <a:buClr>
                <a:srgbClr val="747273"/>
              </a:buClr>
              <a:defRPr/>
            </a:pPr>
            <a:endParaRPr lang="zh-CN" altLang="zh-CN" sz="3600">
              <a:solidFill>
                <a:srgbClr val="F68933"/>
              </a:solidFill>
              <a:latin typeface="HelveticaNeueLT Std Lt"/>
              <a:ea typeface="宋体" pitchFamily="2" charset="-122"/>
            </a:endParaRPr>
          </a:p>
        </p:txBody>
      </p:sp>
      <p:sp>
        <p:nvSpPr>
          <p:cNvPr id="15" name="Footer Placeholder 6"/>
          <p:cNvSpPr txBox="1">
            <a:spLocks/>
          </p:cNvSpPr>
          <p:nvPr/>
        </p:nvSpPr>
        <p:spPr>
          <a:xfrm>
            <a:off x="304800" y="6384925"/>
            <a:ext cx="2895600" cy="244475"/>
          </a:xfrm>
          <a:prstGeom prst="rect">
            <a:avLst/>
          </a:prstGeom>
        </p:spPr>
        <p:txBody>
          <a:bodyPr anchor="ctr"/>
          <a:lstStyle/>
          <a:p>
            <a:pPr>
              <a:lnSpc>
                <a:spcPct val="85000"/>
              </a:lnSpc>
              <a:spcBef>
                <a:spcPct val="15000"/>
              </a:spcBef>
              <a:buClr>
                <a:srgbClr val="747273"/>
              </a:buClr>
              <a:defRPr/>
            </a:pPr>
            <a:r>
              <a:rPr lang="en-US" sz="900" dirty="0">
                <a:solidFill>
                  <a:srgbClr val="141414">
                    <a:lumMod val="50000"/>
                    <a:lumOff val="50000"/>
                  </a:srgbClr>
                </a:solidFill>
              </a:rPr>
              <a:t>© 2008 Eyeblaster. All rights reserved</a:t>
            </a:r>
          </a:p>
        </p:txBody>
      </p:sp>
      <p:sp>
        <p:nvSpPr>
          <p:cNvPr id="21513" name="Rectangle 2"/>
          <p:cNvSpPr>
            <a:spLocks noGrp="1" noChangeArrowheads="1"/>
          </p:cNvSpPr>
          <p:nvPr>
            <p:ph type="title"/>
          </p:nvPr>
        </p:nvSpPr>
        <p:spPr bwMode="auto">
          <a:xfrm>
            <a:off x="371475" y="374650"/>
            <a:ext cx="8291513" cy="6762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Tree>
  </p:cSld>
  <p:clrMap bg1="lt1" tx1="dk1" bg2="lt2" tx2="dk2" accent1="accent1" accent2="accent2" accent3="accent3" accent4="accent4" accent5="accent5" accent6="accent6" hlink="hlink" folHlink="folHlink"/>
  <p:sldLayoutIdLst>
    <p:sldLayoutId id="2147484378" r:id="rId1"/>
    <p:sldLayoutId id="2147484379" r:id="rId2"/>
    <p:sldLayoutId id="2147484380" r:id="rId3"/>
    <p:sldLayoutId id="2147484381" r:id="rId4"/>
    <p:sldLayoutId id="2147484382" r:id="rId5"/>
    <p:sldLayoutId id="2147484383" r:id="rId6"/>
  </p:sldLayoutIdLst>
  <p:timing>
    <p:tnLst>
      <p:par>
        <p:cTn id="1" dur="indefinite" restart="never" nodeType="tmRoot"/>
      </p:par>
    </p:tnLst>
  </p:timing>
  <p:txStyles>
    <p:titleStyle>
      <a:lvl1pPr algn="l" rtl="0" eaLnBrk="0" fontAlgn="base" hangingPunct="0">
        <a:spcBef>
          <a:spcPct val="0"/>
        </a:spcBef>
        <a:spcAft>
          <a:spcPct val="0"/>
        </a:spcAft>
        <a:defRPr lang="en-GB" sz="3600" kern="1200" dirty="0">
          <a:solidFill>
            <a:srgbClr val="F68933"/>
          </a:solidFill>
          <a:latin typeface="+mj-lt"/>
          <a:ea typeface="+mj-ea"/>
          <a:cs typeface="Segoe UI" pitchFamily="34" charset="0"/>
        </a:defRPr>
      </a:lvl1pPr>
      <a:lvl2pPr algn="l" rtl="0" eaLnBrk="0" fontAlgn="base" hangingPunct="0">
        <a:spcBef>
          <a:spcPct val="0"/>
        </a:spcBef>
        <a:spcAft>
          <a:spcPct val="0"/>
        </a:spcAft>
        <a:defRPr sz="3600">
          <a:solidFill>
            <a:srgbClr val="F68933"/>
          </a:solidFill>
          <a:latin typeface="Arial" charset="0"/>
          <a:cs typeface="Segoe UI" pitchFamily="34" charset="0"/>
        </a:defRPr>
      </a:lvl2pPr>
      <a:lvl3pPr algn="l" rtl="0" eaLnBrk="0" fontAlgn="base" hangingPunct="0">
        <a:spcBef>
          <a:spcPct val="0"/>
        </a:spcBef>
        <a:spcAft>
          <a:spcPct val="0"/>
        </a:spcAft>
        <a:defRPr sz="3600">
          <a:solidFill>
            <a:srgbClr val="F68933"/>
          </a:solidFill>
          <a:latin typeface="Arial" charset="0"/>
          <a:cs typeface="Segoe UI" pitchFamily="34" charset="0"/>
        </a:defRPr>
      </a:lvl3pPr>
      <a:lvl4pPr algn="l" rtl="0" eaLnBrk="0" fontAlgn="base" hangingPunct="0">
        <a:spcBef>
          <a:spcPct val="0"/>
        </a:spcBef>
        <a:spcAft>
          <a:spcPct val="0"/>
        </a:spcAft>
        <a:defRPr sz="3600">
          <a:solidFill>
            <a:srgbClr val="F68933"/>
          </a:solidFill>
          <a:latin typeface="Arial" charset="0"/>
          <a:cs typeface="Segoe UI" pitchFamily="34" charset="0"/>
        </a:defRPr>
      </a:lvl4pPr>
      <a:lvl5pPr algn="l" rtl="0" eaLnBrk="0" fontAlgn="base" hangingPunct="0">
        <a:spcBef>
          <a:spcPct val="0"/>
        </a:spcBef>
        <a:spcAft>
          <a:spcPct val="0"/>
        </a:spcAft>
        <a:defRPr sz="3600">
          <a:solidFill>
            <a:srgbClr val="F68933"/>
          </a:solidFill>
          <a:latin typeface="Arial" charset="0"/>
          <a:cs typeface="Segoe UI"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263525" indent="-263525" algn="l" rtl="0" eaLnBrk="0" fontAlgn="base" hangingPunct="0">
        <a:spcBef>
          <a:spcPct val="20000"/>
        </a:spcBef>
        <a:spcAft>
          <a:spcPct val="0"/>
        </a:spcAft>
        <a:buClr>
          <a:srgbClr val="F18B1E"/>
        </a:buClr>
        <a:buSzPct val="125000"/>
        <a:buFont typeface="Arial" pitchFamily="34" charset="0"/>
        <a:buChar char="•"/>
        <a:defRPr lang="en-US" sz="2000" kern="1200" dirty="0">
          <a:solidFill>
            <a:srgbClr val="404040"/>
          </a:solidFill>
          <a:latin typeface="+mn-lt"/>
          <a:ea typeface="+mn-ea"/>
          <a:cs typeface="Arial" charset="0"/>
        </a:defRPr>
      </a:lvl1pPr>
      <a:lvl2pPr marL="801688" indent="-263525" algn="l" rtl="0" eaLnBrk="0" fontAlgn="base" hangingPunct="0">
        <a:spcBef>
          <a:spcPts val="600"/>
        </a:spcBef>
        <a:spcAft>
          <a:spcPct val="0"/>
        </a:spcAft>
        <a:buClr>
          <a:srgbClr val="F18B1E"/>
        </a:buClr>
        <a:buSzPct val="125000"/>
        <a:buChar char="–"/>
        <a:defRPr lang="en-US" sz="1600" kern="1200">
          <a:solidFill>
            <a:srgbClr val="515151"/>
          </a:solidFill>
          <a:latin typeface="+mn-lt"/>
          <a:cs typeface="Arial" charset="0"/>
        </a:defRPr>
      </a:lvl2pPr>
      <a:lvl3pPr marL="989013" indent="-1873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3pPr>
      <a:lvl4pPr marL="1339850" indent="-1746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4pPr>
      <a:lvl5pPr marL="1703388" indent="-174625" algn="l" rtl="0" eaLnBrk="0" fontAlgn="base" hangingPunct="0">
        <a:spcBef>
          <a:spcPct val="20000"/>
        </a:spcBef>
        <a:spcAft>
          <a:spcPct val="0"/>
        </a:spcAft>
        <a:buClr>
          <a:srgbClr val="F18B1E"/>
        </a:buClr>
        <a:buSzPct val="125000"/>
        <a:buChar char="»"/>
        <a:defRPr lang="en-GB" sz="1400" kern="1200">
          <a:solidFill>
            <a:srgbClr val="515151"/>
          </a:solidFill>
          <a:latin typeface="+mn-lt"/>
          <a:cs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098" name="Picture 4" descr="\\eyestore\Home\ori.carmon\Re-Branding\Presentation\preso.jpg"/>
          <p:cNvPicPr>
            <a:picLocks noChangeAspect="1" noChangeArrowheads="1"/>
          </p:cNvPicPr>
          <p:nvPr/>
        </p:nvPicPr>
        <p:blipFill>
          <a:blip r:embed="rId8"/>
          <a:srcRect/>
          <a:stretch>
            <a:fillRect/>
          </a:stretch>
        </p:blipFill>
        <p:spPr bwMode="auto">
          <a:xfrm>
            <a:off x="0" y="0"/>
            <a:ext cx="9156700" cy="6867525"/>
          </a:xfrm>
          <a:prstGeom prst="rect">
            <a:avLst/>
          </a:prstGeom>
          <a:noFill/>
          <a:ln w="9525">
            <a:noFill/>
            <a:miter lim="800000"/>
            <a:headEnd/>
            <a:tailEnd/>
          </a:ln>
        </p:spPr>
      </p:pic>
      <p:sp>
        <p:nvSpPr>
          <p:cNvPr id="10" name="Footer Placeholder 6"/>
          <p:cNvSpPr txBox="1">
            <a:spLocks/>
          </p:cNvSpPr>
          <p:nvPr/>
        </p:nvSpPr>
        <p:spPr>
          <a:xfrm>
            <a:off x="304800" y="6384925"/>
            <a:ext cx="2895600" cy="244475"/>
          </a:xfrm>
          <a:prstGeom prst="rect">
            <a:avLst/>
          </a:prstGeom>
        </p:spPr>
        <p:txBody>
          <a:bodyPr anchor="ctr"/>
          <a:lstStyle/>
          <a:p>
            <a:pPr fontAlgn="auto">
              <a:spcBef>
                <a:spcPts val="0"/>
              </a:spcBef>
              <a:spcAft>
                <a:spcPts val="0"/>
              </a:spcAft>
              <a:defRPr/>
            </a:pPr>
            <a:r>
              <a:rPr lang="en-US" sz="800" dirty="0">
                <a:solidFill>
                  <a:schemeClr val="bg1"/>
                </a:solidFill>
              </a:rPr>
              <a:t>© 2009 Eyeblaster. All rights reserved</a:t>
            </a:r>
          </a:p>
        </p:txBody>
      </p:sp>
    </p:spTree>
  </p:cSld>
  <p:clrMap bg1="lt1" tx1="dk1" bg2="lt2" tx2="dk2" accent1="accent1" accent2="accent2" accent3="accent3" accent4="accent4" accent5="accent5" accent6="accent6" hlink="hlink" folHlink="folHlink"/>
  <p:sldLayoutIdLst>
    <p:sldLayoutId id="2147484291" r:id="rId1"/>
    <p:sldLayoutId id="2147484292" r:id="rId2"/>
    <p:sldLayoutId id="2147484293" r:id="rId3"/>
    <p:sldLayoutId id="2147484294" r:id="rId4"/>
    <p:sldLayoutId id="2147484390" r:id="rId5"/>
    <p:sldLayoutId id="2147484391" r:id="rId6"/>
  </p:sldLayoutIdLst>
  <p:timing>
    <p:tnLst>
      <p:par>
        <p:cTn id="1" dur="indefinite" restart="never" nodeType="tmRoot"/>
      </p:par>
    </p:tnLst>
  </p:timing>
  <p:txStyles>
    <p:titleStyle>
      <a:lvl1pPr algn="l" rtl="0" eaLnBrk="0" fontAlgn="base" hangingPunct="0">
        <a:spcBef>
          <a:spcPct val="0"/>
        </a:spcBef>
        <a:spcAft>
          <a:spcPct val="0"/>
        </a:spcAft>
        <a:defRPr sz="3600" kern="1200">
          <a:solidFill>
            <a:srgbClr val="595959"/>
          </a:solidFill>
          <a:latin typeface="HelveticaNeueLT Std Lt"/>
          <a:ea typeface="+mj-ea"/>
          <a:cs typeface="+mj-cs"/>
        </a:defRPr>
      </a:lvl1pPr>
      <a:lvl2pPr algn="l" rtl="0" eaLnBrk="0" fontAlgn="base" hangingPunct="0">
        <a:spcBef>
          <a:spcPct val="0"/>
        </a:spcBef>
        <a:spcAft>
          <a:spcPct val="0"/>
        </a:spcAft>
        <a:defRPr sz="3600">
          <a:solidFill>
            <a:srgbClr val="595959"/>
          </a:solidFill>
          <a:latin typeface="HelveticaNeueLT Std Lt"/>
        </a:defRPr>
      </a:lvl2pPr>
      <a:lvl3pPr algn="l" rtl="0" eaLnBrk="0" fontAlgn="base" hangingPunct="0">
        <a:spcBef>
          <a:spcPct val="0"/>
        </a:spcBef>
        <a:spcAft>
          <a:spcPct val="0"/>
        </a:spcAft>
        <a:defRPr sz="3600">
          <a:solidFill>
            <a:srgbClr val="595959"/>
          </a:solidFill>
          <a:latin typeface="HelveticaNeueLT Std Lt"/>
        </a:defRPr>
      </a:lvl3pPr>
      <a:lvl4pPr algn="l" rtl="0" eaLnBrk="0" fontAlgn="base" hangingPunct="0">
        <a:spcBef>
          <a:spcPct val="0"/>
        </a:spcBef>
        <a:spcAft>
          <a:spcPct val="0"/>
        </a:spcAft>
        <a:defRPr sz="3600">
          <a:solidFill>
            <a:srgbClr val="595959"/>
          </a:solidFill>
          <a:latin typeface="HelveticaNeueLT Std Lt"/>
        </a:defRPr>
      </a:lvl4pPr>
      <a:lvl5pPr algn="l" rtl="0" eaLnBrk="0" fontAlgn="base" hangingPunct="0">
        <a:spcBef>
          <a:spcPct val="0"/>
        </a:spcBef>
        <a:spcAft>
          <a:spcPct val="0"/>
        </a:spcAft>
        <a:defRPr sz="3600">
          <a:solidFill>
            <a:srgbClr val="595959"/>
          </a:solidFill>
          <a:latin typeface="HelveticaNeueLT Std Lt"/>
        </a:defRPr>
      </a:lvl5pPr>
      <a:lvl6pPr marL="457200" algn="l" rtl="0" fontAlgn="base">
        <a:spcBef>
          <a:spcPct val="0"/>
        </a:spcBef>
        <a:spcAft>
          <a:spcPct val="0"/>
        </a:spcAft>
        <a:defRPr sz="3600">
          <a:solidFill>
            <a:srgbClr val="595959"/>
          </a:solidFill>
          <a:latin typeface="HelveticaNeueLT Std Lt"/>
        </a:defRPr>
      </a:lvl6pPr>
      <a:lvl7pPr marL="914400" algn="l" rtl="0" fontAlgn="base">
        <a:spcBef>
          <a:spcPct val="0"/>
        </a:spcBef>
        <a:spcAft>
          <a:spcPct val="0"/>
        </a:spcAft>
        <a:defRPr sz="3600">
          <a:solidFill>
            <a:srgbClr val="595959"/>
          </a:solidFill>
          <a:latin typeface="HelveticaNeueLT Std Lt"/>
        </a:defRPr>
      </a:lvl7pPr>
      <a:lvl8pPr marL="1371600" algn="l" rtl="0" fontAlgn="base">
        <a:spcBef>
          <a:spcPct val="0"/>
        </a:spcBef>
        <a:spcAft>
          <a:spcPct val="0"/>
        </a:spcAft>
        <a:defRPr sz="3600">
          <a:solidFill>
            <a:srgbClr val="595959"/>
          </a:solidFill>
          <a:latin typeface="HelveticaNeueLT Std Lt"/>
        </a:defRPr>
      </a:lvl8pPr>
      <a:lvl9pPr marL="1828800" algn="l" rtl="0" fontAlgn="base">
        <a:spcBef>
          <a:spcPct val="0"/>
        </a:spcBef>
        <a:spcAft>
          <a:spcPct val="0"/>
        </a:spcAft>
        <a:defRPr sz="3600">
          <a:solidFill>
            <a:srgbClr val="595959"/>
          </a:solidFill>
          <a:latin typeface="HelveticaNeueLT Std Lt"/>
        </a:defRPr>
      </a:lvl9pPr>
    </p:titleStyle>
    <p:bodyStyle>
      <a:lvl1pPr marL="263525" indent="-263525" algn="l" rtl="0" eaLnBrk="0" fontAlgn="base" hangingPunct="0">
        <a:spcBef>
          <a:spcPts val="1200"/>
        </a:spcBef>
        <a:spcAft>
          <a:spcPts val="600"/>
        </a:spcAft>
        <a:buClr>
          <a:srgbClr val="595959"/>
        </a:buClr>
        <a:buFont typeface="Arial" pitchFamily="34" charset="0"/>
        <a:buChar char="•"/>
        <a:defRPr sz="2000" kern="1200">
          <a:solidFill>
            <a:schemeClr val="bg1"/>
          </a:solidFill>
          <a:latin typeface="HelveticaNeueLT Std Lt"/>
          <a:ea typeface="+mn-ea"/>
          <a:cs typeface="+mn-cs"/>
        </a:defRPr>
      </a:lvl1pPr>
      <a:lvl2pPr marL="801688" indent="-263525" algn="l" rtl="0" eaLnBrk="0" fontAlgn="base" hangingPunct="0">
        <a:spcBef>
          <a:spcPct val="0"/>
        </a:spcBef>
        <a:spcAft>
          <a:spcPct val="0"/>
        </a:spcAft>
        <a:buClr>
          <a:srgbClr val="595959"/>
        </a:buClr>
        <a:buFont typeface="Arial" pitchFamily="34" charset="0"/>
        <a:buChar char="–"/>
        <a:defRPr sz="1600" kern="1200">
          <a:solidFill>
            <a:schemeClr val="bg1"/>
          </a:solidFill>
          <a:latin typeface="HelveticaNeueLT Std Lt"/>
          <a:ea typeface="+mn-ea"/>
          <a:cs typeface="+mn-cs"/>
        </a:defRPr>
      </a:lvl2pPr>
      <a:lvl3pPr marL="1143000" indent="-228600" algn="l" rtl="0" eaLnBrk="0" fontAlgn="base" hangingPunct="0">
        <a:spcBef>
          <a:spcPct val="20000"/>
        </a:spcBef>
        <a:spcAft>
          <a:spcPct val="0"/>
        </a:spcAft>
        <a:buClr>
          <a:srgbClr val="595959"/>
        </a:buClr>
        <a:buFont typeface="Arial" pitchFamily="34" charset="0"/>
        <a:buChar char="•"/>
        <a:defRPr sz="1400" kern="1200">
          <a:solidFill>
            <a:schemeClr val="bg1"/>
          </a:solidFill>
          <a:latin typeface="HelveticaNeueLT Std Lt"/>
          <a:ea typeface="+mn-ea"/>
          <a:cs typeface="+mn-cs"/>
        </a:defRPr>
      </a:lvl3pPr>
      <a:lvl4pPr marL="1600200" indent="-228600" algn="l" rtl="0" eaLnBrk="0" fontAlgn="base" hangingPunct="0">
        <a:spcBef>
          <a:spcPct val="20000"/>
        </a:spcBef>
        <a:spcAft>
          <a:spcPct val="0"/>
        </a:spcAft>
        <a:buClr>
          <a:srgbClr val="595959"/>
        </a:buClr>
        <a:buFont typeface="Arial" pitchFamily="34" charset="0"/>
        <a:buChar char="•"/>
        <a:defRPr sz="1400" kern="1200">
          <a:solidFill>
            <a:schemeClr val="bg1"/>
          </a:solidFill>
          <a:latin typeface="HelveticaNeueLT Std Lt"/>
          <a:ea typeface="+mn-ea"/>
          <a:cs typeface="+mn-cs"/>
        </a:defRPr>
      </a:lvl4pPr>
      <a:lvl5pPr marL="2057400" indent="-228600" algn="l" rtl="0" eaLnBrk="0" fontAlgn="base" hangingPunct="0">
        <a:spcBef>
          <a:spcPct val="20000"/>
        </a:spcBef>
        <a:spcAft>
          <a:spcPct val="0"/>
        </a:spcAft>
        <a:buClr>
          <a:srgbClr val="595959"/>
        </a:buClr>
        <a:buFont typeface="Arial" pitchFamily="34" charset="0"/>
        <a:buChar char="•"/>
        <a:defRPr sz="1400" kern="1200">
          <a:solidFill>
            <a:schemeClr val="bg1"/>
          </a:solidFill>
          <a:latin typeface="HelveticaNeueLT Std 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8" name="Rectangle 17"/>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pic>
        <p:nvPicPr>
          <p:cNvPr id="5123" name="Picture 18" descr="Bottom-wave-for-dean.png"/>
          <p:cNvPicPr>
            <a:picLocks noChangeAspect="1"/>
          </p:cNvPicPr>
          <p:nvPr/>
        </p:nvPicPr>
        <p:blipFill>
          <a:blip r:embed="rId8">
            <a:lum bright="100000" contrast="-100000"/>
          </a:blip>
          <a:srcRect l="-1044" t="-6880" r="641" b="-1041"/>
          <a:stretch>
            <a:fillRect/>
          </a:stretch>
        </p:blipFill>
        <p:spPr bwMode="auto">
          <a:xfrm>
            <a:off x="0" y="3857625"/>
            <a:ext cx="9144000" cy="3000375"/>
          </a:xfrm>
          <a:prstGeom prst="rect">
            <a:avLst/>
          </a:prstGeom>
          <a:noFill/>
          <a:ln w="9525">
            <a:noFill/>
            <a:miter lim="800000"/>
            <a:headEnd/>
            <a:tailEnd/>
          </a:ln>
        </p:spPr>
      </p:pic>
      <p:pic>
        <p:nvPicPr>
          <p:cNvPr id="5124" name="Picture 19" descr="top-wave-for-Dean.png"/>
          <p:cNvPicPr>
            <a:picLocks noChangeAspect="1"/>
          </p:cNvPicPr>
          <p:nvPr/>
        </p:nvPicPr>
        <p:blipFill>
          <a:blip r:embed="rId9">
            <a:lum bright="20000" contrast="80000"/>
          </a:blip>
          <a:srcRect t="1216" r="-7225"/>
          <a:stretch>
            <a:fillRect/>
          </a:stretch>
        </p:blipFill>
        <p:spPr bwMode="auto">
          <a:xfrm>
            <a:off x="0" y="0"/>
            <a:ext cx="9144000" cy="3303588"/>
          </a:xfrm>
          <a:prstGeom prst="rect">
            <a:avLst/>
          </a:prstGeom>
          <a:noFill/>
          <a:ln w="9525">
            <a:noFill/>
            <a:miter lim="800000"/>
            <a:headEnd/>
            <a:tailEnd/>
          </a:ln>
        </p:spPr>
      </p:pic>
      <p:cxnSp>
        <p:nvCxnSpPr>
          <p:cNvPr id="23" name="Straight Connector 22"/>
          <p:cNvCxnSpPr/>
          <p:nvPr/>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5" name="Title 17"/>
          <p:cNvSpPr txBox="1">
            <a:spLocks/>
          </p:cNvSpPr>
          <p:nvPr/>
        </p:nvSpPr>
        <p:spPr>
          <a:xfrm>
            <a:off x="374650" y="381000"/>
            <a:ext cx="8543925" cy="787400"/>
          </a:xfrm>
          <a:prstGeom prst="rect">
            <a:avLst/>
          </a:prstGeom>
        </p:spPr>
        <p:txBody>
          <a:bodyPr/>
          <a:lstStyle/>
          <a:p>
            <a:pPr eaLnBrk="0" hangingPunct="0">
              <a:defRPr/>
            </a:pPr>
            <a:endParaRPr lang="zh-CN" altLang="zh-CN" sz="3600">
              <a:solidFill>
                <a:srgbClr val="F68933"/>
              </a:solidFill>
              <a:latin typeface="HelveticaNeueLT Std Lt"/>
            </a:endParaRPr>
          </a:p>
        </p:txBody>
      </p:sp>
      <p:sp>
        <p:nvSpPr>
          <p:cNvPr id="9" name="Footer Placeholder 6"/>
          <p:cNvSpPr txBox="1">
            <a:spLocks/>
          </p:cNvSpPr>
          <p:nvPr/>
        </p:nvSpPr>
        <p:spPr>
          <a:xfrm>
            <a:off x="304800" y="6384925"/>
            <a:ext cx="2895600" cy="244475"/>
          </a:xfrm>
          <a:prstGeom prst="rect">
            <a:avLst/>
          </a:prstGeom>
        </p:spPr>
        <p:txBody>
          <a:bodyPr anchor="ctr"/>
          <a:lstStyle/>
          <a:p>
            <a:pPr fontAlgn="auto">
              <a:spcBef>
                <a:spcPts val="0"/>
              </a:spcBef>
              <a:spcAft>
                <a:spcPts val="0"/>
              </a:spcAft>
              <a:defRPr/>
            </a:pPr>
            <a:r>
              <a:rPr lang="en-US" sz="800" dirty="0">
                <a:solidFill>
                  <a:schemeClr val="bg1"/>
                </a:solidFill>
              </a:rPr>
              <a:t>© 2009 Eyeblaster. All rights reserved</a:t>
            </a:r>
          </a:p>
        </p:txBody>
      </p:sp>
    </p:spTree>
  </p:cSld>
  <p:clrMap bg1="lt1" tx1="dk1" bg2="lt2" tx2="dk2" accent1="accent1" accent2="accent2" accent3="accent3" accent4="accent4" accent5="accent5" accent6="accent6" hlink="hlink" folHlink="folHlink"/>
  <p:sldLayoutIdLst>
    <p:sldLayoutId id="2147484312" r:id="rId1"/>
    <p:sldLayoutId id="2147484313" r:id="rId2"/>
    <p:sldLayoutId id="2147484314" r:id="rId3"/>
    <p:sldLayoutId id="2147484315" r:id="rId4"/>
    <p:sldLayoutId id="2147484387" r:id="rId5"/>
    <p:sldLayoutId id="2147484395" r:id="rId6"/>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6147" name="Picture 7" descr="Bottom-wave-for-dean.png"/>
          <p:cNvPicPr>
            <a:picLocks noChangeAspect="1"/>
          </p:cNvPicPr>
          <p:nvPr/>
        </p:nvPicPr>
        <p:blipFill>
          <a:blip r:embed="rId7">
            <a:lum bright="-80000" contrast="60000"/>
          </a:blip>
          <a:srcRect l="-1044" t="-6880" r="641" b="-1041"/>
          <a:stretch>
            <a:fillRect/>
          </a:stretch>
        </p:blipFill>
        <p:spPr bwMode="auto">
          <a:xfrm>
            <a:off x="0" y="3857625"/>
            <a:ext cx="9144000" cy="3000375"/>
          </a:xfrm>
          <a:prstGeom prst="rect">
            <a:avLst/>
          </a:prstGeom>
          <a:noFill/>
          <a:ln w="9525">
            <a:noFill/>
            <a:miter lim="800000"/>
            <a:headEnd/>
            <a:tailEnd/>
          </a:ln>
        </p:spPr>
      </p:pic>
      <p:pic>
        <p:nvPicPr>
          <p:cNvPr id="6148" name="Picture 8" descr="top-wave-for-Dean.png"/>
          <p:cNvPicPr>
            <a:picLocks noChangeAspect="1"/>
          </p:cNvPicPr>
          <p:nvPr/>
        </p:nvPicPr>
        <p:blipFill>
          <a:blip r:embed="rId8">
            <a:lum bright="-76000" contrast="70000"/>
          </a:blip>
          <a:srcRect t="1216" r="-7225"/>
          <a:stretch>
            <a:fillRect/>
          </a:stretch>
        </p:blipFill>
        <p:spPr bwMode="auto">
          <a:xfrm>
            <a:off x="0" y="0"/>
            <a:ext cx="9144000" cy="3303588"/>
          </a:xfrm>
          <a:prstGeom prst="rect">
            <a:avLst/>
          </a:prstGeom>
          <a:noFill/>
          <a:ln w="9525">
            <a:noFill/>
            <a:miter lim="800000"/>
            <a:headEnd/>
            <a:tailEnd/>
          </a:ln>
        </p:spPr>
      </p:pic>
      <p:cxnSp>
        <p:nvCxnSpPr>
          <p:cNvPr id="12" name="Straight Connector 11"/>
          <p:cNvCxnSpPr/>
          <p:nvPr/>
        </p:nvCxnSpPr>
        <p:spPr>
          <a:xfrm>
            <a:off x="0" y="6005513"/>
            <a:ext cx="9144000" cy="1587"/>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Title 17"/>
          <p:cNvSpPr txBox="1">
            <a:spLocks/>
          </p:cNvSpPr>
          <p:nvPr/>
        </p:nvSpPr>
        <p:spPr>
          <a:xfrm>
            <a:off x="374650" y="381000"/>
            <a:ext cx="8543925" cy="787400"/>
          </a:xfrm>
          <a:prstGeom prst="rect">
            <a:avLst/>
          </a:prstGeom>
        </p:spPr>
        <p:txBody>
          <a:bodyPr/>
          <a:lstStyle/>
          <a:p>
            <a:pPr eaLnBrk="0" hangingPunct="0">
              <a:defRPr/>
            </a:pPr>
            <a:endParaRPr lang="zh-CN" altLang="zh-CN" sz="3600">
              <a:solidFill>
                <a:srgbClr val="F68933"/>
              </a:solidFill>
              <a:latin typeface="HelveticaNeueLT Std Lt"/>
              <a:ea typeface="宋体" pitchFamily="2" charset="-122"/>
            </a:endParaRPr>
          </a:p>
        </p:txBody>
      </p:sp>
      <p:sp>
        <p:nvSpPr>
          <p:cNvPr id="6152" name="Rectangle 2"/>
          <p:cNvSpPr>
            <a:spLocks noGrp="1" noChangeArrowheads="1"/>
          </p:cNvSpPr>
          <p:nvPr>
            <p:ph type="title"/>
          </p:nvPr>
        </p:nvSpPr>
        <p:spPr bwMode="auto">
          <a:xfrm>
            <a:off x="371475" y="374650"/>
            <a:ext cx="8291513" cy="6762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ltLang="zh-CN" smtClean="0"/>
              <a:t>Click to edit Master title style</a:t>
            </a:r>
          </a:p>
        </p:txBody>
      </p:sp>
      <p:sp>
        <p:nvSpPr>
          <p:cNvPr id="11" name="Footer Placeholder 6"/>
          <p:cNvSpPr txBox="1">
            <a:spLocks/>
          </p:cNvSpPr>
          <p:nvPr/>
        </p:nvSpPr>
        <p:spPr>
          <a:xfrm>
            <a:off x="304800" y="6384925"/>
            <a:ext cx="2895600" cy="244475"/>
          </a:xfrm>
          <a:prstGeom prst="rect">
            <a:avLst/>
          </a:prstGeom>
        </p:spPr>
        <p:txBody>
          <a:bodyPr anchor="ctr"/>
          <a:lstStyle/>
          <a:p>
            <a:pPr fontAlgn="auto">
              <a:spcBef>
                <a:spcPts val="0"/>
              </a:spcBef>
              <a:spcAft>
                <a:spcPts val="0"/>
              </a:spcAft>
              <a:defRPr/>
            </a:pPr>
            <a:r>
              <a:rPr lang="en-US" sz="800" dirty="0">
                <a:solidFill>
                  <a:schemeClr val="tx1">
                    <a:lumMod val="50000"/>
                    <a:lumOff val="50000"/>
                  </a:schemeClr>
                </a:solidFill>
              </a:rPr>
              <a:t>© 2009 Eyeblaster. All rights reserved</a:t>
            </a:r>
          </a:p>
        </p:txBody>
      </p:sp>
    </p:spTree>
  </p:cSld>
  <p:clrMap bg1="lt1" tx1="dk1" bg2="lt2" tx2="dk2" accent1="accent1" accent2="accent2" accent3="accent3" accent4="accent4" accent5="accent5" accent6="accent6" hlink="hlink" folHlink="folHlink"/>
  <p:sldLayoutIdLst>
    <p:sldLayoutId id="2147484316" r:id="rId1"/>
    <p:sldLayoutId id="2147484317" r:id="rId2"/>
    <p:sldLayoutId id="2147484318" r:id="rId3"/>
    <p:sldLayoutId id="2147484319" r:id="rId4"/>
    <p:sldLayoutId id="2147484320" r:id="rId5"/>
  </p:sldLayoutIdLst>
  <p:timing>
    <p:tnLst>
      <p:par>
        <p:cTn id="1" dur="indefinite" restart="never" nodeType="tmRoot"/>
      </p:par>
    </p:tnLst>
  </p:timing>
  <p:txStyles>
    <p:titleStyle>
      <a:lvl1pPr algn="l" rtl="0" eaLnBrk="0" fontAlgn="base" hangingPunct="0">
        <a:spcBef>
          <a:spcPct val="0"/>
        </a:spcBef>
        <a:spcAft>
          <a:spcPct val="0"/>
        </a:spcAft>
        <a:defRPr lang="en-GB" sz="3600" kern="1200" dirty="0">
          <a:solidFill>
            <a:srgbClr val="F68933"/>
          </a:solidFill>
          <a:latin typeface="+mj-lt"/>
          <a:ea typeface="+mj-ea"/>
          <a:cs typeface="Segoe UI" pitchFamily="34" charset="0"/>
        </a:defRPr>
      </a:lvl1pPr>
      <a:lvl2pPr algn="l" rtl="0" eaLnBrk="0" fontAlgn="base" hangingPunct="0">
        <a:spcBef>
          <a:spcPct val="0"/>
        </a:spcBef>
        <a:spcAft>
          <a:spcPct val="0"/>
        </a:spcAft>
        <a:defRPr sz="3600">
          <a:solidFill>
            <a:srgbClr val="F68933"/>
          </a:solidFill>
          <a:latin typeface="Arial" charset="0"/>
          <a:cs typeface="Segoe UI" pitchFamily="34" charset="0"/>
        </a:defRPr>
      </a:lvl2pPr>
      <a:lvl3pPr algn="l" rtl="0" eaLnBrk="0" fontAlgn="base" hangingPunct="0">
        <a:spcBef>
          <a:spcPct val="0"/>
        </a:spcBef>
        <a:spcAft>
          <a:spcPct val="0"/>
        </a:spcAft>
        <a:defRPr sz="3600">
          <a:solidFill>
            <a:srgbClr val="F68933"/>
          </a:solidFill>
          <a:latin typeface="Arial" charset="0"/>
          <a:cs typeface="Segoe UI" pitchFamily="34" charset="0"/>
        </a:defRPr>
      </a:lvl3pPr>
      <a:lvl4pPr algn="l" rtl="0" eaLnBrk="0" fontAlgn="base" hangingPunct="0">
        <a:spcBef>
          <a:spcPct val="0"/>
        </a:spcBef>
        <a:spcAft>
          <a:spcPct val="0"/>
        </a:spcAft>
        <a:defRPr sz="3600">
          <a:solidFill>
            <a:srgbClr val="F68933"/>
          </a:solidFill>
          <a:latin typeface="Arial" charset="0"/>
          <a:cs typeface="Segoe UI" pitchFamily="34" charset="0"/>
        </a:defRPr>
      </a:lvl4pPr>
      <a:lvl5pPr algn="l" rtl="0" eaLnBrk="0" fontAlgn="base" hangingPunct="0">
        <a:spcBef>
          <a:spcPct val="0"/>
        </a:spcBef>
        <a:spcAft>
          <a:spcPct val="0"/>
        </a:spcAft>
        <a:defRPr sz="3600">
          <a:solidFill>
            <a:srgbClr val="F68933"/>
          </a:solidFill>
          <a:latin typeface="Arial" charset="0"/>
          <a:cs typeface="Segoe UI"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263525" indent="-263525" algn="l" rtl="0" eaLnBrk="0" fontAlgn="base" hangingPunct="0">
        <a:spcBef>
          <a:spcPct val="20000"/>
        </a:spcBef>
        <a:spcAft>
          <a:spcPct val="0"/>
        </a:spcAft>
        <a:buClr>
          <a:srgbClr val="F18B1E"/>
        </a:buClr>
        <a:buSzPct val="125000"/>
        <a:buFont typeface="Arial" pitchFamily="34" charset="0"/>
        <a:buChar char="•"/>
        <a:defRPr lang="en-US" sz="2000" kern="1200" dirty="0">
          <a:solidFill>
            <a:srgbClr val="404040"/>
          </a:solidFill>
          <a:latin typeface="+mn-lt"/>
          <a:ea typeface="+mn-ea"/>
          <a:cs typeface="Arial" charset="0"/>
        </a:defRPr>
      </a:lvl1pPr>
      <a:lvl2pPr marL="801688" indent="-263525" algn="l" rtl="0" eaLnBrk="0" fontAlgn="base" hangingPunct="0">
        <a:spcBef>
          <a:spcPts val="600"/>
        </a:spcBef>
        <a:spcAft>
          <a:spcPct val="0"/>
        </a:spcAft>
        <a:buClr>
          <a:srgbClr val="F18B1E"/>
        </a:buClr>
        <a:buSzPct val="125000"/>
        <a:buChar char="–"/>
        <a:defRPr lang="en-US" sz="1600" kern="1200">
          <a:solidFill>
            <a:srgbClr val="515151"/>
          </a:solidFill>
          <a:latin typeface="+mn-lt"/>
          <a:cs typeface="Arial" charset="0"/>
        </a:defRPr>
      </a:lvl2pPr>
      <a:lvl3pPr marL="989013" indent="-1873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3pPr>
      <a:lvl4pPr marL="1339850" indent="-1746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4pPr>
      <a:lvl5pPr marL="1703388" indent="-174625" algn="l" rtl="0" eaLnBrk="0" fontAlgn="base" hangingPunct="0">
        <a:spcBef>
          <a:spcPct val="20000"/>
        </a:spcBef>
        <a:spcAft>
          <a:spcPct val="0"/>
        </a:spcAft>
        <a:buClr>
          <a:srgbClr val="F18B1E"/>
        </a:buClr>
        <a:buSzPct val="125000"/>
        <a:buChar char="»"/>
        <a:defRPr lang="en-GB" sz="1400" kern="1200">
          <a:solidFill>
            <a:srgbClr val="515151"/>
          </a:solidFill>
          <a:latin typeface="+mn-lt"/>
          <a:cs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170" name="Picture 7" descr="EB_home_background.jp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11" name="Rectangle 10"/>
          <p:cNvSpPr/>
          <p:nvPr/>
        </p:nvSpPr>
        <p:spPr>
          <a:xfrm>
            <a:off x="0" y="1439863"/>
            <a:ext cx="9144000" cy="28067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15" name="Rectangle 14"/>
          <p:cNvSpPr/>
          <p:nvPr/>
        </p:nvSpPr>
        <p:spPr>
          <a:xfrm>
            <a:off x="0" y="0"/>
            <a:ext cx="9144000" cy="1439863"/>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16" name="Rectangle 15"/>
          <p:cNvSpPr/>
          <p:nvPr/>
        </p:nvSpPr>
        <p:spPr>
          <a:xfrm>
            <a:off x="0" y="4235450"/>
            <a:ext cx="9144000" cy="262255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pic>
        <p:nvPicPr>
          <p:cNvPr id="7174" name="Picture 8" descr="EB_logoCMYK_alt.png"/>
          <p:cNvPicPr>
            <a:picLocks noChangeAspect="1"/>
          </p:cNvPicPr>
          <p:nvPr/>
        </p:nvPicPr>
        <p:blipFill>
          <a:blip r:embed="rId4"/>
          <a:srcRect/>
          <a:stretch>
            <a:fillRect/>
          </a:stretch>
        </p:blipFill>
        <p:spPr bwMode="auto">
          <a:xfrm>
            <a:off x="5105400" y="4648200"/>
            <a:ext cx="3722688" cy="1208088"/>
          </a:xfrm>
          <a:prstGeom prst="rect">
            <a:avLst/>
          </a:prstGeom>
          <a:noFill/>
          <a:ln w="9525">
            <a:noFill/>
            <a:miter lim="800000"/>
            <a:headEnd/>
            <a:tailEnd/>
          </a:ln>
        </p:spPr>
      </p:pic>
      <p:sp>
        <p:nvSpPr>
          <p:cNvPr id="12" name="Footer Placeholder 6"/>
          <p:cNvSpPr txBox="1">
            <a:spLocks/>
          </p:cNvSpPr>
          <p:nvPr/>
        </p:nvSpPr>
        <p:spPr>
          <a:xfrm>
            <a:off x="304800" y="6384925"/>
            <a:ext cx="2895600" cy="244475"/>
          </a:xfrm>
          <a:prstGeom prst="rect">
            <a:avLst/>
          </a:prstGeom>
        </p:spPr>
        <p:txBody>
          <a:bodyPr anchor="ctr"/>
          <a:lstStyle/>
          <a:p>
            <a:pPr fontAlgn="auto">
              <a:spcBef>
                <a:spcPts val="0"/>
              </a:spcBef>
              <a:spcAft>
                <a:spcPts val="0"/>
              </a:spcAft>
              <a:defRPr/>
            </a:pPr>
            <a:r>
              <a:rPr lang="en-US" sz="800" dirty="0">
                <a:solidFill>
                  <a:schemeClr val="tx1">
                    <a:lumMod val="50000"/>
                    <a:lumOff val="50000"/>
                  </a:schemeClr>
                </a:solidFill>
              </a:rPr>
              <a:t>© 2009 Eyeblaster. All rights reserved</a:t>
            </a:r>
          </a:p>
        </p:txBody>
      </p:sp>
    </p:spTree>
  </p:cSld>
  <p:clrMap bg1="lt1" tx1="dk1" bg2="lt2" tx2="dk2" accent1="accent1" accent2="accent2" accent3="accent3" accent4="accent4" accent5="accent5" accent6="accent6" hlink="hlink" folHlink="folHlink"/>
  <p:sldLayoutIdLst>
    <p:sldLayoutId id="2147484295" r:id="rId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8195" name="Picture 7" descr="Bottom-wave-for-dean.png"/>
          <p:cNvPicPr>
            <a:picLocks noChangeAspect="1"/>
          </p:cNvPicPr>
          <p:nvPr/>
        </p:nvPicPr>
        <p:blipFill>
          <a:blip r:embed="rId9"/>
          <a:srcRect/>
          <a:stretch>
            <a:fillRect/>
          </a:stretch>
        </p:blipFill>
        <p:spPr bwMode="auto">
          <a:xfrm>
            <a:off x="19050" y="3857625"/>
            <a:ext cx="9105900" cy="3000375"/>
          </a:xfrm>
          <a:prstGeom prst="rect">
            <a:avLst/>
          </a:prstGeom>
          <a:noFill/>
          <a:ln w="9525">
            <a:noFill/>
            <a:miter lim="800000"/>
            <a:headEnd/>
            <a:tailEnd/>
          </a:ln>
        </p:spPr>
      </p:pic>
      <p:pic>
        <p:nvPicPr>
          <p:cNvPr id="8196" name="Picture 8" descr="top-wave-for-Dean.png"/>
          <p:cNvPicPr>
            <a:picLocks noChangeAspect="1"/>
          </p:cNvPicPr>
          <p:nvPr/>
        </p:nvPicPr>
        <p:blipFill>
          <a:blip r:embed="rId10"/>
          <a:srcRect/>
          <a:stretch>
            <a:fillRect/>
          </a:stretch>
        </p:blipFill>
        <p:spPr bwMode="auto">
          <a:xfrm>
            <a:off x="11113" y="0"/>
            <a:ext cx="9121775" cy="3303588"/>
          </a:xfrm>
          <a:prstGeom prst="rect">
            <a:avLst/>
          </a:prstGeom>
          <a:noFill/>
          <a:ln w="9525">
            <a:noFill/>
            <a:miter lim="800000"/>
            <a:headEnd/>
            <a:tailEnd/>
          </a:ln>
        </p:spPr>
      </p:pic>
      <p:cxnSp>
        <p:nvCxnSpPr>
          <p:cNvPr id="12" name="Straight Connector 11"/>
          <p:cNvCxnSpPr/>
          <p:nvPr/>
        </p:nvCxnSpPr>
        <p:spPr>
          <a:xfrm>
            <a:off x="0" y="6005513"/>
            <a:ext cx="9144000" cy="1587"/>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Title 17"/>
          <p:cNvSpPr txBox="1">
            <a:spLocks/>
          </p:cNvSpPr>
          <p:nvPr/>
        </p:nvSpPr>
        <p:spPr>
          <a:xfrm>
            <a:off x="374650" y="381000"/>
            <a:ext cx="8543925" cy="787400"/>
          </a:xfrm>
          <a:prstGeom prst="rect">
            <a:avLst/>
          </a:prstGeom>
        </p:spPr>
        <p:txBody>
          <a:bodyPr/>
          <a:lstStyle/>
          <a:p>
            <a:pPr eaLnBrk="0" hangingPunct="0">
              <a:lnSpc>
                <a:spcPct val="85000"/>
              </a:lnSpc>
              <a:buClr>
                <a:srgbClr val="747273"/>
              </a:buClr>
              <a:defRPr/>
            </a:pPr>
            <a:endParaRPr lang="zh-CN" altLang="zh-CN" sz="3600">
              <a:solidFill>
                <a:srgbClr val="F68933"/>
              </a:solidFill>
              <a:latin typeface="HelveticaNeueLT Std Lt"/>
              <a:ea typeface="宋体" pitchFamily="2" charset="-122"/>
            </a:endParaRPr>
          </a:p>
        </p:txBody>
      </p:sp>
      <p:sp>
        <p:nvSpPr>
          <p:cNvPr id="8200" name="Rectangle 2"/>
          <p:cNvSpPr>
            <a:spLocks noGrp="1" noChangeArrowheads="1"/>
          </p:cNvSpPr>
          <p:nvPr>
            <p:ph type="title"/>
          </p:nvPr>
        </p:nvSpPr>
        <p:spPr bwMode="auto">
          <a:xfrm>
            <a:off x="371475" y="374650"/>
            <a:ext cx="8291513" cy="6762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 name="Footer Placeholder 6"/>
          <p:cNvSpPr txBox="1">
            <a:spLocks/>
          </p:cNvSpPr>
          <p:nvPr/>
        </p:nvSpPr>
        <p:spPr>
          <a:xfrm>
            <a:off x="304800" y="6384925"/>
            <a:ext cx="2895600" cy="244475"/>
          </a:xfrm>
          <a:prstGeom prst="rect">
            <a:avLst/>
          </a:prstGeom>
        </p:spPr>
        <p:txBody>
          <a:bodyPr anchor="ctr"/>
          <a:lstStyle/>
          <a:p>
            <a:pPr fontAlgn="auto">
              <a:spcBef>
                <a:spcPts val="0"/>
              </a:spcBef>
              <a:spcAft>
                <a:spcPts val="0"/>
              </a:spcAft>
              <a:defRPr/>
            </a:pPr>
            <a:r>
              <a:rPr lang="en-US" sz="800" dirty="0">
                <a:solidFill>
                  <a:schemeClr val="tx1">
                    <a:lumMod val="50000"/>
                    <a:lumOff val="50000"/>
                  </a:schemeClr>
                </a:solidFill>
              </a:rPr>
              <a:t>© 2009 Eyeblaster. All rights reserved</a:t>
            </a:r>
          </a:p>
        </p:txBody>
      </p:sp>
    </p:spTree>
  </p:cSld>
  <p:clrMap bg1="lt1" tx1="dk1" bg2="lt2" tx2="dk2" accent1="accent1" accent2="accent2" accent3="accent3" accent4="accent4" accent5="accent5" accent6="accent6" hlink="hlink" folHlink="folHlink"/>
  <p:sldLayoutIdLst>
    <p:sldLayoutId id="2147484322" r:id="rId1"/>
    <p:sldLayoutId id="2147484323" r:id="rId2"/>
    <p:sldLayoutId id="2147484324" r:id="rId3"/>
    <p:sldLayoutId id="2147484325" r:id="rId4"/>
    <p:sldLayoutId id="2147484326" r:id="rId5"/>
    <p:sldLayoutId id="2147484327" r:id="rId6"/>
    <p:sldLayoutId id="2147484394" r:id="rId7"/>
  </p:sldLayoutIdLst>
  <p:timing>
    <p:tnLst>
      <p:par>
        <p:cTn id="1" dur="indefinite" restart="never" nodeType="tmRoot"/>
      </p:par>
    </p:tnLst>
  </p:timing>
  <p:txStyles>
    <p:titleStyle>
      <a:lvl1pPr algn="l" rtl="0" eaLnBrk="0" fontAlgn="base" hangingPunct="0">
        <a:spcBef>
          <a:spcPct val="0"/>
        </a:spcBef>
        <a:spcAft>
          <a:spcPct val="0"/>
        </a:spcAft>
        <a:defRPr lang="en-GB" sz="3600" kern="1200" dirty="0">
          <a:solidFill>
            <a:srgbClr val="F68933"/>
          </a:solidFill>
          <a:latin typeface="+mj-lt"/>
          <a:ea typeface="+mj-ea"/>
          <a:cs typeface="Segoe UI" pitchFamily="34" charset="0"/>
        </a:defRPr>
      </a:lvl1pPr>
      <a:lvl2pPr algn="l" rtl="0" eaLnBrk="0" fontAlgn="base" hangingPunct="0">
        <a:spcBef>
          <a:spcPct val="0"/>
        </a:spcBef>
        <a:spcAft>
          <a:spcPct val="0"/>
        </a:spcAft>
        <a:defRPr sz="3600">
          <a:solidFill>
            <a:srgbClr val="F68933"/>
          </a:solidFill>
          <a:latin typeface="Arial" charset="0"/>
          <a:cs typeface="Segoe UI" pitchFamily="34" charset="0"/>
        </a:defRPr>
      </a:lvl2pPr>
      <a:lvl3pPr algn="l" rtl="0" eaLnBrk="0" fontAlgn="base" hangingPunct="0">
        <a:spcBef>
          <a:spcPct val="0"/>
        </a:spcBef>
        <a:spcAft>
          <a:spcPct val="0"/>
        </a:spcAft>
        <a:defRPr sz="3600">
          <a:solidFill>
            <a:srgbClr val="F68933"/>
          </a:solidFill>
          <a:latin typeface="Arial" charset="0"/>
          <a:cs typeface="Segoe UI" pitchFamily="34" charset="0"/>
        </a:defRPr>
      </a:lvl3pPr>
      <a:lvl4pPr algn="l" rtl="0" eaLnBrk="0" fontAlgn="base" hangingPunct="0">
        <a:spcBef>
          <a:spcPct val="0"/>
        </a:spcBef>
        <a:spcAft>
          <a:spcPct val="0"/>
        </a:spcAft>
        <a:defRPr sz="3600">
          <a:solidFill>
            <a:srgbClr val="F68933"/>
          </a:solidFill>
          <a:latin typeface="Arial" charset="0"/>
          <a:cs typeface="Segoe UI" pitchFamily="34" charset="0"/>
        </a:defRPr>
      </a:lvl4pPr>
      <a:lvl5pPr algn="l" rtl="0" eaLnBrk="0" fontAlgn="base" hangingPunct="0">
        <a:spcBef>
          <a:spcPct val="0"/>
        </a:spcBef>
        <a:spcAft>
          <a:spcPct val="0"/>
        </a:spcAft>
        <a:defRPr sz="3600">
          <a:solidFill>
            <a:srgbClr val="F68933"/>
          </a:solidFill>
          <a:latin typeface="Arial" charset="0"/>
          <a:cs typeface="Segoe UI"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263525" indent="-263525" algn="l" rtl="0" eaLnBrk="0" fontAlgn="base" hangingPunct="0">
        <a:spcBef>
          <a:spcPct val="20000"/>
        </a:spcBef>
        <a:spcAft>
          <a:spcPct val="0"/>
        </a:spcAft>
        <a:buClr>
          <a:srgbClr val="F18B1E"/>
        </a:buClr>
        <a:buSzPct val="125000"/>
        <a:buFont typeface="Arial" pitchFamily="34" charset="0"/>
        <a:buChar char="•"/>
        <a:defRPr lang="en-US" sz="2000" kern="1200" dirty="0">
          <a:solidFill>
            <a:srgbClr val="404040"/>
          </a:solidFill>
          <a:latin typeface="+mn-lt"/>
          <a:ea typeface="+mn-ea"/>
          <a:cs typeface="Arial" charset="0"/>
        </a:defRPr>
      </a:lvl1pPr>
      <a:lvl2pPr marL="801688" indent="-263525" algn="l" rtl="0" eaLnBrk="0" fontAlgn="base" hangingPunct="0">
        <a:spcBef>
          <a:spcPts val="600"/>
        </a:spcBef>
        <a:spcAft>
          <a:spcPct val="0"/>
        </a:spcAft>
        <a:buClr>
          <a:srgbClr val="F18B1E"/>
        </a:buClr>
        <a:buSzPct val="125000"/>
        <a:buChar char="–"/>
        <a:defRPr lang="en-US" sz="1600" kern="1200">
          <a:solidFill>
            <a:srgbClr val="515151"/>
          </a:solidFill>
          <a:latin typeface="+mn-lt"/>
          <a:cs typeface="Arial" charset="0"/>
        </a:defRPr>
      </a:lvl2pPr>
      <a:lvl3pPr marL="989013" indent="-1873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3pPr>
      <a:lvl4pPr marL="1339850" indent="-1746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4pPr>
      <a:lvl5pPr marL="1703388" indent="-174625" algn="l" rtl="0" eaLnBrk="0" fontAlgn="base" hangingPunct="0">
        <a:spcBef>
          <a:spcPct val="20000"/>
        </a:spcBef>
        <a:spcAft>
          <a:spcPct val="0"/>
        </a:spcAft>
        <a:buClr>
          <a:srgbClr val="F18B1E"/>
        </a:buClr>
        <a:buSzPct val="125000"/>
        <a:buChar char="»"/>
        <a:defRPr lang="en-GB" sz="1400" kern="1200">
          <a:solidFill>
            <a:srgbClr val="515151"/>
          </a:solidFill>
          <a:latin typeface="+mn-lt"/>
          <a:cs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8" name="Rectangle 17"/>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pic>
        <p:nvPicPr>
          <p:cNvPr id="9219" name="Picture 18" descr="Bottom-wave-for-dean.png"/>
          <p:cNvPicPr>
            <a:picLocks noChangeAspect="1"/>
          </p:cNvPicPr>
          <p:nvPr/>
        </p:nvPicPr>
        <p:blipFill>
          <a:blip r:embed="rId8">
            <a:lum bright="100000" contrast="-100000"/>
          </a:blip>
          <a:srcRect l="-1044" t="-6880" r="641" b="-1041"/>
          <a:stretch>
            <a:fillRect/>
          </a:stretch>
        </p:blipFill>
        <p:spPr bwMode="auto">
          <a:xfrm>
            <a:off x="0" y="3857625"/>
            <a:ext cx="9144000" cy="3000375"/>
          </a:xfrm>
          <a:prstGeom prst="rect">
            <a:avLst/>
          </a:prstGeom>
          <a:noFill/>
          <a:ln w="9525">
            <a:noFill/>
            <a:miter lim="800000"/>
            <a:headEnd/>
            <a:tailEnd/>
          </a:ln>
        </p:spPr>
      </p:pic>
      <p:pic>
        <p:nvPicPr>
          <p:cNvPr id="9220" name="Picture 19" descr="top-wave-for-Dean.png"/>
          <p:cNvPicPr>
            <a:picLocks noChangeAspect="1"/>
          </p:cNvPicPr>
          <p:nvPr/>
        </p:nvPicPr>
        <p:blipFill>
          <a:blip r:embed="rId9">
            <a:lum bright="20000" contrast="80000"/>
          </a:blip>
          <a:srcRect t="1216" r="-7225"/>
          <a:stretch>
            <a:fillRect/>
          </a:stretch>
        </p:blipFill>
        <p:spPr bwMode="auto">
          <a:xfrm>
            <a:off x="0" y="0"/>
            <a:ext cx="9144000" cy="3303588"/>
          </a:xfrm>
          <a:prstGeom prst="rect">
            <a:avLst/>
          </a:prstGeom>
          <a:noFill/>
          <a:ln w="9525">
            <a:noFill/>
            <a:miter lim="800000"/>
            <a:headEnd/>
            <a:tailEnd/>
          </a:ln>
        </p:spPr>
      </p:pic>
      <p:cxnSp>
        <p:nvCxnSpPr>
          <p:cNvPr id="23" name="Straight Connector 22"/>
          <p:cNvCxnSpPr/>
          <p:nvPr/>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5" name="Title 17"/>
          <p:cNvSpPr txBox="1">
            <a:spLocks/>
          </p:cNvSpPr>
          <p:nvPr/>
        </p:nvSpPr>
        <p:spPr>
          <a:xfrm>
            <a:off x="374650" y="381000"/>
            <a:ext cx="8543925" cy="787400"/>
          </a:xfrm>
          <a:prstGeom prst="rect">
            <a:avLst/>
          </a:prstGeom>
        </p:spPr>
        <p:txBody>
          <a:bodyPr/>
          <a:lstStyle/>
          <a:p>
            <a:pPr eaLnBrk="0" hangingPunct="0">
              <a:lnSpc>
                <a:spcPct val="85000"/>
              </a:lnSpc>
              <a:buClr>
                <a:srgbClr val="747273"/>
              </a:buClr>
              <a:defRPr/>
            </a:pPr>
            <a:endParaRPr lang="zh-CN" altLang="zh-CN" sz="3600">
              <a:solidFill>
                <a:srgbClr val="F68933"/>
              </a:solidFill>
              <a:latin typeface="HelveticaNeueLT Std Lt"/>
            </a:endParaRPr>
          </a:p>
        </p:txBody>
      </p:sp>
      <p:sp>
        <p:nvSpPr>
          <p:cNvPr id="9" name="Footer Placeholder 6"/>
          <p:cNvSpPr txBox="1">
            <a:spLocks/>
          </p:cNvSpPr>
          <p:nvPr/>
        </p:nvSpPr>
        <p:spPr>
          <a:xfrm>
            <a:off x="304800" y="6384925"/>
            <a:ext cx="2895600" cy="244475"/>
          </a:xfrm>
          <a:prstGeom prst="rect">
            <a:avLst/>
          </a:prstGeom>
        </p:spPr>
        <p:txBody>
          <a:bodyPr anchor="ctr"/>
          <a:lstStyle/>
          <a:p>
            <a:pPr fontAlgn="auto">
              <a:spcBef>
                <a:spcPts val="0"/>
              </a:spcBef>
              <a:spcAft>
                <a:spcPts val="0"/>
              </a:spcAft>
              <a:defRPr/>
            </a:pPr>
            <a:r>
              <a:rPr lang="en-US" sz="800" dirty="0">
                <a:solidFill>
                  <a:schemeClr val="tx1">
                    <a:lumMod val="50000"/>
                    <a:lumOff val="50000"/>
                  </a:schemeClr>
                </a:solidFill>
              </a:rPr>
              <a:t>© 2009 Eyeblaster. All rights reserved</a:t>
            </a:r>
          </a:p>
        </p:txBody>
      </p:sp>
    </p:spTree>
  </p:cSld>
  <p:clrMap bg1="lt1" tx1="dk1" bg2="lt2" tx2="dk2" accent1="accent1" accent2="accent2" accent3="accent3" accent4="accent4" accent5="accent5" accent6="accent6" hlink="hlink" folHlink="folHlink"/>
  <p:sldLayoutIdLst>
    <p:sldLayoutId id="2147484328" r:id="rId1"/>
    <p:sldLayoutId id="2147484329" r:id="rId2"/>
    <p:sldLayoutId id="2147484330" r:id="rId3"/>
    <p:sldLayoutId id="2147484331" r:id="rId4"/>
    <p:sldLayoutId id="2147484296" r:id="rId5"/>
    <p:sldLayoutId id="2147484389" r:id="rId6"/>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8" name="Rectangle 17"/>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pic>
        <p:nvPicPr>
          <p:cNvPr id="10243" name="Picture 18" descr="Bottom-wave-for-dean.png"/>
          <p:cNvPicPr>
            <a:picLocks noChangeAspect="1"/>
          </p:cNvPicPr>
          <p:nvPr/>
        </p:nvPicPr>
        <p:blipFill>
          <a:blip r:embed="rId7">
            <a:lum bright="100000" contrast="-100000"/>
          </a:blip>
          <a:srcRect l="-1044" t="-6880" r="641" b="-1041"/>
          <a:stretch>
            <a:fillRect/>
          </a:stretch>
        </p:blipFill>
        <p:spPr bwMode="auto">
          <a:xfrm>
            <a:off x="0" y="3857625"/>
            <a:ext cx="9144000" cy="3000375"/>
          </a:xfrm>
          <a:prstGeom prst="rect">
            <a:avLst/>
          </a:prstGeom>
          <a:noFill/>
          <a:ln w="9525">
            <a:noFill/>
            <a:miter lim="800000"/>
            <a:headEnd/>
            <a:tailEnd/>
          </a:ln>
        </p:spPr>
      </p:pic>
      <p:pic>
        <p:nvPicPr>
          <p:cNvPr id="10244" name="Picture 19" descr="top-wave-for-Dean.png"/>
          <p:cNvPicPr>
            <a:picLocks noChangeAspect="1"/>
          </p:cNvPicPr>
          <p:nvPr/>
        </p:nvPicPr>
        <p:blipFill>
          <a:blip r:embed="rId8">
            <a:lum bright="20000" contrast="80000"/>
          </a:blip>
          <a:srcRect t="1216" r="-7225"/>
          <a:stretch>
            <a:fillRect/>
          </a:stretch>
        </p:blipFill>
        <p:spPr bwMode="auto">
          <a:xfrm>
            <a:off x="0" y="0"/>
            <a:ext cx="9144000" cy="3303588"/>
          </a:xfrm>
          <a:prstGeom prst="rect">
            <a:avLst/>
          </a:prstGeom>
          <a:noFill/>
          <a:ln w="9525">
            <a:noFill/>
            <a:miter lim="800000"/>
            <a:headEnd/>
            <a:tailEnd/>
          </a:ln>
        </p:spPr>
      </p:pic>
      <p:cxnSp>
        <p:nvCxnSpPr>
          <p:cNvPr id="23" name="Straight Connector 22"/>
          <p:cNvCxnSpPr/>
          <p:nvPr/>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5" name="Title 17"/>
          <p:cNvSpPr txBox="1">
            <a:spLocks/>
          </p:cNvSpPr>
          <p:nvPr/>
        </p:nvSpPr>
        <p:spPr>
          <a:xfrm>
            <a:off x="374650" y="381000"/>
            <a:ext cx="8543925" cy="787400"/>
          </a:xfrm>
          <a:prstGeom prst="rect">
            <a:avLst/>
          </a:prstGeom>
        </p:spPr>
        <p:txBody>
          <a:bodyPr/>
          <a:lstStyle/>
          <a:p>
            <a:pPr eaLnBrk="0" hangingPunct="0">
              <a:lnSpc>
                <a:spcPct val="85000"/>
              </a:lnSpc>
              <a:buClr>
                <a:srgbClr val="747273"/>
              </a:buClr>
              <a:defRPr/>
            </a:pPr>
            <a:endParaRPr lang="zh-CN" altLang="zh-CN" sz="3600">
              <a:solidFill>
                <a:srgbClr val="F68933"/>
              </a:solidFill>
              <a:latin typeface="HelveticaNeueLT Std Lt"/>
            </a:endParaRPr>
          </a:p>
        </p:txBody>
      </p:sp>
      <p:sp>
        <p:nvSpPr>
          <p:cNvPr id="9" name="Footer Placeholder 6"/>
          <p:cNvSpPr txBox="1">
            <a:spLocks/>
          </p:cNvSpPr>
          <p:nvPr/>
        </p:nvSpPr>
        <p:spPr>
          <a:xfrm>
            <a:off x="304800" y="6384925"/>
            <a:ext cx="2895600" cy="244475"/>
          </a:xfrm>
          <a:prstGeom prst="rect">
            <a:avLst/>
          </a:prstGeom>
        </p:spPr>
        <p:txBody>
          <a:bodyPr anchor="ctr"/>
          <a:lstStyle/>
          <a:p>
            <a:pPr fontAlgn="auto">
              <a:spcBef>
                <a:spcPts val="0"/>
              </a:spcBef>
              <a:spcAft>
                <a:spcPts val="0"/>
              </a:spcAft>
              <a:defRPr/>
            </a:pPr>
            <a:r>
              <a:rPr lang="en-US" sz="800" dirty="0">
                <a:solidFill>
                  <a:schemeClr val="tx1">
                    <a:lumMod val="50000"/>
                    <a:lumOff val="50000"/>
                  </a:schemeClr>
                </a:solidFill>
              </a:rPr>
              <a:t>© 2009 Eyeblaster. All rights reserved</a:t>
            </a:r>
          </a:p>
        </p:txBody>
      </p:sp>
    </p:spTree>
  </p:cSld>
  <p:clrMap bg1="lt1" tx1="dk1" bg2="lt2" tx2="dk2" accent1="accent1" accent2="accent2" accent3="accent3" accent4="accent4" accent5="accent5" accent6="accent6" hlink="hlink" folHlink="folHlink"/>
  <p:sldLayoutIdLst>
    <p:sldLayoutId id="2147484332" r:id="rId1"/>
    <p:sldLayoutId id="2147484333" r:id="rId2"/>
    <p:sldLayoutId id="2147484334" r:id="rId3"/>
    <p:sldLayoutId id="2147484335" r:id="rId4"/>
    <p:sldLayoutId id="2147484297" r:id="rId5"/>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8.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7.xml"/><Relationship Id="rId1" Type="http://schemas.openxmlformats.org/officeDocument/2006/relationships/slideLayout" Target="../slideLayouts/slideLayout19.xml"/><Relationship Id="rId5" Type="http://schemas.openxmlformats.org/officeDocument/2006/relationships/image" Target="../media/image20.jpeg"/><Relationship Id="rId4" Type="http://schemas.openxmlformats.org/officeDocument/2006/relationships/image" Target="../media/image19.jpe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Placeholder 3"/>
          <p:cNvSpPr>
            <a:spLocks noGrp="1"/>
          </p:cNvSpPr>
          <p:nvPr>
            <p:ph type="body" sz="half" idx="2"/>
          </p:nvPr>
        </p:nvSpPr>
        <p:spPr bwMode="auto">
          <a:xfrm>
            <a:off x="371475" y="3501102"/>
            <a:ext cx="5486400" cy="402158"/>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2400" b="1" dirty="0" smtClean="0"/>
              <a:t>客座学生：罗琳</a:t>
            </a:r>
            <a:endParaRPr lang="en-GB" altLang="zh-CN" sz="2400" b="1" dirty="0"/>
          </a:p>
        </p:txBody>
      </p:sp>
      <p:sp>
        <p:nvSpPr>
          <p:cNvPr id="96259" name="Text Placeholder 7"/>
          <p:cNvSpPr>
            <a:spLocks noGrp="1"/>
          </p:cNvSpPr>
          <p:nvPr>
            <p:ph type="body" sz="half" idx="10"/>
          </p:nvPr>
        </p:nvSpPr>
        <p:spPr bwMode="auto">
          <a:xfrm>
            <a:off x="385123" y="3963988"/>
            <a:ext cx="5486400" cy="225875"/>
          </a:xfrm>
          <a:noFill/>
          <a:ln>
            <a:miter lim="800000"/>
            <a:headEnd/>
            <a:tailEnd/>
          </a:ln>
        </p:spPr>
        <p:txBody>
          <a:bodyPr vert="horz" wrap="square" lIns="91440" tIns="45720" rIns="91440" bIns="45720" numCol="1" anchor="t" anchorCtr="0" compatLnSpc="1">
            <a:prstTxWarp prst="textNoShape">
              <a:avLst/>
            </a:prstTxWarp>
          </a:bodyPr>
          <a:lstStyle/>
          <a:p>
            <a:r>
              <a:rPr altLang="zh-CN" sz="1400" dirty="0" smtClean="0"/>
              <a:t> 2013.12.20</a:t>
            </a:r>
            <a:endParaRPr altLang="zh-CN" sz="1400" dirty="0"/>
          </a:p>
        </p:txBody>
      </p:sp>
      <p:sp>
        <p:nvSpPr>
          <p:cNvPr id="96260" name="Title 2"/>
          <p:cNvSpPr>
            <a:spLocks noGrp="1"/>
          </p:cNvSpPr>
          <p:nvPr>
            <p:ph type="title"/>
          </p:nvPr>
        </p:nvSpPr>
        <p:spPr bwMode="auto">
          <a:xfrm>
            <a:off x="289589" y="2750261"/>
            <a:ext cx="8229600" cy="65405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z="4400" b="1" dirty="0" smtClean="0">
                <a:ea typeface="宋体" pitchFamily="2" charset="-122"/>
              </a:rPr>
              <a:t>LTE</a:t>
            </a:r>
            <a:r>
              <a:rPr lang="zh-CN" altLang="en-US" sz="4400" b="1" dirty="0" smtClean="0">
                <a:ea typeface="宋体" pitchFamily="2" charset="-122"/>
              </a:rPr>
              <a:t>协议架构理解</a:t>
            </a:r>
            <a:r>
              <a:rPr lang="en-US" altLang="zh-CN" dirty="0" smtClean="0">
                <a:ea typeface="宋体" pitchFamily="2" charset="-122"/>
              </a:rPr>
              <a:t/>
            </a:r>
            <a:br>
              <a:rPr lang="en-US" altLang="zh-CN" dirty="0" smtClean="0">
                <a:ea typeface="宋体" pitchFamily="2" charset="-122"/>
              </a:rPr>
            </a:br>
            <a:endParaRPr lang="en-US" altLang="zh-CN" dirty="0">
              <a:ea typeface="宋体" pitchFamily="2" charset="-122"/>
            </a:endParaRPr>
          </a:p>
        </p:txBody>
      </p:sp>
      <p:sp>
        <p:nvSpPr>
          <p:cNvPr id="31" name="TextBox 30"/>
          <p:cNvSpPr txBox="1"/>
          <p:nvPr/>
        </p:nvSpPr>
        <p:spPr>
          <a:xfrm>
            <a:off x="5459105" y="4653887"/>
            <a:ext cx="2593075" cy="954107"/>
          </a:xfrm>
          <a:prstGeom prst="rect">
            <a:avLst/>
          </a:prstGeom>
          <a:solidFill>
            <a:schemeClr val="tx1">
              <a:lumMod val="95000"/>
              <a:lumOff val="5000"/>
            </a:schemeClr>
          </a:solidFill>
        </p:spPr>
        <p:txBody>
          <a:bodyPr wrap="square" rtlCol="0" anchor="b">
            <a:sp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zh-CN" altLang="en-US" sz="2800" b="1" i="0" u="none" strike="noStrike" kern="1200" cap="none" spc="0" normalizeH="0" baseline="0" noProof="0" dirty="0" smtClean="0">
                <a:ln>
                  <a:noFill/>
                </a:ln>
                <a:solidFill>
                  <a:srgbClr val="F68933"/>
                </a:solidFill>
                <a:effectLst/>
                <a:uLnTx/>
                <a:uFillTx/>
                <a:latin typeface="HelveticaNeueLT Std Lt" pitchFamily="34" charset="0"/>
                <a:ea typeface="Segoe UI"/>
                <a:cs typeface="Segoe UI" pitchFamily="34" charset="0"/>
              </a:rPr>
              <a:t>中科院计算所无线中心</a:t>
            </a:r>
            <a:endParaRPr kumimoji="0" lang="en-US" altLang="zh-CN" sz="2800" b="1" i="0" u="none" strike="noStrike" kern="1200" cap="none" spc="0" normalizeH="0" baseline="0" noProof="0" dirty="0" smtClean="0">
              <a:ln>
                <a:noFill/>
              </a:ln>
              <a:solidFill>
                <a:srgbClr val="F68933"/>
              </a:solidFill>
              <a:effectLst/>
              <a:uLnTx/>
              <a:uFillTx/>
              <a:latin typeface="HelveticaNeueLT Std Lt" pitchFamily="34" charset="0"/>
              <a:ea typeface="Segoe UI"/>
              <a:cs typeface="Segoe UI" pitchFamily="34"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6260"/>
                                        </p:tgtEl>
                                        <p:attrNameLst>
                                          <p:attrName>style.visibility</p:attrName>
                                        </p:attrNameLst>
                                      </p:cBhvr>
                                      <p:to>
                                        <p:strVal val="visible"/>
                                      </p:to>
                                    </p:set>
                                    <p:anim calcmode="lin" valueType="num">
                                      <p:cBhvr additive="base">
                                        <p:cTn id="7" dur="500" fill="hold"/>
                                        <p:tgtEl>
                                          <p:spTgt spid="96260"/>
                                        </p:tgtEl>
                                        <p:attrNameLst>
                                          <p:attrName>ppt_x</p:attrName>
                                        </p:attrNameLst>
                                      </p:cBhvr>
                                      <p:tavLst>
                                        <p:tav tm="0">
                                          <p:val>
                                            <p:strVal val="#ppt_x"/>
                                          </p:val>
                                        </p:tav>
                                        <p:tav tm="100000">
                                          <p:val>
                                            <p:strVal val="#ppt_x"/>
                                          </p:val>
                                        </p:tav>
                                      </p:tavLst>
                                    </p:anim>
                                    <p:anim calcmode="lin" valueType="num">
                                      <p:cBhvr additive="base">
                                        <p:cTn id="8" dur="500" fill="hold"/>
                                        <p:tgtEl>
                                          <p:spTgt spid="9626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9" presetClass="entr" presetSubtype="0" fill="hold" grpId="0" nodeType="afterEffect">
                                  <p:stCondLst>
                                    <p:cond delay="0"/>
                                  </p:stCondLst>
                                  <p:childTnLst>
                                    <p:set>
                                      <p:cBhvr>
                                        <p:cTn id="11" dur="1" fill="hold">
                                          <p:stCondLst>
                                            <p:cond delay="0"/>
                                          </p:stCondLst>
                                        </p:cTn>
                                        <p:tgtEl>
                                          <p:spTgt spid="96258">
                                            <p:bg/>
                                          </p:spTgt>
                                        </p:tgtEl>
                                        <p:attrNameLst>
                                          <p:attrName>style.visibility</p:attrName>
                                        </p:attrNameLst>
                                      </p:cBhvr>
                                      <p:to>
                                        <p:strVal val="visible"/>
                                      </p:to>
                                    </p:set>
                                    <p:anim calcmode="lin" valueType="num">
                                      <p:cBhvr>
                                        <p:cTn id="12" dur="1000" fill="hold"/>
                                        <p:tgtEl>
                                          <p:spTgt spid="96258">
                                            <p:bg/>
                                          </p:spTgt>
                                        </p:tgtEl>
                                        <p:attrNameLst>
                                          <p:attrName>ppt_x</p:attrName>
                                        </p:attrNameLst>
                                      </p:cBhvr>
                                      <p:tavLst>
                                        <p:tav tm="0">
                                          <p:val>
                                            <p:strVal val="#ppt_x-.2"/>
                                          </p:val>
                                        </p:tav>
                                        <p:tav tm="100000">
                                          <p:val>
                                            <p:strVal val="#ppt_x"/>
                                          </p:val>
                                        </p:tav>
                                      </p:tavLst>
                                    </p:anim>
                                    <p:anim calcmode="lin" valueType="num">
                                      <p:cBhvr>
                                        <p:cTn id="13" dur="1000" fill="hold"/>
                                        <p:tgtEl>
                                          <p:spTgt spid="96258">
                                            <p:bg/>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96258">
                                            <p:bg/>
                                          </p:spTgt>
                                        </p:tgtEl>
                                      </p:cBhvr>
                                    </p:animEffect>
                                  </p:childTnLst>
                                </p:cTn>
                              </p:par>
                              <p:par>
                                <p:cTn id="15" presetID="29" presetClass="entr" presetSubtype="0" fill="hold" grpId="0" nodeType="withEffect">
                                  <p:stCondLst>
                                    <p:cond delay="0"/>
                                  </p:stCondLst>
                                  <p:childTnLst>
                                    <p:set>
                                      <p:cBhvr>
                                        <p:cTn id="16" dur="1" fill="hold">
                                          <p:stCondLst>
                                            <p:cond delay="0"/>
                                          </p:stCondLst>
                                        </p:cTn>
                                        <p:tgtEl>
                                          <p:spTgt spid="96258">
                                            <p:txEl>
                                              <p:pRg st="0" end="0"/>
                                            </p:txEl>
                                          </p:spTgt>
                                        </p:tgtEl>
                                        <p:attrNameLst>
                                          <p:attrName>style.visibility</p:attrName>
                                        </p:attrNameLst>
                                      </p:cBhvr>
                                      <p:to>
                                        <p:strVal val="visible"/>
                                      </p:to>
                                    </p:set>
                                    <p:anim calcmode="lin" valueType="num">
                                      <p:cBhvr>
                                        <p:cTn id="17" dur="1000" fill="hold"/>
                                        <p:tgtEl>
                                          <p:spTgt spid="96258">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96258">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96258">
                                            <p:txEl>
                                              <p:pRg st="0" end="0"/>
                                            </p:txEl>
                                          </p:spTgt>
                                        </p:tgtEl>
                                      </p:cBhvr>
                                    </p:animEffect>
                                  </p:childTnLst>
                                </p:cTn>
                              </p:par>
                              <p:par>
                                <p:cTn id="20" presetID="29" presetClass="entr" presetSubtype="0" fill="hold" grpId="0" nodeType="withEffect">
                                  <p:stCondLst>
                                    <p:cond delay="0"/>
                                  </p:stCondLst>
                                  <p:childTnLst>
                                    <p:set>
                                      <p:cBhvr>
                                        <p:cTn id="21" dur="1" fill="hold">
                                          <p:stCondLst>
                                            <p:cond delay="0"/>
                                          </p:stCondLst>
                                        </p:cTn>
                                        <p:tgtEl>
                                          <p:spTgt spid="96259">
                                            <p:bg/>
                                          </p:spTgt>
                                        </p:tgtEl>
                                        <p:attrNameLst>
                                          <p:attrName>style.visibility</p:attrName>
                                        </p:attrNameLst>
                                      </p:cBhvr>
                                      <p:to>
                                        <p:strVal val="visible"/>
                                      </p:to>
                                    </p:set>
                                    <p:anim calcmode="lin" valueType="num">
                                      <p:cBhvr>
                                        <p:cTn id="22" dur="1000" fill="hold"/>
                                        <p:tgtEl>
                                          <p:spTgt spid="96259">
                                            <p:bg/>
                                          </p:spTgt>
                                        </p:tgtEl>
                                        <p:attrNameLst>
                                          <p:attrName>ppt_x</p:attrName>
                                        </p:attrNameLst>
                                      </p:cBhvr>
                                      <p:tavLst>
                                        <p:tav tm="0">
                                          <p:val>
                                            <p:strVal val="#ppt_x-.2"/>
                                          </p:val>
                                        </p:tav>
                                        <p:tav tm="100000">
                                          <p:val>
                                            <p:strVal val="#ppt_x"/>
                                          </p:val>
                                        </p:tav>
                                      </p:tavLst>
                                    </p:anim>
                                    <p:anim calcmode="lin" valueType="num">
                                      <p:cBhvr>
                                        <p:cTn id="23" dur="1000" fill="hold"/>
                                        <p:tgtEl>
                                          <p:spTgt spid="96259">
                                            <p:bg/>
                                          </p:spTgt>
                                        </p:tgtEl>
                                        <p:attrNameLst>
                                          <p:attrName>ppt_y</p:attrName>
                                        </p:attrNameLst>
                                      </p:cBhvr>
                                      <p:tavLst>
                                        <p:tav tm="0">
                                          <p:val>
                                            <p:strVal val="#ppt_y"/>
                                          </p:val>
                                        </p:tav>
                                        <p:tav tm="100000">
                                          <p:val>
                                            <p:strVal val="#ppt_y"/>
                                          </p:val>
                                        </p:tav>
                                      </p:tavLst>
                                    </p:anim>
                                    <p:animEffect transition="in" filter="wipe(right)" prLst="gradientSize: 0.1">
                                      <p:cBhvr>
                                        <p:cTn id="24" dur="1000"/>
                                        <p:tgtEl>
                                          <p:spTgt spid="96259">
                                            <p:bg/>
                                          </p:spTgt>
                                        </p:tgtEl>
                                      </p:cBhvr>
                                    </p:animEffect>
                                  </p:childTnLst>
                                </p:cTn>
                              </p:par>
                              <p:par>
                                <p:cTn id="25" presetID="29" presetClass="entr" presetSubtype="0" fill="hold" grpId="0" nodeType="withEffect">
                                  <p:stCondLst>
                                    <p:cond delay="0"/>
                                  </p:stCondLst>
                                  <p:childTnLst>
                                    <p:set>
                                      <p:cBhvr>
                                        <p:cTn id="26" dur="1" fill="hold">
                                          <p:stCondLst>
                                            <p:cond delay="0"/>
                                          </p:stCondLst>
                                        </p:cTn>
                                        <p:tgtEl>
                                          <p:spTgt spid="96259">
                                            <p:txEl>
                                              <p:pRg st="0" end="0"/>
                                            </p:txEl>
                                          </p:spTgt>
                                        </p:tgtEl>
                                        <p:attrNameLst>
                                          <p:attrName>style.visibility</p:attrName>
                                        </p:attrNameLst>
                                      </p:cBhvr>
                                      <p:to>
                                        <p:strVal val="visible"/>
                                      </p:to>
                                    </p:set>
                                    <p:anim calcmode="lin" valueType="num">
                                      <p:cBhvr>
                                        <p:cTn id="27" dur="1000" fill="hold"/>
                                        <p:tgtEl>
                                          <p:spTgt spid="96259">
                                            <p:txEl>
                                              <p:pRg st="0" end="0"/>
                                            </p:txEl>
                                          </p:spTgt>
                                        </p:tgtEl>
                                        <p:attrNameLst>
                                          <p:attrName>ppt_x</p:attrName>
                                        </p:attrNameLst>
                                      </p:cBhvr>
                                      <p:tavLst>
                                        <p:tav tm="0">
                                          <p:val>
                                            <p:strVal val="#ppt_x-.2"/>
                                          </p:val>
                                        </p:tav>
                                        <p:tav tm="100000">
                                          <p:val>
                                            <p:strVal val="#ppt_x"/>
                                          </p:val>
                                        </p:tav>
                                      </p:tavLst>
                                    </p:anim>
                                    <p:anim calcmode="lin" valueType="num">
                                      <p:cBhvr>
                                        <p:cTn id="28" dur="1000" fill="hold"/>
                                        <p:tgtEl>
                                          <p:spTgt spid="96259">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29" dur="1000"/>
                                        <p:tgtEl>
                                          <p:spTgt spid="962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 grpId="0" uiExpand="1" build="p" animBg="1"/>
      <p:bldP spid="96259" grpId="0" build="p" animBg="1"/>
      <p:bldP spid="9626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0800" y="1271391"/>
            <a:ext cx="8292188" cy="4991914"/>
          </a:xfrm>
        </p:spPr>
        <p:txBody>
          <a:bodyPr/>
          <a:lstStyle/>
          <a:p>
            <a:pPr lvl="0">
              <a:spcAft>
                <a:spcPts val="1200"/>
              </a:spcAft>
            </a:pPr>
            <a:r>
              <a:rPr lang="zh-CN" altLang="en-US" sz="2400" dirty="0" smtClean="0">
                <a:solidFill>
                  <a:schemeClr val="tx1"/>
                </a:solidFill>
              </a:rPr>
              <a:t>无线资源管理，与无线承载相关的功能。</a:t>
            </a:r>
            <a:endParaRPr altLang="zh-CN" dirty="0" smtClean="0">
              <a:solidFill>
                <a:schemeClr val="tx1"/>
              </a:solidFill>
            </a:endParaRPr>
          </a:p>
          <a:p>
            <a:pPr lvl="1">
              <a:lnSpc>
                <a:spcPts val="1200"/>
              </a:lnSpc>
              <a:buFont typeface="Wingdings" pitchFamily="2" charset="2"/>
              <a:buChar char="ü"/>
            </a:pPr>
            <a:r>
              <a:rPr lang="zh-CN" altLang="en-US" dirty="0" smtClean="0">
                <a:solidFill>
                  <a:schemeClr val="tx1"/>
                </a:solidFill>
              </a:rPr>
              <a:t>无线承载控制。</a:t>
            </a:r>
            <a:endParaRPr altLang="zh-CN" dirty="0" smtClean="0">
              <a:solidFill>
                <a:schemeClr val="tx1"/>
              </a:solidFill>
            </a:endParaRPr>
          </a:p>
          <a:p>
            <a:pPr lvl="1">
              <a:lnSpc>
                <a:spcPts val="1200"/>
              </a:lnSpc>
              <a:buFont typeface="Wingdings" pitchFamily="2" charset="2"/>
              <a:buChar char="ü"/>
            </a:pPr>
            <a:r>
              <a:rPr lang="zh-CN" altLang="en-US" dirty="0" smtClean="0">
                <a:solidFill>
                  <a:schemeClr val="tx1"/>
                </a:solidFill>
              </a:rPr>
              <a:t>无接入控制。</a:t>
            </a:r>
            <a:endParaRPr altLang="zh-CN" dirty="0" smtClean="0">
              <a:solidFill>
                <a:schemeClr val="tx1"/>
              </a:solidFill>
            </a:endParaRPr>
          </a:p>
          <a:p>
            <a:pPr lvl="1">
              <a:lnSpc>
                <a:spcPts val="1200"/>
              </a:lnSpc>
              <a:buFont typeface="Wingdings" pitchFamily="2" charset="2"/>
              <a:buChar char="ü"/>
            </a:pPr>
            <a:r>
              <a:rPr lang="zh-CN" altLang="en-US" dirty="0" smtClean="0">
                <a:solidFill>
                  <a:schemeClr val="tx1"/>
                </a:solidFill>
              </a:rPr>
              <a:t>无线接口的移动性管理。</a:t>
            </a:r>
            <a:endParaRPr altLang="zh-CN" dirty="0" smtClean="0">
              <a:solidFill>
                <a:schemeClr val="tx1"/>
              </a:solidFill>
            </a:endParaRPr>
          </a:p>
          <a:p>
            <a:pPr lvl="1">
              <a:lnSpc>
                <a:spcPts val="1200"/>
              </a:lnSpc>
              <a:spcAft>
                <a:spcPts val="600"/>
              </a:spcAft>
              <a:buFont typeface="Wingdings" pitchFamily="2" charset="2"/>
              <a:buChar char="ü"/>
            </a:pPr>
            <a:r>
              <a:rPr lang="zh-CN" altLang="en-US" dirty="0" smtClean="0">
                <a:solidFill>
                  <a:schemeClr val="tx1"/>
                </a:solidFill>
              </a:rPr>
              <a:t>动态资源分配等。</a:t>
            </a:r>
          </a:p>
          <a:p>
            <a:pPr lvl="0"/>
            <a:r>
              <a:rPr sz="2400" dirty="0" smtClean="0">
                <a:solidFill>
                  <a:schemeClr val="tx1"/>
                </a:solidFill>
              </a:rPr>
              <a:t>IP</a:t>
            </a:r>
            <a:r>
              <a:rPr lang="zh-CN" altLang="en-US" sz="2400" dirty="0" smtClean="0">
                <a:solidFill>
                  <a:schemeClr val="tx1"/>
                </a:solidFill>
              </a:rPr>
              <a:t>报头压缩，有助于对无线接口的有效利用。</a:t>
            </a:r>
          </a:p>
          <a:p>
            <a:pPr lvl="0"/>
            <a:r>
              <a:rPr lang="zh-CN" altLang="en-US" sz="2400" dirty="0" smtClean="0">
                <a:solidFill>
                  <a:schemeClr val="tx1"/>
                </a:solidFill>
              </a:rPr>
              <a:t>安全性保证，所有通过无线接口的数据包都要进行加密。</a:t>
            </a:r>
          </a:p>
          <a:p>
            <a:pPr lvl="0">
              <a:spcAft>
                <a:spcPts val="1800"/>
              </a:spcAft>
            </a:pPr>
            <a:r>
              <a:rPr lang="zh-CN" altLang="en-US" sz="2400" dirty="0" smtClean="0">
                <a:solidFill>
                  <a:schemeClr val="tx1"/>
                </a:solidFill>
              </a:rPr>
              <a:t>与</a:t>
            </a:r>
            <a:r>
              <a:rPr sz="2400" dirty="0" smtClean="0">
                <a:solidFill>
                  <a:schemeClr val="tx1"/>
                </a:solidFill>
              </a:rPr>
              <a:t>EPC</a:t>
            </a:r>
            <a:r>
              <a:rPr lang="zh-CN" altLang="en-US" sz="2400" dirty="0" smtClean="0">
                <a:solidFill>
                  <a:schemeClr val="tx1"/>
                </a:solidFill>
              </a:rPr>
              <a:t>连接的建立。</a:t>
            </a:r>
            <a:endParaRPr altLang="zh-CN" sz="2400" dirty="0" smtClean="0">
              <a:solidFill>
                <a:schemeClr val="tx1"/>
              </a:solidFill>
            </a:endParaRPr>
          </a:p>
          <a:p>
            <a:pPr lvl="1">
              <a:lnSpc>
                <a:spcPts val="1200"/>
              </a:lnSpc>
              <a:buFont typeface="Wingdings" pitchFamily="2" charset="2"/>
              <a:buChar char="ü"/>
            </a:pPr>
            <a:r>
              <a:rPr lang="zh-CN" altLang="en-US" dirty="0" smtClean="0">
                <a:solidFill>
                  <a:schemeClr val="tx1"/>
                </a:solidFill>
              </a:rPr>
              <a:t>到</a:t>
            </a:r>
            <a:r>
              <a:rPr dirty="0" smtClean="0">
                <a:solidFill>
                  <a:schemeClr val="tx1"/>
                </a:solidFill>
              </a:rPr>
              <a:t>MME</a:t>
            </a:r>
            <a:r>
              <a:rPr lang="zh-CN" altLang="en-US" dirty="0" smtClean="0">
                <a:solidFill>
                  <a:schemeClr val="tx1"/>
                </a:solidFill>
              </a:rPr>
              <a:t>的信令。</a:t>
            </a:r>
            <a:endParaRPr altLang="zh-CN" dirty="0" smtClean="0">
              <a:solidFill>
                <a:schemeClr val="tx1"/>
              </a:solidFill>
            </a:endParaRPr>
          </a:p>
          <a:p>
            <a:pPr lvl="1">
              <a:lnSpc>
                <a:spcPts val="1200"/>
              </a:lnSpc>
              <a:buFont typeface="Wingdings" pitchFamily="2" charset="2"/>
              <a:buChar char="ü"/>
            </a:pPr>
            <a:r>
              <a:rPr lang="zh-CN" altLang="en-US" dirty="0" smtClean="0">
                <a:solidFill>
                  <a:schemeClr val="tx1"/>
                </a:solidFill>
              </a:rPr>
              <a:t>到</a:t>
            </a:r>
            <a:r>
              <a:rPr dirty="0" smtClean="0">
                <a:solidFill>
                  <a:schemeClr val="tx1"/>
                </a:solidFill>
              </a:rPr>
              <a:t>S-GW</a:t>
            </a:r>
            <a:r>
              <a:rPr lang="zh-CN" altLang="en-US" dirty="0" smtClean="0">
                <a:solidFill>
                  <a:schemeClr val="tx1"/>
                </a:solidFill>
              </a:rPr>
              <a:t>的承载路径的建立。</a:t>
            </a:r>
          </a:p>
        </p:txBody>
      </p:sp>
      <p:sp>
        <p:nvSpPr>
          <p:cNvPr id="5" name="矩形 4"/>
          <p:cNvSpPr/>
          <p:nvPr/>
        </p:nvSpPr>
        <p:spPr bwMode="auto">
          <a:xfrm>
            <a:off x="0" y="368490"/>
            <a:ext cx="9144000" cy="668740"/>
          </a:xfrm>
          <a:prstGeom prst="rect">
            <a:avLst/>
          </a:prstGeom>
          <a:solidFill>
            <a:schemeClr val="tx1">
              <a:lumMod val="10000"/>
              <a:lumOff val="90000"/>
              <a:alpha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smtClean="0">
              <a:solidFill>
                <a:srgbClr val="F68933"/>
              </a:solidFill>
            </a:endParaRPr>
          </a:p>
        </p:txBody>
      </p:sp>
      <p:sp>
        <p:nvSpPr>
          <p:cNvPr id="2" name="标题 1"/>
          <p:cNvSpPr>
            <a:spLocks noGrp="1"/>
          </p:cNvSpPr>
          <p:nvPr>
            <p:ph type="title"/>
          </p:nvPr>
        </p:nvSpPr>
        <p:spPr/>
        <p:txBody>
          <a:bodyPr/>
          <a:lstStyle/>
          <a:p>
            <a:r>
              <a:rPr lang="en-US" altLang="zh-CN" b="1" dirty="0" err="1" smtClean="0"/>
              <a:t>eNB</a:t>
            </a:r>
            <a:r>
              <a:rPr lang="zh-CN" altLang="en-US" b="1" dirty="0" smtClean="0"/>
              <a:t>主要功能</a:t>
            </a:r>
            <a:endParaRPr lang="zh-CN" altLang="en-US" b="1" dirty="0"/>
          </a:p>
        </p:txBody>
      </p:sp>
      <p:pic>
        <p:nvPicPr>
          <p:cNvPr id="4" name="图片 3" descr="u=2117865345,2024447885&amp;fm=21&amp;gp=0.jpg"/>
          <p:cNvPicPr>
            <a:picLocks noChangeAspect="1"/>
          </p:cNvPicPr>
          <p:nvPr/>
        </p:nvPicPr>
        <p:blipFill>
          <a:blip r:embed="rId2"/>
          <a:stretch>
            <a:fillRect/>
          </a:stretch>
        </p:blipFill>
        <p:spPr>
          <a:xfrm>
            <a:off x="7239000" y="0"/>
            <a:ext cx="1905000" cy="1905000"/>
          </a:xfrm>
          <a:prstGeom prst="rect">
            <a:avLst/>
          </a:prstGeom>
          <a:effectLst>
            <a:softEdge rad="1270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childTnLst>
                          </p:cTn>
                        </p:par>
                        <p:par>
                          <p:cTn id="28" fill="hold">
                            <p:stCondLst>
                              <p:cond delay="1000"/>
                            </p:stCondLst>
                            <p:childTnLst>
                              <p:par>
                                <p:cTn id="29" presetID="1"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par>
                          <p:cTn id="31" fill="hold">
                            <p:stCondLst>
                              <p:cond delay="1000"/>
                            </p:stCondLst>
                            <p:childTnLst>
                              <p:par>
                                <p:cTn id="32" presetID="1" presetClass="entr" presetSubtype="0" fill="hold" grpId="0" nodeType="after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par>
                          <p:cTn id="37" fill="hold">
                            <p:stCondLst>
                              <p:cond delay="1000"/>
                            </p:stCondLst>
                            <p:childTnLst>
                              <p:par>
                                <p:cTn id="38" presetID="1" presetClass="entr" presetSubtype="0" fill="hold" grpId="0" nodeType="after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p:txBody>
          <a:bodyPr/>
          <a:lstStyle/>
          <a:p>
            <a:pPr algn="ctr"/>
            <a:r>
              <a:rPr lang="en-US" altLang="zh-CN" b="1" dirty="0" smtClean="0">
                <a:solidFill>
                  <a:schemeClr val="tx1"/>
                </a:solidFill>
                <a:ea typeface="宋体" pitchFamily="2" charset="-122"/>
              </a:rPr>
              <a:t>E-UTRAN</a:t>
            </a:r>
            <a:r>
              <a:rPr lang="zh-CN" altLang="en-US" b="1" dirty="0" smtClean="0">
                <a:solidFill>
                  <a:schemeClr val="tx1"/>
                </a:solidFill>
                <a:ea typeface="宋体" pitchFamily="2" charset="-122"/>
              </a:rPr>
              <a:t>数据流结构</a:t>
            </a:r>
            <a:endParaRPr lang="en-US" altLang="zh-CN" b="1" dirty="0" smtClean="0">
              <a:solidFill>
                <a:schemeClr val="tx1"/>
              </a:solidFill>
              <a:ea typeface="宋体" pitchFamily="2" charset="-122"/>
            </a:endParaRPr>
          </a:p>
        </p:txBody>
      </p:sp>
      <p:pic>
        <p:nvPicPr>
          <p:cNvPr id="6" name="图片 5"/>
          <p:cNvPicPr/>
          <p:nvPr/>
        </p:nvPicPr>
        <p:blipFill>
          <a:blip r:embed="rId3"/>
          <a:srcRect/>
          <a:stretch>
            <a:fillRect/>
          </a:stretch>
        </p:blipFill>
        <p:spPr bwMode="auto">
          <a:xfrm>
            <a:off x="490120" y="1260690"/>
            <a:ext cx="8421868" cy="4771620"/>
          </a:xfrm>
          <a:prstGeom prst="rect">
            <a:avLst/>
          </a:prstGeom>
          <a:noFill/>
          <a:ln w="9525">
            <a:noFill/>
            <a:miter lim="800000"/>
            <a:headEnd/>
            <a:tailEnd/>
          </a:ln>
        </p:spPr>
      </p:pic>
      <p:sp>
        <p:nvSpPr>
          <p:cNvPr id="4" name="矩形 3"/>
          <p:cNvSpPr/>
          <p:nvPr/>
        </p:nvSpPr>
        <p:spPr>
          <a:xfrm>
            <a:off x="0" y="1228299"/>
            <a:ext cx="9144000" cy="3275462"/>
          </a:xfrm>
          <a:prstGeom prst="rect">
            <a:avLst/>
          </a:prstGeom>
          <a:solidFill>
            <a:schemeClr val="bg2">
              <a:lumMod val="9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5" name="TextBox 4"/>
          <p:cNvSpPr txBox="1"/>
          <p:nvPr/>
        </p:nvSpPr>
        <p:spPr>
          <a:xfrm>
            <a:off x="218364" y="1282887"/>
            <a:ext cx="8652681" cy="3170099"/>
          </a:xfrm>
          <a:prstGeom prst="rect">
            <a:avLst/>
          </a:prstGeom>
          <a:noFill/>
        </p:spPr>
        <p:txBody>
          <a:bodyPr wrap="square" rtlCol="0">
            <a:spAutoFit/>
          </a:bodyPr>
          <a:lstStyle/>
          <a:p>
            <a:pPr>
              <a:lnSpc>
                <a:spcPct val="200000"/>
              </a:lnSpc>
            </a:pPr>
            <a:r>
              <a:rPr lang="zh-CN" altLang="en-US" sz="2000" b="1" dirty="0" smtClean="0"/>
              <a:t>信道   ：   信号流动的载体</a:t>
            </a:r>
            <a:endParaRPr lang="en-US" altLang="zh-CN" sz="2000" b="1" dirty="0" smtClean="0"/>
          </a:p>
          <a:p>
            <a:pPr>
              <a:lnSpc>
                <a:spcPct val="200000"/>
              </a:lnSpc>
            </a:pPr>
            <a:r>
              <a:rPr lang="zh-CN" altLang="en-US" sz="2000" b="1" dirty="0" smtClean="0"/>
              <a:t>实体   ：    处理信号的工具</a:t>
            </a:r>
            <a:endParaRPr lang="en-US" altLang="zh-CN" sz="2000" b="1" dirty="0" smtClean="0"/>
          </a:p>
          <a:p>
            <a:pPr>
              <a:lnSpc>
                <a:spcPct val="200000"/>
              </a:lnSpc>
            </a:pPr>
            <a:r>
              <a:rPr lang="en-US" altLang="zh-CN" sz="2000" b="1" dirty="0" smtClean="0"/>
              <a:t>        </a:t>
            </a:r>
            <a:r>
              <a:rPr lang="zh-CN" altLang="en-US" sz="2000" b="1" dirty="0" smtClean="0"/>
              <a:t>信号在设备中被处理的过程可以看作是在信道中流动的 过程，同时在流动的过程中因为经过了不同的实体处理，因此会流入到其他的信道中。这个过程就称之为信道与信道的映射。也可以说层与层之间是通过信道联系的。</a:t>
            </a:r>
            <a:endParaRPr lang="zh-CN" alt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05474"/>
                                        </p:tgtEl>
                                        <p:attrNameLst>
                                          <p:attrName>style.visibility</p:attrName>
                                        </p:attrNameLst>
                                      </p:cBhvr>
                                      <p:to>
                                        <p:strVal val="visible"/>
                                      </p:to>
                                    </p:set>
                                    <p:anim calcmode="lin" valueType="num">
                                      <p:cBhvr>
                                        <p:cTn id="7" dur="1000" fill="hold"/>
                                        <p:tgtEl>
                                          <p:spTgt spid="105474"/>
                                        </p:tgtEl>
                                        <p:attrNameLst>
                                          <p:attrName>ppt_x</p:attrName>
                                        </p:attrNameLst>
                                      </p:cBhvr>
                                      <p:tavLst>
                                        <p:tav tm="0">
                                          <p:val>
                                            <p:strVal val="#ppt_x-.2"/>
                                          </p:val>
                                        </p:tav>
                                        <p:tav tm="100000">
                                          <p:val>
                                            <p:strVal val="#ppt_x"/>
                                          </p:val>
                                        </p:tav>
                                      </p:tavLst>
                                    </p:anim>
                                    <p:anim calcmode="lin" valueType="num">
                                      <p:cBhvr>
                                        <p:cTn id="8" dur="1000" fill="hold"/>
                                        <p:tgtEl>
                                          <p:spTgt spid="10547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5474"/>
                                        </p:tgtEl>
                                      </p:cBhvr>
                                    </p:animEffect>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1000" fill="hold"/>
                                        <p:tgtEl>
                                          <p:spTgt spid="4"/>
                                        </p:tgtEl>
                                        <p:attrNameLst>
                                          <p:attrName>ppt_x</p:attrName>
                                        </p:attrNameLst>
                                      </p:cBhvr>
                                      <p:tavLst>
                                        <p:tav tm="0">
                                          <p:val>
                                            <p:strVal val="#ppt_x-#ppt_w/2"/>
                                          </p:val>
                                        </p:tav>
                                        <p:tav tm="100000">
                                          <p:val>
                                            <p:strVal val="#ppt_x"/>
                                          </p:val>
                                        </p:tav>
                                      </p:tavLst>
                                    </p:anim>
                                    <p:anim calcmode="lin" valueType="num">
                                      <p:cBhvr>
                                        <p:cTn id="21" dur="1000" fill="hold"/>
                                        <p:tgtEl>
                                          <p:spTgt spid="4"/>
                                        </p:tgtEl>
                                        <p:attrNameLst>
                                          <p:attrName>ppt_y</p:attrName>
                                        </p:attrNameLst>
                                      </p:cBhvr>
                                      <p:tavLst>
                                        <p:tav tm="0">
                                          <p:val>
                                            <p:strVal val="#ppt_y"/>
                                          </p:val>
                                        </p:tav>
                                        <p:tav tm="100000">
                                          <p:val>
                                            <p:strVal val="#ppt_y"/>
                                          </p:val>
                                        </p:tav>
                                      </p:tavLst>
                                    </p:anim>
                                    <p:anim calcmode="lin" valueType="num">
                                      <p:cBhvr>
                                        <p:cTn id="22" dur="1000" fill="hold"/>
                                        <p:tgtEl>
                                          <p:spTgt spid="4"/>
                                        </p:tgtEl>
                                        <p:attrNameLst>
                                          <p:attrName>ppt_w</p:attrName>
                                        </p:attrNameLst>
                                      </p:cBhvr>
                                      <p:tavLst>
                                        <p:tav tm="0">
                                          <p:val>
                                            <p:fltVal val="0"/>
                                          </p:val>
                                        </p:tav>
                                        <p:tav tm="100000">
                                          <p:val>
                                            <p:strVal val="#ppt_w"/>
                                          </p:val>
                                        </p:tav>
                                      </p:tavLst>
                                    </p:anim>
                                    <p:anim calcmode="lin" valueType="num">
                                      <p:cBhvr>
                                        <p:cTn id="23" dur="1000" fill="hold"/>
                                        <p:tgtEl>
                                          <p:spTgt spid="4"/>
                                        </p:tgtEl>
                                        <p:attrNameLst>
                                          <p:attrName>ppt_h</p:attrName>
                                        </p:attrNameLst>
                                      </p:cBhvr>
                                      <p:tavLst>
                                        <p:tav tm="0">
                                          <p:val>
                                            <p:strVal val="#ppt_h"/>
                                          </p:val>
                                        </p:tav>
                                        <p:tav tm="100000">
                                          <p:val>
                                            <p:strVal val="#ppt_h"/>
                                          </p:val>
                                        </p:tav>
                                      </p:tavLst>
                                    </p:anim>
                                  </p:childTnLst>
                                </p:cTn>
                              </p:par>
                            </p:childTnLst>
                          </p:cTn>
                        </p:par>
                        <p:par>
                          <p:cTn id="24" fill="hold">
                            <p:stCondLst>
                              <p:cond delay="1000"/>
                            </p:stCondLst>
                            <p:childTnLst>
                              <p:par>
                                <p:cTn id="25" presetID="1" presetClass="entr" presetSubtype="0" fill="hold" grpId="1" nodeType="afterEffect">
                                  <p:stCondLst>
                                    <p:cond delay="40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4" grpId="0"/>
      <p:bldP spid="4" grpId="0" animBg="1"/>
      <p:bldP spid="5"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374400"/>
            <a:ext cx="9144000" cy="676800"/>
          </a:xfrm>
          <a:solidFill>
            <a:schemeClr val="tx2">
              <a:lumMod val="10000"/>
              <a:lumOff val="90000"/>
              <a:alpha val="40000"/>
            </a:schemeClr>
          </a:solidFill>
        </p:spPr>
        <p:txBody>
          <a:bodyPr/>
          <a:lstStyle/>
          <a:p>
            <a:r>
              <a:rPr lang="en-US" altLang="zh-CN" dirty="0" smtClean="0"/>
              <a:t>L3——RRC</a:t>
            </a:r>
            <a:endParaRPr lang="zh-CN" altLang="en-US" dirty="0"/>
          </a:p>
        </p:txBody>
      </p:sp>
      <p:sp>
        <p:nvSpPr>
          <p:cNvPr id="4" name="内容占位符 3"/>
          <p:cNvSpPr>
            <a:spLocks noGrp="1"/>
          </p:cNvSpPr>
          <p:nvPr>
            <p:ph idx="1"/>
          </p:nvPr>
        </p:nvSpPr>
        <p:spPr>
          <a:xfrm>
            <a:off x="357152" y="1175856"/>
            <a:ext cx="8292188" cy="5361422"/>
          </a:xfrm>
        </p:spPr>
        <p:txBody>
          <a:bodyPr/>
          <a:lstStyle/>
          <a:p>
            <a:pPr>
              <a:buNone/>
            </a:pPr>
            <a:r>
              <a:rPr lang="zh-CN" altLang="en-US" sz="2000" b="1" dirty="0" smtClean="0">
                <a:solidFill>
                  <a:schemeClr val="tx1"/>
                </a:solidFill>
              </a:rPr>
              <a:t>本层主要涉及到移动性的管理与控制功能，只针对与控制层面。</a:t>
            </a:r>
            <a:endParaRPr altLang="zh-CN" sz="2000" b="1" dirty="0" smtClean="0">
              <a:solidFill>
                <a:schemeClr val="tx1"/>
              </a:solidFill>
            </a:endParaRPr>
          </a:p>
          <a:p>
            <a:pPr lvl="0">
              <a:lnSpc>
                <a:spcPct val="150000"/>
              </a:lnSpc>
            </a:pPr>
            <a:r>
              <a:rPr lang="zh-CN" altLang="en-US" sz="2000" dirty="0" smtClean="0">
                <a:solidFill>
                  <a:schemeClr val="tx1"/>
                </a:solidFill>
              </a:rPr>
              <a:t>广播</a:t>
            </a:r>
            <a:r>
              <a:rPr sz="2000" dirty="0" smtClean="0">
                <a:solidFill>
                  <a:schemeClr val="tx1"/>
                </a:solidFill>
              </a:rPr>
              <a:t>NAS</a:t>
            </a:r>
            <a:r>
              <a:rPr lang="zh-CN" altLang="en-US" sz="2000" dirty="0" smtClean="0">
                <a:solidFill>
                  <a:schemeClr val="tx1"/>
                </a:solidFill>
              </a:rPr>
              <a:t>层和接入层</a:t>
            </a:r>
            <a:r>
              <a:rPr sz="2000" dirty="0" smtClean="0">
                <a:solidFill>
                  <a:schemeClr val="tx1"/>
                </a:solidFill>
              </a:rPr>
              <a:t>AS</a:t>
            </a:r>
            <a:r>
              <a:rPr lang="zh-CN" altLang="en-US" sz="2000" dirty="0" smtClean="0">
                <a:solidFill>
                  <a:schemeClr val="tx1"/>
                </a:solidFill>
              </a:rPr>
              <a:t>的系统消息。</a:t>
            </a:r>
          </a:p>
          <a:p>
            <a:pPr lvl="0">
              <a:lnSpc>
                <a:spcPct val="150000"/>
              </a:lnSpc>
            </a:pPr>
            <a:r>
              <a:rPr lang="zh-CN" altLang="en-US" sz="2000" dirty="0" smtClean="0">
                <a:solidFill>
                  <a:schemeClr val="tx1"/>
                </a:solidFill>
              </a:rPr>
              <a:t>寻呼。</a:t>
            </a:r>
          </a:p>
          <a:p>
            <a:pPr lvl="0">
              <a:lnSpc>
                <a:spcPct val="150000"/>
              </a:lnSpc>
            </a:pPr>
            <a:r>
              <a:rPr sz="2000" dirty="0" smtClean="0">
                <a:solidFill>
                  <a:schemeClr val="tx1"/>
                </a:solidFill>
              </a:rPr>
              <a:t>RRC</a:t>
            </a:r>
            <a:r>
              <a:rPr lang="zh-CN" altLang="en-US" sz="2000" dirty="0" smtClean="0">
                <a:solidFill>
                  <a:schemeClr val="tx1"/>
                </a:solidFill>
              </a:rPr>
              <a:t>连接建立、保持和释放。</a:t>
            </a:r>
          </a:p>
          <a:p>
            <a:pPr lvl="0">
              <a:lnSpc>
                <a:spcPct val="150000"/>
              </a:lnSpc>
            </a:pPr>
            <a:r>
              <a:rPr lang="zh-CN" altLang="en-US" sz="2000" dirty="0" smtClean="0">
                <a:solidFill>
                  <a:schemeClr val="tx1"/>
                </a:solidFill>
              </a:rPr>
              <a:t>安全功能，</a:t>
            </a:r>
            <a:r>
              <a:rPr sz="2000" dirty="0" smtClean="0">
                <a:solidFill>
                  <a:schemeClr val="tx1"/>
                </a:solidFill>
              </a:rPr>
              <a:t>RRC</a:t>
            </a:r>
            <a:r>
              <a:rPr lang="zh-CN" altLang="en-US" sz="2000" dirty="0" smtClean="0">
                <a:solidFill>
                  <a:schemeClr val="tx1"/>
                </a:solidFill>
              </a:rPr>
              <a:t>消息的完整性保护。</a:t>
            </a:r>
          </a:p>
          <a:p>
            <a:pPr lvl="0">
              <a:lnSpc>
                <a:spcPct val="150000"/>
              </a:lnSpc>
            </a:pPr>
            <a:r>
              <a:rPr lang="zh-CN" altLang="en-US" sz="2000" dirty="0" smtClean="0">
                <a:solidFill>
                  <a:schemeClr val="tx1"/>
                </a:solidFill>
              </a:rPr>
              <a:t>点对点无线承载的建立、释放和修改。</a:t>
            </a:r>
          </a:p>
          <a:p>
            <a:pPr lvl="0">
              <a:lnSpc>
                <a:spcPct val="150000"/>
              </a:lnSpc>
            </a:pPr>
            <a:r>
              <a:rPr lang="zh-CN" altLang="en-US" sz="2000" dirty="0" smtClean="0">
                <a:solidFill>
                  <a:schemeClr val="tx1"/>
                </a:solidFill>
              </a:rPr>
              <a:t>移动性管理功能。</a:t>
            </a:r>
          </a:p>
          <a:p>
            <a:pPr lvl="0">
              <a:lnSpc>
                <a:spcPct val="150000"/>
              </a:lnSpc>
            </a:pPr>
            <a:r>
              <a:rPr sz="2000" dirty="0" smtClean="0">
                <a:solidFill>
                  <a:schemeClr val="tx1"/>
                </a:solidFill>
              </a:rPr>
              <a:t>QoS</a:t>
            </a:r>
            <a:r>
              <a:rPr lang="zh-CN" altLang="en-US" sz="2000" dirty="0" smtClean="0">
                <a:solidFill>
                  <a:schemeClr val="tx1"/>
                </a:solidFill>
              </a:rPr>
              <a:t>管理。</a:t>
            </a:r>
          </a:p>
          <a:p>
            <a:pPr lvl="0">
              <a:lnSpc>
                <a:spcPct val="150000"/>
              </a:lnSpc>
            </a:pPr>
            <a:r>
              <a:rPr sz="2000" dirty="0" smtClean="0">
                <a:solidFill>
                  <a:schemeClr val="tx1"/>
                </a:solidFill>
              </a:rPr>
              <a:t>UE</a:t>
            </a:r>
            <a:r>
              <a:rPr lang="zh-CN" altLang="en-US" sz="2000" dirty="0" smtClean="0">
                <a:solidFill>
                  <a:schemeClr val="tx1"/>
                </a:solidFill>
              </a:rPr>
              <a:t>测量上报以及测量控制。</a:t>
            </a:r>
          </a:p>
          <a:p>
            <a:pPr lvl="0">
              <a:lnSpc>
                <a:spcPct val="150000"/>
              </a:lnSpc>
            </a:pPr>
            <a:r>
              <a:rPr sz="2000" dirty="0" smtClean="0">
                <a:solidFill>
                  <a:schemeClr val="tx1"/>
                </a:solidFill>
              </a:rPr>
              <a:t>NAS</a:t>
            </a:r>
            <a:r>
              <a:rPr lang="zh-CN" altLang="en-US" sz="2000" dirty="0" smtClean="0">
                <a:solidFill>
                  <a:schemeClr val="tx1"/>
                </a:solidFill>
              </a:rPr>
              <a:t>消息的传输。</a:t>
            </a:r>
            <a:endParaRPr lang="zh-CN" altLang="en-US" dirty="0" smtClean="0">
              <a:solidFill>
                <a:schemeClr val="tx1"/>
              </a:solidFill>
            </a:endParaRPr>
          </a:p>
          <a:p>
            <a:pPr>
              <a:buNone/>
            </a:pPr>
            <a:endParaRPr lang="zh-CN" altLang="en-US" dirty="0" smtClean="0">
              <a:solidFill>
                <a:schemeClr val="tx1"/>
              </a:solidFill>
            </a:endParaRPr>
          </a:p>
          <a:p>
            <a:endParaRPr lang="zh-CN" altLang="en-US" dirty="0"/>
          </a:p>
        </p:txBody>
      </p:sp>
      <p:sp>
        <p:nvSpPr>
          <p:cNvPr id="5" name="矩形 4"/>
          <p:cNvSpPr/>
          <p:nvPr/>
        </p:nvSpPr>
        <p:spPr bwMode="auto">
          <a:xfrm>
            <a:off x="0" y="1160060"/>
            <a:ext cx="9144000" cy="1869744"/>
          </a:xfrm>
          <a:prstGeom prst="rect">
            <a:avLst/>
          </a:prstGeom>
          <a:solidFill>
            <a:schemeClr val="tx1">
              <a:lumMod val="10000"/>
              <a:lumOff val="90000"/>
              <a:alpha val="90000"/>
            </a:schemeClr>
          </a:solidFill>
          <a:ln w="3175">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smtClean="0">
              <a:solidFill>
                <a:srgbClr val="F68933"/>
              </a:solidFill>
            </a:endParaRPr>
          </a:p>
        </p:txBody>
      </p:sp>
      <p:sp>
        <p:nvSpPr>
          <p:cNvPr id="6" name="TextBox 5"/>
          <p:cNvSpPr txBox="1"/>
          <p:nvPr/>
        </p:nvSpPr>
        <p:spPr>
          <a:xfrm>
            <a:off x="423081" y="1392069"/>
            <a:ext cx="8461612" cy="1477328"/>
          </a:xfrm>
          <a:prstGeom prst="rect">
            <a:avLst/>
          </a:prstGeom>
          <a:noFill/>
        </p:spPr>
        <p:txBody>
          <a:bodyPr wrap="square" rtlCol="0">
            <a:spAutoFit/>
          </a:bodyPr>
          <a:lstStyle/>
          <a:p>
            <a:pPr algn="l">
              <a:lnSpc>
                <a:spcPct val="150000"/>
              </a:lnSpc>
              <a:buClr>
                <a:srgbClr val="F68933"/>
              </a:buClr>
              <a:buFont typeface="Wingdings" pitchFamily="2" charset="2"/>
              <a:buChar char="l"/>
            </a:pPr>
            <a:r>
              <a:rPr lang="zh-CN" altLang="en-US" sz="2000" b="1" dirty="0" smtClean="0"/>
              <a:t>       系统信息就包括了用户进行切换的重选信息，所以说明了在 </a:t>
            </a:r>
            <a:r>
              <a:rPr lang="en-US" altLang="zh-CN" sz="2000" b="1" dirty="0" smtClean="0"/>
              <a:t>LTE                     </a:t>
            </a:r>
          </a:p>
          <a:p>
            <a:pPr algn="l">
              <a:lnSpc>
                <a:spcPct val="150000"/>
              </a:lnSpc>
              <a:buClr>
                <a:srgbClr val="F68933"/>
              </a:buClr>
            </a:pPr>
            <a:r>
              <a:rPr lang="en-US" altLang="zh-CN" sz="2000" b="1" dirty="0" smtClean="0"/>
              <a:t>          </a:t>
            </a:r>
            <a:r>
              <a:rPr lang="zh-CN" altLang="en-US" sz="2000" b="1" dirty="0" smtClean="0"/>
              <a:t>中，</a:t>
            </a:r>
            <a:r>
              <a:rPr lang="en-US" altLang="zh-CN" sz="2000" b="1" dirty="0" smtClean="0"/>
              <a:t>UE</a:t>
            </a:r>
            <a:r>
              <a:rPr lang="zh-CN" altLang="en-US" sz="2000" b="1" dirty="0" smtClean="0"/>
              <a:t>的切换过程是在</a:t>
            </a:r>
            <a:r>
              <a:rPr lang="en-US" altLang="zh-CN" sz="2000" b="1" dirty="0" err="1" smtClean="0"/>
              <a:t>eNB</a:t>
            </a:r>
            <a:r>
              <a:rPr lang="zh-CN" altLang="en-US" sz="2000" b="1" dirty="0" smtClean="0"/>
              <a:t>的控制过程下实现的。</a:t>
            </a:r>
            <a:endParaRPr lang="en-US" altLang="zh-CN" sz="2000" b="1" dirty="0" smtClean="0"/>
          </a:p>
          <a:p>
            <a:pPr algn="l">
              <a:lnSpc>
                <a:spcPct val="150000"/>
              </a:lnSpc>
              <a:buClr>
                <a:srgbClr val="F68933"/>
              </a:buClr>
              <a:buFont typeface="Wingdings" pitchFamily="2" charset="2"/>
              <a:buChar char="l"/>
            </a:pPr>
            <a:r>
              <a:rPr lang="zh-CN" altLang="en-US" sz="2000" b="1" dirty="0" smtClean="0"/>
              <a:t>       寻呼信息是由</a:t>
            </a:r>
            <a:r>
              <a:rPr lang="en-US" altLang="zh-CN" sz="2000" b="1" dirty="0" smtClean="0"/>
              <a:t>MME</a:t>
            </a:r>
            <a:r>
              <a:rPr lang="zh-CN" altLang="en-US" sz="2000" b="1" dirty="0" smtClean="0"/>
              <a:t>传输的，</a:t>
            </a:r>
            <a:r>
              <a:rPr lang="en-US" altLang="zh-CN" sz="2000" b="1" dirty="0" err="1" smtClean="0"/>
              <a:t>eNB</a:t>
            </a:r>
            <a:r>
              <a:rPr lang="zh-CN" altLang="en-US" sz="2000" b="1" dirty="0" smtClean="0"/>
              <a:t>则只负责转发。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ppt_x</p:attrName>
                                        </p:attrNameLst>
                                      </p:cBhvr>
                                      <p:tavLst>
                                        <p:tav tm="0">
                                          <p:val>
                                            <p:strVal val="#ppt_x-.2"/>
                                          </p:val>
                                        </p:tav>
                                        <p:tav tm="100000">
                                          <p:val>
                                            <p:strVal val="#ppt_x"/>
                                          </p:val>
                                        </p:tav>
                                      </p:tavLst>
                                    </p:anim>
                                    <p:anim calcmode="lin" valueType="num">
                                      <p:cBhvr>
                                        <p:cTn id="8"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gtEl>
                                      </p:cBhvr>
                                    </p:animEffec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grpId="0" nodeType="after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childTnLst>
                                </p:cTn>
                              </p:par>
                            </p:childTnLst>
                          </p:cTn>
                        </p:par>
                        <p:par>
                          <p:cTn id="28" fill="hold">
                            <p:stCondLst>
                              <p:cond delay="1000"/>
                            </p:stCondLst>
                            <p:childTnLst>
                              <p:par>
                                <p:cTn id="29" presetID="1" presetClass="entr" presetSubtype="0" fill="hold" grpId="0" nodeType="after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par>
                          <p:cTn id="31" fill="hold">
                            <p:stCondLst>
                              <p:cond delay="1000"/>
                            </p:stCondLst>
                            <p:childTnLst>
                              <p:par>
                                <p:cTn id="32" presetID="1" presetClass="entr" presetSubtype="0" fill="hold" grpId="0" nodeType="after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childTnLst>
                          </p:cTn>
                        </p:par>
                        <p:par>
                          <p:cTn id="37" fill="hold">
                            <p:stCondLst>
                              <p:cond delay="1000"/>
                            </p:stCondLst>
                            <p:childTnLst>
                              <p:par>
                                <p:cTn id="38" presetID="1" presetClass="entr" presetSubtype="0" fill="hold" grpId="0" nodeType="afterEffect">
                                  <p:stCondLst>
                                    <p:cond delay="0"/>
                                  </p:stCondLst>
                                  <p:childTnLst>
                                    <p:set>
                                      <p:cBhvr>
                                        <p:cTn id="39"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7" presetClass="entr" presetSubtype="8"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p:cTn id="44" dur="500" fill="hold"/>
                                        <p:tgtEl>
                                          <p:spTgt spid="5"/>
                                        </p:tgtEl>
                                        <p:attrNameLst>
                                          <p:attrName>ppt_x</p:attrName>
                                        </p:attrNameLst>
                                      </p:cBhvr>
                                      <p:tavLst>
                                        <p:tav tm="0">
                                          <p:val>
                                            <p:strVal val="#ppt_x-#ppt_w/2"/>
                                          </p:val>
                                        </p:tav>
                                        <p:tav tm="100000">
                                          <p:val>
                                            <p:strVal val="#ppt_x"/>
                                          </p:val>
                                        </p:tav>
                                      </p:tavLst>
                                    </p:anim>
                                    <p:anim calcmode="lin" valueType="num">
                                      <p:cBhvr>
                                        <p:cTn id="45" dur="500" fill="hold"/>
                                        <p:tgtEl>
                                          <p:spTgt spid="5"/>
                                        </p:tgtEl>
                                        <p:attrNameLst>
                                          <p:attrName>ppt_y</p:attrName>
                                        </p:attrNameLst>
                                      </p:cBhvr>
                                      <p:tavLst>
                                        <p:tav tm="0">
                                          <p:val>
                                            <p:strVal val="#ppt_y"/>
                                          </p:val>
                                        </p:tav>
                                        <p:tav tm="100000">
                                          <p:val>
                                            <p:strVal val="#ppt_y"/>
                                          </p:val>
                                        </p:tav>
                                      </p:tavLst>
                                    </p:anim>
                                    <p:anim calcmode="lin" valueType="num">
                                      <p:cBhvr>
                                        <p:cTn id="46" dur="500" fill="hold"/>
                                        <p:tgtEl>
                                          <p:spTgt spid="5"/>
                                        </p:tgtEl>
                                        <p:attrNameLst>
                                          <p:attrName>ppt_w</p:attrName>
                                        </p:attrNameLst>
                                      </p:cBhvr>
                                      <p:tavLst>
                                        <p:tav tm="0">
                                          <p:val>
                                            <p:fltVal val="0"/>
                                          </p:val>
                                        </p:tav>
                                        <p:tav tm="100000">
                                          <p:val>
                                            <p:strVal val="#ppt_w"/>
                                          </p:val>
                                        </p:tav>
                                      </p:tavLst>
                                    </p:anim>
                                    <p:anim calcmode="lin" valueType="num">
                                      <p:cBhvr>
                                        <p:cTn id="47" dur="500" fill="hold"/>
                                        <p:tgtEl>
                                          <p:spTgt spid="5"/>
                                        </p:tgtEl>
                                        <p:attrNameLst>
                                          <p:attrName>ppt_h</p:attrName>
                                        </p:attrNameLst>
                                      </p:cBhvr>
                                      <p:tavLst>
                                        <p:tav tm="0">
                                          <p:val>
                                            <p:strVal val="#ppt_h"/>
                                          </p:val>
                                        </p:tav>
                                        <p:tav tm="100000">
                                          <p:val>
                                            <p:strVal val="#ppt_h"/>
                                          </p:val>
                                        </p:tav>
                                      </p:tavLst>
                                    </p:anim>
                                  </p:childTnLst>
                                </p:cTn>
                              </p:par>
                            </p:childTnLst>
                          </p:cTn>
                        </p:par>
                        <p:par>
                          <p:cTn id="48" fill="hold">
                            <p:stCondLst>
                              <p:cond delay="500"/>
                            </p:stCondLst>
                            <p:childTnLst>
                              <p:par>
                                <p:cTn id="49" presetID="1" presetClass="entr" presetSubtype="0" fill="hold" grpId="0" nodeType="after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uild="p"/>
      <p:bldP spid="5" grpId="0" animBg="1"/>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p:txBody>
          <a:bodyPr/>
          <a:lstStyle/>
          <a:p>
            <a:r>
              <a:rPr lang="en-US" altLang="zh-CN" dirty="0" smtClean="0">
                <a:ea typeface="宋体" pitchFamily="2" charset="-122"/>
              </a:rPr>
              <a:t>L2——PDCP</a:t>
            </a:r>
            <a:endParaRPr altLang="zh-CN" dirty="0" smtClean="0">
              <a:ea typeface="宋体" pitchFamily="2" charset="-122"/>
            </a:endParaRPr>
          </a:p>
        </p:txBody>
      </p:sp>
      <p:sp>
        <p:nvSpPr>
          <p:cNvPr id="7" name="Rectangle 23"/>
          <p:cNvSpPr txBox="1">
            <a:spLocks noChangeArrowheads="1"/>
          </p:cNvSpPr>
          <p:nvPr/>
        </p:nvSpPr>
        <p:spPr bwMode="auto">
          <a:xfrm>
            <a:off x="424130" y="1146267"/>
            <a:ext cx="8159262" cy="4763208"/>
          </a:xfrm>
          <a:prstGeom prst="rect">
            <a:avLst/>
          </a:prstGeom>
          <a:noFill/>
          <a:ln w="9525">
            <a:noFill/>
            <a:miter lim="800000"/>
            <a:headEnd/>
            <a:tailEnd/>
          </a:ln>
        </p:spPr>
        <p:txBody>
          <a:bodyPr anchor="ctr"/>
          <a:lstStyle/>
          <a:p>
            <a:pPr marL="457200" indent="-457200" eaLnBrk="0" hangingPunct="0">
              <a:lnSpc>
                <a:spcPct val="150000"/>
              </a:lnSpc>
              <a:spcBef>
                <a:spcPts val="600"/>
              </a:spcBef>
              <a:buClr>
                <a:schemeClr val="accent4"/>
              </a:buClr>
              <a:buSzPct val="125000"/>
              <a:buFont typeface="Arial" pitchFamily="34" charset="0"/>
              <a:buChar char="•"/>
            </a:pPr>
            <a:r>
              <a:rPr lang="zh-CN" altLang="en-US" sz="2000" dirty="0" smtClean="0"/>
              <a:t>用户平面报头的压缩和解压缩。</a:t>
            </a:r>
          </a:p>
          <a:p>
            <a:pPr marL="457200" indent="-457200" eaLnBrk="0" hangingPunct="0">
              <a:lnSpc>
                <a:spcPct val="150000"/>
              </a:lnSpc>
              <a:spcBef>
                <a:spcPts val="600"/>
              </a:spcBef>
              <a:buClr>
                <a:schemeClr val="accent4"/>
              </a:buClr>
              <a:buSzPct val="125000"/>
              <a:buFont typeface="Arial" pitchFamily="34" charset="0"/>
              <a:buChar char="•"/>
            </a:pPr>
            <a:r>
              <a:rPr lang="zh-CN" altLang="en-US" sz="2000" dirty="0" smtClean="0"/>
              <a:t>安全性功能。</a:t>
            </a:r>
            <a:endParaRPr lang="en-US" altLang="zh-CN" sz="2000" dirty="0" smtClean="0"/>
          </a:p>
          <a:p>
            <a:pPr marL="914400" lvl="1" indent="-457200" eaLnBrk="0" hangingPunct="0">
              <a:lnSpc>
                <a:spcPct val="150000"/>
              </a:lnSpc>
              <a:spcBef>
                <a:spcPts val="600"/>
              </a:spcBef>
              <a:buClr>
                <a:schemeClr val="accent4"/>
              </a:buClr>
              <a:buSzPct val="125000"/>
              <a:buFont typeface="Wingdings" pitchFamily="2" charset="2"/>
              <a:buChar char="ü"/>
            </a:pPr>
            <a:r>
              <a:rPr lang="zh-CN" altLang="en-US" sz="2000" dirty="0" smtClean="0"/>
              <a:t>用户和控制平面协议的加密和解密。</a:t>
            </a:r>
            <a:endParaRPr lang="en-US" altLang="zh-CN" sz="2000" dirty="0" smtClean="0"/>
          </a:p>
          <a:p>
            <a:pPr marL="914400" lvl="1" indent="-457200" eaLnBrk="0" hangingPunct="0">
              <a:lnSpc>
                <a:spcPct val="150000"/>
              </a:lnSpc>
              <a:spcBef>
                <a:spcPts val="600"/>
              </a:spcBef>
              <a:buClr>
                <a:schemeClr val="accent4"/>
              </a:buClr>
              <a:buSzPct val="125000"/>
              <a:buFont typeface="Wingdings" pitchFamily="2" charset="2"/>
              <a:buChar char="ü"/>
            </a:pPr>
            <a:r>
              <a:rPr lang="zh-CN" altLang="en-US" sz="2000" dirty="0" smtClean="0"/>
              <a:t>控制平面数据的完整行保护和验证。</a:t>
            </a:r>
          </a:p>
          <a:p>
            <a:pPr marL="457200" indent="-457200" eaLnBrk="0" hangingPunct="0">
              <a:lnSpc>
                <a:spcPct val="150000"/>
              </a:lnSpc>
              <a:spcBef>
                <a:spcPts val="600"/>
              </a:spcBef>
              <a:buClr>
                <a:schemeClr val="accent4"/>
              </a:buClr>
              <a:buSzPct val="125000"/>
              <a:buFont typeface="Arial" pitchFamily="34" charset="0"/>
              <a:buChar char="•"/>
            </a:pPr>
            <a:r>
              <a:rPr lang="zh-CN" altLang="en-US" sz="2000" dirty="0" smtClean="0"/>
              <a:t>切换支持功能。</a:t>
            </a:r>
            <a:endParaRPr lang="en-US" altLang="zh-CN" sz="2000" dirty="0" smtClean="0"/>
          </a:p>
          <a:p>
            <a:pPr marL="914400" lvl="1" indent="-457200" eaLnBrk="0" hangingPunct="0">
              <a:lnSpc>
                <a:spcPct val="150000"/>
              </a:lnSpc>
              <a:spcBef>
                <a:spcPts val="600"/>
              </a:spcBef>
              <a:buClr>
                <a:schemeClr val="accent4"/>
              </a:buClr>
              <a:buSzPct val="125000"/>
              <a:buFont typeface="Wingdings" pitchFamily="2" charset="2"/>
              <a:buChar char="ü"/>
            </a:pPr>
            <a:r>
              <a:rPr lang="zh-CN" altLang="en-US" sz="2000" dirty="0" smtClean="0"/>
              <a:t>在切换时对向上层发送的</a:t>
            </a:r>
            <a:r>
              <a:rPr lang="en-US" altLang="en-US" sz="2000" dirty="0" smtClean="0"/>
              <a:t>PDU</a:t>
            </a:r>
            <a:r>
              <a:rPr lang="zh-CN" altLang="en-US" sz="2000" dirty="0" smtClean="0"/>
              <a:t>顺序发送和重排序。</a:t>
            </a:r>
            <a:endParaRPr lang="en-US" altLang="zh-CN" sz="2000" dirty="0" smtClean="0"/>
          </a:p>
          <a:p>
            <a:pPr marL="914400" lvl="1" indent="-457200" eaLnBrk="0" hangingPunct="0">
              <a:lnSpc>
                <a:spcPct val="150000"/>
              </a:lnSpc>
              <a:spcBef>
                <a:spcPts val="600"/>
              </a:spcBef>
              <a:buClr>
                <a:schemeClr val="accent4"/>
              </a:buClr>
              <a:buSzPct val="125000"/>
              <a:buFont typeface="Wingdings" pitchFamily="2" charset="2"/>
              <a:buChar char="ü"/>
            </a:pPr>
            <a:r>
              <a:rPr lang="zh-CN" altLang="en-US" sz="2000" dirty="0" smtClean="0"/>
              <a:t>对映射到</a:t>
            </a:r>
            <a:r>
              <a:rPr lang="en-US" altLang="en-US" sz="2000" dirty="0" smtClean="0"/>
              <a:t>RLC</a:t>
            </a:r>
            <a:r>
              <a:rPr lang="zh-CN" altLang="en-US" sz="2000" dirty="0" smtClean="0"/>
              <a:t>应答模式下的用户平面数据的无损切换。</a:t>
            </a:r>
          </a:p>
          <a:p>
            <a:pPr marL="457200" indent="-457200" eaLnBrk="0" hangingPunct="0">
              <a:lnSpc>
                <a:spcPct val="150000"/>
              </a:lnSpc>
              <a:spcBef>
                <a:spcPts val="600"/>
              </a:spcBef>
              <a:buClr>
                <a:schemeClr val="accent4"/>
              </a:buClr>
              <a:buSzPct val="125000"/>
              <a:buFont typeface="Arial" pitchFamily="34" charset="0"/>
              <a:buChar char="•"/>
            </a:pPr>
            <a:r>
              <a:rPr lang="zh-CN" altLang="en-US" sz="2000" dirty="0" smtClean="0"/>
              <a:t>丢弃超时的用户平面数据。</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ppt_x</p:attrName>
                                        </p:attrNameLst>
                                      </p:cBhvr>
                                      <p:tavLst>
                                        <p:tav tm="0">
                                          <p:val>
                                            <p:strVal val="#ppt_x-.2"/>
                                          </p:val>
                                        </p:tav>
                                        <p:tav tm="100000">
                                          <p:val>
                                            <p:strVal val="#ppt_x"/>
                                          </p:val>
                                        </p:tav>
                                      </p:tavLst>
                                    </p:anim>
                                    <p:anim calcmode="lin" valueType="num">
                                      <p:cBhvr>
                                        <p:cTn id="8"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p:txBody>
          <a:bodyPr/>
          <a:lstStyle/>
          <a:p>
            <a:r>
              <a:rPr lang="en-US" altLang="zh-CN" dirty="0" smtClean="0">
                <a:ea typeface="宋体" pitchFamily="2" charset="-122"/>
              </a:rPr>
              <a:t>L2——RLC</a:t>
            </a:r>
            <a:endParaRPr altLang="zh-CN" dirty="0" smtClean="0">
              <a:ea typeface="宋体" pitchFamily="2" charset="-122"/>
            </a:endParaRPr>
          </a:p>
        </p:txBody>
      </p:sp>
      <p:sp>
        <p:nvSpPr>
          <p:cNvPr id="7" name="Rectangle 23"/>
          <p:cNvSpPr txBox="1">
            <a:spLocks noChangeArrowheads="1"/>
          </p:cNvSpPr>
          <p:nvPr/>
        </p:nvSpPr>
        <p:spPr bwMode="auto">
          <a:xfrm>
            <a:off x="424130" y="1187345"/>
            <a:ext cx="8159262" cy="3384645"/>
          </a:xfrm>
          <a:prstGeom prst="rect">
            <a:avLst/>
          </a:prstGeom>
          <a:noFill/>
          <a:ln w="9525">
            <a:noFill/>
            <a:miter lim="800000"/>
            <a:headEnd/>
            <a:tailEnd/>
          </a:ln>
        </p:spPr>
        <p:txBody>
          <a:bodyPr anchor="ctr"/>
          <a:lstStyle/>
          <a:p>
            <a:pPr marL="457200" indent="-457200" eaLnBrk="0" hangingPunct="0">
              <a:lnSpc>
                <a:spcPct val="200000"/>
              </a:lnSpc>
              <a:spcBef>
                <a:spcPts val="600"/>
              </a:spcBef>
              <a:buClr>
                <a:schemeClr val="accent4"/>
              </a:buClr>
              <a:buSzPct val="125000"/>
            </a:pPr>
            <a:r>
              <a:rPr lang="zh-CN" altLang="en-US" sz="2000" b="1" dirty="0" smtClean="0"/>
              <a:t>有三种传输模式，功能由</a:t>
            </a:r>
            <a:r>
              <a:rPr lang="en-US" altLang="zh-CN" sz="2000" b="1" dirty="0" smtClean="0"/>
              <a:t>RLC</a:t>
            </a:r>
            <a:r>
              <a:rPr lang="zh-CN" altLang="en-US" sz="2000" b="1" dirty="0" smtClean="0"/>
              <a:t>实体支持相应的传输协议而实现。</a:t>
            </a:r>
            <a:endParaRPr lang="en-US" altLang="zh-CN" sz="2000" dirty="0" smtClean="0"/>
          </a:p>
          <a:p>
            <a:pPr marL="457200" indent="-457200" eaLnBrk="0" hangingPunct="0">
              <a:lnSpc>
                <a:spcPct val="150000"/>
              </a:lnSpc>
              <a:spcBef>
                <a:spcPts val="600"/>
              </a:spcBef>
              <a:buClr>
                <a:schemeClr val="accent4"/>
              </a:buClr>
              <a:buSzPct val="125000"/>
              <a:buFont typeface="Arial" pitchFamily="34" charset="0"/>
              <a:buChar char="•"/>
            </a:pPr>
            <a:r>
              <a:rPr lang="en-US" altLang="zh-CN" sz="2000" dirty="0" smtClean="0"/>
              <a:t>TM</a:t>
            </a:r>
            <a:r>
              <a:rPr lang="zh-CN" altLang="en-US" sz="2000" dirty="0" smtClean="0"/>
              <a:t>模式下，数据采取透明传输，不增加任何开销。</a:t>
            </a:r>
            <a:endParaRPr lang="en-US" altLang="zh-CN" sz="2000" dirty="0" smtClean="0"/>
          </a:p>
          <a:p>
            <a:pPr marL="457200" indent="-457200" eaLnBrk="0" hangingPunct="0">
              <a:lnSpc>
                <a:spcPct val="150000"/>
              </a:lnSpc>
              <a:spcBef>
                <a:spcPts val="600"/>
              </a:spcBef>
              <a:buClr>
                <a:schemeClr val="accent4"/>
              </a:buClr>
              <a:buSzPct val="125000"/>
              <a:buFont typeface="Arial" pitchFamily="34" charset="0"/>
              <a:buChar char="•"/>
            </a:pPr>
            <a:r>
              <a:rPr lang="en-US" altLang="zh-CN" sz="2000" dirty="0" smtClean="0"/>
              <a:t>UM</a:t>
            </a:r>
            <a:r>
              <a:rPr lang="zh-CN" altLang="en-US" sz="2000" dirty="0" smtClean="0"/>
              <a:t>模式下，对数据保证顺序接收，但是对于丢失的分组不重发。</a:t>
            </a:r>
            <a:endParaRPr lang="en-US" altLang="zh-CN" sz="2000" dirty="0" smtClean="0"/>
          </a:p>
          <a:p>
            <a:pPr marL="457200" indent="-457200" eaLnBrk="0" hangingPunct="0">
              <a:lnSpc>
                <a:spcPct val="150000"/>
              </a:lnSpc>
              <a:spcBef>
                <a:spcPts val="600"/>
              </a:spcBef>
              <a:buClr>
                <a:schemeClr val="accent4"/>
              </a:buClr>
              <a:buSzPct val="125000"/>
              <a:buFont typeface="Arial" pitchFamily="34" charset="0"/>
              <a:buChar char="•"/>
            </a:pPr>
            <a:r>
              <a:rPr lang="en-US" altLang="zh-CN" sz="2000" dirty="0" smtClean="0"/>
              <a:t>AM</a:t>
            </a:r>
            <a:r>
              <a:rPr lang="zh-CN" altLang="en-US" sz="2000" dirty="0" smtClean="0"/>
              <a:t>模式下，对数据保证顺序接收，同时采用</a:t>
            </a:r>
            <a:r>
              <a:rPr lang="en-US" altLang="zh-CN" sz="2000" dirty="0" smtClean="0"/>
              <a:t>ARQ</a:t>
            </a:r>
            <a:r>
              <a:rPr lang="zh-CN" altLang="en-US" sz="2000" dirty="0" smtClean="0"/>
              <a:t>协议，对于丢失的分组要求重发。</a:t>
            </a:r>
            <a:endParaRPr lang="en-US" altLang="zh-CN" sz="2000" dirty="0" smtClean="0"/>
          </a:p>
        </p:txBody>
      </p:sp>
      <p:sp>
        <p:nvSpPr>
          <p:cNvPr id="4" name="矩形 3"/>
          <p:cNvSpPr/>
          <p:nvPr/>
        </p:nvSpPr>
        <p:spPr bwMode="auto">
          <a:xfrm>
            <a:off x="0" y="4667534"/>
            <a:ext cx="9144000" cy="1337481"/>
          </a:xfrm>
          <a:prstGeom prst="rect">
            <a:avLst/>
          </a:prstGeom>
          <a:solidFill>
            <a:schemeClr val="bg2">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smtClean="0">
              <a:solidFill>
                <a:schemeClr val="bg1">
                  <a:lumMod val="95000"/>
                </a:schemeClr>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06498"/>
                                        </p:tgtEl>
                                        <p:attrNameLst>
                                          <p:attrName>style.visibility</p:attrName>
                                        </p:attrNameLst>
                                      </p:cBhvr>
                                      <p:to>
                                        <p:strVal val="visible"/>
                                      </p:to>
                                    </p:set>
                                    <p:anim calcmode="lin" valueType="num">
                                      <p:cBhvr>
                                        <p:cTn id="7" dur="1000" fill="hold"/>
                                        <p:tgtEl>
                                          <p:spTgt spid="106498"/>
                                        </p:tgtEl>
                                        <p:attrNameLst>
                                          <p:attrName>ppt_x</p:attrName>
                                        </p:attrNameLst>
                                      </p:cBhvr>
                                      <p:tavLst>
                                        <p:tav tm="0">
                                          <p:val>
                                            <p:strVal val="#ppt_x-.2"/>
                                          </p:val>
                                        </p:tav>
                                        <p:tav tm="100000">
                                          <p:val>
                                            <p:strVal val="#ppt_x"/>
                                          </p:val>
                                        </p:tav>
                                      </p:tavLst>
                                    </p:anim>
                                    <p:anim calcmode="lin" valueType="num">
                                      <p:cBhvr>
                                        <p:cTn id="8" dur="1000" fill="hold"/>
                                        <p:tgtEl>
                                          <p:spTgt spid="106498"/>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6498"/>
                                        </p:tgtEl>
                                      </p:cBhvr>
                                    </p:animEffect>
                                  </p:childTnLst>
                                </p:cTn>
                              </p:par>
                            </p:childTnLst>
                          </p:cTn>
                        </p:par>
                        <p:par>
                          <p:cTn id="10" fill="hold">
                            <p:stCondLst>
                              <p:cond delay="1000"/>
                            </p:stCondLst>
                            <p:childTnLst>
                              <p:par>
                                <p:cTn id="11" presetID="2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childTnLst>
                                </p:cTn>
                              </p:par>
                            </p:childTnLst>
                          </p:cTn>
                        </p:par>
                        <p:par>
                          <p:cTn id="15" fill="hold">
                            <p:stCondLst>
                              <p:cond delay="1500"/>
                            </p:stCondLst>
                            <p:childTnLst>
                              <p:par>
                                <p:cTn id="16" presetID="1"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3"/>
          <p:cNvSpPr>
            <a:spLocks noGrp="1"/>
          </p:cNvSpPr>
          <p:nvPr>
            <p:ph type="title"/>
          </p:nvPr>
        </p:nvSpPr>
        <p:spPr bwMode="auto">
          <a:xfrm>
            <a:off x="2302864" y="178491"/>
            <a:ext cx="4575608" cy="896242"/>
          </a:xfrm>
          <a:noFill/>
          <a:ln>
            <a:miter lim="800000"/>
            <a:headEnd/>
            <a:tailEnd/>
          </a:ln>
        </p:spPr>
        <p:txBody>
          <a:bodyPr vert="horz" wrap="square" lIns="91440" tIns="45720" rIns="91440" bIns="45720" numCol="1" compatLnSpc="1">
            <a:prstTxWarp prst="textNoShape">
              <a:avLst/>
            </a:prstTxWarp>
          </a:bodyPr>
          <a:lstStyle/>
          <a:p>
            <a:pPr algn="ctr" eaLnBrk="1" hangingPunct="1"/>
            <a:r>
              <a:rPr lang="en-US" altLang="zh-CN" dirty="0" smtClean="0"/>
              <a:t>Logical Channel</a:t>
            </a:r>
          </a:p>
        </p:txBody>
      </p:sp>
      <p:sp>
        <p:nvSpPr>
          <p:cNvPr id="110595" name="Text Placeholder 5"/>
          <p:cNvSpPr>
            <a:spLocks noGrp="1"/>
          </p:cNvSpPr>
          <p:nvPr>
            <p:ph type="body" sz="half" idx="2"/>
          </p:nvPr>
        </p:nvSpPr>
        <p:spPr bwMode="auto">
          <a:xfrm>
            <a:off x="382139" y="1244014"/>
            <a:ext cx="7929348" cy="5211376"/>
          </a:xfrm>
          <a:noFill/>
          <a:ln>
            <a:miter lim="800000"/>
            <a:headEnd/>
            <a:tailEnd/>
          </a:ln>
        </p:spPr>
        <p:txBody>
          <a:bodyPr vert="horz" wrap="square" lIns="91440" tIns="45720" rIns="91440" bIns="45720" numCol="1" anchor="t" anchorCtr="0" compatLnSpc="1">
            <a:prstTxWarp prst="textNoShape">
              <a:avLst/>
            </a:prstTxWarp>
          </a:bodyPr>
          <a:lstStyle/>
          <a:p>
            <a:pPr lvl="0">
              <a:spcBef>
                <a:spcPts val="1200"/>
              </a:spcBef>
              <a:spcAft>
                <a:spcPts val="1200"/>
              </a:spcAft>
              <a:buFont typeface="Wingdings" pitchFamily="2" charset="2"/>
              <a:buChar char="l"/>
            </a:pPr>
            <a:r>
              <a:rPr lang="zh-CN" altLang="en-US" dirty="0" smtClean="0"/>
              <a:t> 控制</a:t>
            </a:r>
            <a:r>
              <a:rPr lang="zh-CN" altLang="en-US" dirty="0"/>
              <a:t>信道：用于传输控制平面信息</a:t>
            </a:r>
          </a:p>
          <a:p>
            <a:pPr lvl="0">
              <a:buNone/>
            </a:pPr>
            <a:r>
              <a:rPr altLang="zh-CN" b="1" dirty="0"/>
              <a:t>	 </a:t>
            </a:r>
            <a:r>
              <a:rPr altLang="zh-CN" b="1" dirty="0" smtClean="0"/>
              <a:t>    </a:t>
            </a:r>
            <a:r>
              <a:rPr lang="zh-CN" altLang="en-US" b="1" dirty="0" smtClean="0"/>
              <a:t>广播</a:t>
            </a:r>
            <a:r>
              <a:rPr lang="zh-CN" altLang="en-US" b="1" dirty="0"/>
              <a:t>控制信道（</a:t>
            </a:r>
            <a:r>
              <a:rPr b="1" dirty="0"/>
              <a:t>BCCH</a:t>
            </a:r>
            <a:r>
              <a:rPr lang="zh-CN" altLang="en-US" b="1" dirty="0"/>
              <a:t>）：</a:t>
            </a:r>
            <a:r>
              <a:rPr lang="zh-CN" altLang="en-US" sz="1800" dirty="0"/>
              <a:t>传播广播系统控制</a:t>
            </a:r>
            <a:r>
              <a:rPr lang="zh-CN" altLang="en-US" sz="1800" dirty="0" smtClean="0"/>
              <a:t>信息</a:t>
            </a:r>
            <a:r>
              <a:rPr altLang="zh-CN" sz="1800" dirty="0"/>
              <a:t> </a:t>
            </a:r>
            <a:r>
              <a:rPr lang="zh-CN" altLang="en-US" sz="1800" dirty="0" smtClean="0"/>
              <a:t>的</a:t>
            </a:r>
            <a:r>
              <a:rPr lang="zh-CN" altLang="en-US" sz="1800" dirty="0"/>
              <a:t>下行信道。</a:t>
            </a:r>
          </a:p>
          <a:p>
            <a:pPr lvl="0">
              <a:buNone/>
            </a:pPr>
            <a:r>
              <a:rPr altLang="zh-CN" b="1" dirty="0" smtClean="0"/>
              <a:t>	     </a:t>
            </a:r>
            <a:r>
              <a:rPr lang="zh-CN" altLang="en-US" b="1" dirty="0" smtClean="0"/>
              <a:t>寻呼</a:t>
            </a:r>
            <a:r>
              <a:rPr lang="zh-CN" altLang="en-US" b="1" dirty="0"/>
              <a:t>控制信道（</a:t>
            </a:r>
            <a:r>
              <a:rPr b="1" dirty="0"/>
              <a:t>PCCH</a:t>
            </a:r>
            <a:r>
              <a:rPr lang="zh-CN" altLang="en-US" b="1" dirty="0" smtClean="0"/>
              <a:t>） ：</a:t>
            </a:r>
            <a:r>
              <a:rPr lang="zh-CN" altLang="en-US" sz="1800" dirty="0"/>
              <a:t>传输</a:t>
            </a:r>
            <a:r>
              <a:rPr lang="zh-CN" altLang="en-US" sz="1800" dirty="0" smtClean="0"/>
              <a:t>寻呼</a:t>
            </a:r>
            <a:r>
              <a:rPr lang="zh-CN" altLang="en-US" sz="1800" dirty="0"/>
              <a:t>下行</a:t>
            </a:r>
            <a:r>
              <a:rPr lang="zh-CN" altLang="en-US" sz="1800" dirty="0" smtClean="0"/>
              <a:t>信息，在网 络不知</a:t>
            </a:r>
            <a:r>
              <a:rPr sz="1800" dirty="0" smtClean="0"/>
              <a:t>UE</a:t>
            </a:r>
            <a:r>
              <a:rPr lang="zh-CN" altLang="en-US" sz="1800" dirty="0" smtClean="0"/>
              <a:t>位置</a:t>
            </a:r>
            <a:r>
              <a:rPr altLang="zh-CN" sz="1800" dirty="0" smtClean="0"/>
              <a:t>				</a:t>
            </a:r>
            <a:r>
              <a:rPr lang="zh-CN" altLang="en-US" sz="1800" dirty="0" smtClean="0"/>
              <a:t>时用</a:t>
            </a:r>
            <a:r>
              <a:rPr lang="zh-CN" altLang="en-US" sz="1800" dirty="0"/>
              <a:t>此信道。</a:t>
            </a:r>
          </a:p>
          <a:p>
            <a:pPr lvl="0">
              <a:buNone/>
            </a:pPr>
            <a:r>
              <a:rPr lang="zh-CN" altLang="en-US" b="1" dirty="0" smtClean="0"/>
              <a:t>        公共</a:t>
            </a:r>
            <a:r>
              <a:rPr lang="zh-CN" altLang="en-US" b="1" dirty="0"/>
              <a:t>控制信道（</a:t>
            </a:r>
            <a:r>
              <a:rPr b="1" dirty="0"/>
              <a:t>CCCH</a:t>
            </a:r>
            <a:r>
              <a:rPr lang="zh-CN" altLang="en-US" b="1" dirty="0" smtClean="0"/>
              <a:t>） ： </a:t>
            </a:r>
            <a:r>
              <a:rPr sz="1800" dirty="0" smtClean="0"/>
              <a:t>UE</a:t>
            </a:r>
            <a:r>
              <a:rPr lang="zh-CN" altLang="en-US" sz="1800" dirty="0"/>
              <a:t>与</a:t>
            </a:r>
            <a:r>
              <a:rPr lang="zh-CN" altLang="en-US" sz="1800" dirty="0" smtClean="0"/>
              <a:t>网络间传输控制信息</a:t>
            </a:r>
            <a:r>
              <a:rPr lang="zh-CN" altLang="en-US" sz="1800" dirty="0"/>
              <a:t>的上行信道。</a:t>
            </a:r>
            <a:endParaRPr lang="zh-CN" altLang="en-US" dirty="0"/>
          </a:p>
          <a:p>
            <a:pPr lvl="0">
              <a:buNone/>
            </a:pPr>
            <a:r>
              <a:rPr lang="zh-CN" altLang="en-US" b="1" dirty="0" smtClean="0"/>
              <a:t>        多</a:t>
            </a:r>
            <a:r>
              <a:rPr lang="zh-CN" altLang="en-US" b="1" dirty="0"/>
              <a:t>播控制信道（</a:t>
            </a:r>
            <a:r>
              <a:rPr b="1" dirty="0"/>
              <a:t>MCCH</a:t>
            </a:r>
            <a:r>
              <a:rPr lang="zh-CN" altLang="en-US" b="1" dirty="0"/>
              <a:t>）</a:t>
            </a:r>
            <a:r>
              <a:rPr lang="zh-CN" altLang="en-US" b="1" dirty="0" smtClean="0"/>
              <a:t>： </a:t>
            </a:r>
            <a:r>
              <a:rPr lang="zh-CN" altLang="en-US" sz="1800" dirty="0" smtClean="0"/>
              <a:t>从</a:t>
            </a:r>
            <a:r>
              <a:rPr lang="zh-CN" altLang="en-US" sz="1800" dirty="0"/>
              <a:t>网络到</a:t>
            </a:r>
            <a:r>
              <a:rPr sz="1800" dirty="0"/>
              <a:t>UE</a:t>
            </a:r>
            <a:r>
              <a:rPr lang="zh-CN" altLang="en-US" sz="1800" dirty="0"/>
              <a:t>的</a:t>
            </a:r>
            <a:r>
              <a:rPr sz="1800" dirty="0"/>
              <a:t>MBMS</a:t>
            </a:r>
            <a:r>
              <a:rPr lang="zh-CN" altLang="en-US" sz="1800" dirty="0" smtClean="0"/>
              <a:t>调度 和</a:t>
            </a:r>
            <a:r>
              <a:rPr lang="zh-CN" altLang="en-US" sz="1800" dirty="0"/>
              <a:t>控制信息</a:t>
            </a:r>
            <a:r>
              <a:rPr lang="zh-CN" altLang="en-US" sz="1800" dirty="0" smtClean="0"/>
              <a:t>传</a:t>
            </a:r>
            <a:r>
              <a:rPr altLang="zh-CN" sz="1800" dirty="0" smtClean="0"/>
              <a:t>				</a:t>
            </a:r>
            <a:r>
              <a:rPr lang="zh-CN" altLang="en-US" sz="1800" dirty="0" smtClean="0"/>
              <a:t>输</a:t>
            </a:r>
            <a:r>
              <a:rPr lang="zh-CN" altLang="en-US" sz="1800" dirty="0"/>
              <a:t>使用的点</a:t>
            </a:r>
            <a:r>
              <a:rPr lang="zh-CN" altLang="en-US" sz="1800" dirty="0" smtClean="0"/>
              <a:t>对多</a:t>
            </a:r>
            <a:r>
              <a:rPr lang="zh-CN" altLang="en-US" sz="1800" dirty="0"/>
              <a:t>点下行信道。</a:t>
            </a:r>
          </a:p>
          <a:p>
            <a:pPr lvl="0">
              <a:buNone/>
            </a:pPr>
            <a:r>
              <a:rPr lang="zh-CN" altLang="en-US" b="1" dirty="0" smtClean="0"/>
              <a:t>       专用</a:t>
            </a:r>
            <a:r>
              <a:rPr lang="zh-CN" altLang="en-US" b="1" dirty="0"/>
              <a:t>控制信道（</a:t>
            </a:r>
            <a:r>
              <a:rPr b="1" dirty="0"/>
              <a:t>DCCH</a:t>
            </a:r>
            <a:r>
              <a:rPr lang="zh-CN" altLang="en-US" b="1" dirty="0" smtClean="0"/>
              <a:t>） ： </a:t>
            </a:r>
            <a:r>
              <a:rPr lang="zh-CN" altLang="en-US" sz="1800" dirty="0" smtClean="0"/>
              <a:t>传输</a:t>
            </a:r>
            <a:r>
              <a:rPr lang="zh-CN" altLang="en-US" sz="1800" dirty="0"/>
              <a:t>专用控制信息的点对点</a:t>
            </a:r>
            <a:r>
              <a:rPr lang="zh-CN" altLang="en-US" sz="1800" dirty="0" smtClean="0"/>
              <a:t>双向信道。</a:t>
            </a:r>
            <a:r>
              <a:rPr altLang="zh-CN" sz="1800" dirty="0" smtClean="0"/>
              <a:t>				</a:t>
            </a:r>
            <a:r>
              <a:rPr lang="zh-CN" altLang="en-US" sz="1800" dirty="0" smtClean="0"/>
              <a:t>当</a:t>
            </a:r>
            <a:r>
              <a:rPr sz="1800" dirty="0"/>
              <a:t>UE</a:t>
            </a:r>
            <a:r>
              <a:rPr lang="zh-CN" altLang="en-US" sz="1800" dirty="0"/>
              <a:t>有</a:t>
            </a:r>
            <a:r>
              <a:rPr sz="1800" dirty="0"/>
              <a:t>RRC</a:t>
            </a:r>
            <a:r>
              <a:rPr lang="zh-CN" altLang="en-US" sz="1800" dirty="0"/>
              <a:t>连接时使用。</a:t>
            </a:r>
            <a:endParaRPr lang="zh-CN" altLang="en-US" dirty="0"/>
          </a:p>
          <a:p>
            <a:pPr>
              <a:spcBef>
                <a:spcPts val="1200"/>
              </a:spcBef>
              <a:spcAft>
                <a:spcPts val="1200"/>
              </a:spcAft>
              <a:buFont typeface="Wingdings" pitchFamily="2" charset="2"/>
              <a:buChar char="l"/>
            </a:pPr>
            <a:r>
              <a:rPr lang="zh-CN" altLang="en-US" dirty="0" smtClean="0"/>
              <a:t> 业务</a:t>
            </a:r>
            <a:r>
              <a:rPr lang="zh-CN" altLang="en-US" dirty="0"/>
              <a:t>信道：用于传输业务平面信息</a:t>
            </a:r>
          </a:p>
          <a:p>
            <a:pPr lvl="0">
              <a:buNone/>
            </a:pPr>
            <a:r>
              <a:rPr altLang="zh-CN" b="1" dirty="0" smtClean="0"/>
              <a:t>	    </a:t>
            </a:r>
            <a:r>
              <a:rPr lang="zh-CN" altLang="en-US" b="1" dirty="0" smtClean="0"/>
              <a:t>专用</a:t>
            </a:r>
            <a:r>
              <a:rPr lang="zh-CN" altLang="en-US" b="1" dirty="0"/>
              <a:t>业务信道（</a:t>
            </a:r>
            <a:r>
              <a:rPr b="1" dirty="0"/>
              <a:t>DTCH</a:t>
            </a:r>
            <a:r>
              <a:rPr lang="zh-CN" altLang="en-US" b="1" dirty="0"/>
              <a:t>）</a:t>
            </a:r>
            <a:r>
              <a:rPr lang="zh-CN" altLang="en-US" b="1" dirty="0" smtClean="0"/>
              <a:t>：  </a:t>
            </a:r>
            <a:r>
              <a:rPr lang="zh-CN" altLang="en-US" sz="1800" dirty="0" smtClean="0"/>
              <a:t>点对点</a:t>
            </a:r>
            <a:r>
              <a:rPr lang="zh-CN" altLang="en-US" sz="1800" dirty="0"/>
              <a:t>信道</a:t>
            </a:r>
            <a:r>
              <a:rPr lang="zh-CN" altLang="en-US" sz="1800" dirty="0" smtClean="0"/>
              <a:t>，传输</a:t>
            </a:r>
            <a:r>
              <a:rPr lang="zh-CN" altLang="en-US" sz="1800" dirty="0"/>
              <a:t>一个用户双向信息。</a:t>
            </a:r>
            <a:endParaRPr lang="zh-CN" altLang="en-US" dirty="0"/>
          </a:p>
          <a:p>
            <a:pPr lvl="0">
              <a:buNone/>
            </a:pPr>
            <a:r>
              <a:rPr altLang="zh-CN" b="1" dirty="0" smtClean="0"/>
              <a:t>	    </a:t>
            </a:r>
            <a:r>
              <a:rPr lang="zh-CN" altLang="en-US" b="1" dirty="0" smtClean="0"/>
              <a:t>多</a:t>
            </a:r>
            <a:r>
              <a:rPr lang="zh-CN" altLang="en-US" b="1" dirty="0"/>
              <a:t>播业务信道（</a:t>
            </a:r>
            <a:r>
              <a:rPr b="1" dirty="0"/>
              <a:t>MTCH</a:t>
            </a:r>
            <a:r>
              <a:rPr lang="zh-CN" altLang="en-US" b="1" dirty="0"/>
              <a:t>）</a:t>
            </a:r>
            <a:r>
              <a:rPr lang="zh-CN" altLang="en-US" b="1" dirty="0" smtClean="0"/>
              <a:t>： </a:t>
            </a:r>
            <a:r>
              <a:rPr lang="zh-CN" altLang="en-US" sz="1800" dirty="0" smtClean="0"/>
              <a:t>点</a:t>
            </a:r>
            <a:r>
              <a:rPr lang="zh-CN" altLang="en-US" sz="1800" dirty="0"/>
              <a:t>到多点下行信道</a:t>
            </a:r>
            <a:r>
              <a:rPr lang="zh-CN" altLang="en-US" sz="1800" dirty="0" smtClean="0"/>
              <a:t>。</a:t>
            </a:r>
            <a:endParaRPr altLang="zh-CN" dirty="0"/>
          </a:p>
          <a:p>
            <a:pPr eaLnBrk="1" hangingPunct="1"/>
            <a:endParaRPr altLang="zh-CN" dirty="0"/>
          </a:p>
          <a:p>
            <a:pPr eaLnBrk="1" hangingPunct="1"/>
            <a:endParaRPr altLang="zh-CN" dirty="0"/>
          </a:p>
          <a:p>
            <a:pPr eaLnBrk="1" hangingPunct="1">
              <a:buFont typeface="Arial" pitchFamily="34" charset="0"/>
              <a:buNone/>
            </a:pPr>
            <a:endParaRPr altLang="zh-CN" dirty="0"/>
          </a:p>
        </p:txBody>
      </p:sp>
      <p:sp>
        <p:nvSpPr>
          <p:cNvPr id="6" name="矩形 5"/>
          <p:cNvSpPr/>
          <p:nvPr/>
        </p:nvSpPr>
        <p:spPr>
          <a:xfrm>
            <a:off x="0" y="1091818"/>
            <a:ext cx="9144000" cy="4749421"/>
          </a:xfrm>
          <a:prstGeom prst="rect">
            <a:avLst/>
          </a:prstGeom>
          <a:solidFill>
            <a:schemeClr val="bg2">
              <a:lumMod val="95000"/>
              <a:alpha val="7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p:nvPr/>
        </p:nvPicPr>
        <p:blipFill>
          <a:blip r:embed="rId3"/>
          <a:srcRect/>
          <a:stretch>
            <a:fillRect/>
          </a:stretch>
        </p:blipFill>
        <p:spPr bwMode="auto">
          <a:xfrm>
            <a:off x="435529" y="1241950"/>
            <a:ext cx="8285390" cy="4435522"/>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10594"/>
                                        </p:tgtEl>
                                        <p:attrNameLst>
                                          <p:attrName>style.visibility</p:attrName>
                                        </p:attrNameLst>
                                      </p:cBhvr>
                                      <p:to>
                                        <p:strVal val="visible"/>
                                      </p:to>
                                    </p:set>
                                    <p:anim calcmode="lin" valueType="num">
                                      <p:cBhvr>
                                        <p:cTn id="7" dur="1200" fill="hold"/>
                                        <p:tgtEl>
                                          <p:spTgt spid="110594"/>
                                        </p:tgtEl>
                                        <p:attrNameLst>
                                          <p:attrName>ppt_x</p:attrName>
                                        </p:attrNameLst>
                                      </p:cBhvr>
                                      <p:tavLst>
                                        <p:tav tm="0">
                                          <p:val>
                                            <p:strVal val="#ppt_x-.2"/>
                                          </p:val>
                                        </p:tav>
                                        <p:tav tm="100000">
                                          <p:val>
                                            <p:strVal val="#ppt_x"/>
                                          </p:val>
                                        </p:tav>
                                      </p:tavLst>
                                    </p:anim>
                                    <p:anim calcmode="lin" valueType="num">
                                      <p:cBhvr>
                                        <p:cTn id="8" dur="1200" fill="hold"/>
                                        <p:tgtEl>
                                          <p:spTgt spid="110594"/>
                                        </p:tgtEl>
                                        <p:attrNameLst>
                                          <p:attrName>ppt_y</p:attrName>
                                        </p:attrNameLst>
                                      </p:cBhvr>
                                      <p:tavLst>
                                        <p:tav tm="0">
                                          <p:val>
                                            <p:strVal val="#ppt_y"/>
                                          </p:val>
                                        </p:tav>
                                        <p:tav tm="100000">
                                          <p:val>
                                            <p:strVal val="#ppt_y"/>
                                          </p:val>
                                        </p:tav>
                                      </p:tavLst>
                                    </p:anim>
                                    <p:animEffect transition="in" filter="wipe(right)" prLst="gradientSize: 0.1">
                                      <p:cBhvr>
                                        <p:cTn id="9" dur="1200"/>
                                        <p:tgtEl>
                                          <p:spTgt spid="110594"/>
                                        </p:tgtEl>
                                      </p:cBhvr>
                                    </p:animEffect>
                                  </p:childTnLst>
                                </p:cTn>
                              </p:par>
                            </p:childTnLst>
                          </p:cTn>
                        </p:par>
                        <p:par>
                          <p:cTn id="10" fill="hold">
                            <p:stCondLst>
                              <p:cond delay="1200"/>
                            </p:stCondLst>
                            <p:childTnLst>
                              <p:par>
                                <p:cTn id="11" presetID="1" presetClass="entr" presetSubtype="0" fill="hold" grpId="0" nodeType="afterEffect">
                                  <p:stCondLst>
                                    <p:cond delay="100"/>
                                  </p:stCondLst>
                                  <p:childTnLst>
                                    <p:set>
                                      <p:cBhvr>
                                        <p:cTn id="12" dur="1" fill="hold">
                                          <p:stCondLst>
                                            <p:cond delay="0"/>
                                          </p:stCondLst>
                                        </p:cTn>
                                        <p:tgtEl>
                                          <p:spTgt spid="110595">
                                            <p:bg/>
                                          </p:spTgt>
                                        </p:tgtEl>
                                        <p:attrNameLst>
                                          <p:attrName>style.visibility</p:attrName>
                                        </p:attrNameLst>
                                      </p:cBhvr>
                                      <p:to>
                                        <p:strVal val="visible"/>
                                      </p:to>
                                    </p:set>
                                  </p:childTnLst>
                                </p:cTn>
                              </p:par>
                            </p:childTnLst>
                          </p:cTn>
                        </p:par>
                        <p:par>
                          <p:cTn id="13" fill="hold">
                            <p:stCondLst>
                              <p:cond delay="1300"/>
                            </p:stCondLst>
                            <p:childTnLst>
                              <p:par>
                                <p:cTn id="14" presetID="1" presetClass="entr" presetSubtype="0" fill="hold" grpId="0" nodeType="afterEffect">
                                  <p:stCondLst>
                                    <p:cond delay="100"/>
                                  </p:stCondLst>
                                  <p:childTnLst>
                                    <p:set>
                                      <p:cBhvr>
                                        <p:cTn id="15" dur="1" fill="hold">
                                          <p:stCondLst>
                                            <p:cond delay="0"/>
                                          </p:stCondLst>
                                        </p:cTn>
                                        <p:tgtEl>
                                          <p:spTgt spid="110595">
                                            <p:txEl>
                                              <p:pRg st="0" end="0"/>
                                            </p:txEl>
                                          </p:spTgt>
                                        </p:tgtEl>
                                        <p:attrNameLst>
                                          <p:attrName>style.visibility</p:attrName>
                                        </p:attrNameLst>
                                      </p:cBhvr>
                                      <p:to>
                                        <p:strVal val="visible"/>
                                      </p:to>
                                    </p:set>
                                  </p:childTnLst>
                                </p:cTn>
                              </p:par>
                            </p:childTnLst>
                          </p:cTn>
                        </p:par>
                        <p:par>
                          <p:cTn id="16" fill="hold">
                            <p:stCondLst>
                              <p:cond delay="1400"/>
                            </p:stCondLst>
                            <p:childTnLst>
                              <p:par>
                                <p:cTn id="17" presetID="1" presetClass="entr" presetSubtype="0" fill="hold" grpId="0" nodeType="afterEffect">
                                  <p:stCondLst>
                                    <p:cond delay="100"/>
                                  </p:stCondLst>
                                  <p:childTnLst>
                                    <p:set>
                                      <p:cBhvr>
                                        <p:cTn id="18" dur="1" fill="hold">
                                          <p:stCondLst>
                                            <p:cond delay="0"/>
                                          </p:stCondLst>
                                        </p:cTn>
                                        <p:tgtEl>
                                          <p:spTgt spid="110595">
                                            <p:txEl>
                                              <p:pRg st="1" end="1"/>
                                            </p:txEl>
                                          </p:spTgt>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grpId="0" nodeType="afterEffect">
                                  <p:stCondLst>
                                    <p:cond delay="100"/>
                                  </p:stCondLst>
                                  <p:childTnLst>
                                    <p:set>
                                      <p:cBhvr>
                                        <p:cTn id="21" dur="1" fill="hold">
                                          <p:stCondLst>
                                            <p:cond delay="0"/>
                                          </p:stCondLst>
                                        </p:cTn>
                                        <p:tgtEl>
                                          <p:spTgt spid="110595">
                                            <p:txEl>
                                              <p:pRg st="2" end="2"/>
                                            </p:txEl>
                                          </p:spTgt>
                                        </p:tgtEl>
                                        <p:attrNameLst>
                                          <p:attrName>style.visibility</p:attrName>
                                        </p:attrNameLst>
                                      </p:cBhvr>
                                      <p:to>
                                        <p:strVal val="visible"/>
                                      </p:to>
                                    </p:set>
                                  </p:childTnLst>
                                </p:cTn>
                              </p:par>
                            </p:childTnLst>
                          </p:cTn>
                        </p:par>
                        <p:par>
                          <p:cTn id="22" fill="hold">
                            <p:stCondLst>
                              <p:cond delay="1600"/>
                            </p:stCondLst>
                            <p:childTnLst>
                              <p:par>
                                <p:cTn id="23" presetID="1" presetClass="entr" presetSubtype="0" fill="hold" grpId="0" nodeType="afterEffect">
                                  <p:stCondLst>
                                    <p:cond delay="100"/>
                                  </p:stCondLst>
                                  <p:childTnLst>
                                    <p:set>
                                      <p:cBhvr>
                                        <p:cTn id="24" dur="1" fill="hold">
                                          <p:stCondLst>
                                            <p:cond delay="0"/>
                                          </p:stCondLst>
                                        </p:cTn>
                                        <p:tgtEl>
                                          <p:spTgt spid="110595">
                                            <p:txEl>
                                              <p:pRg st="3" end="3"/>
                                            </p:txEl>
                                          </p:spTgt>
                                        </p:tgtEl>
                                        <p:attrNameLst>
                                          <p:attrName>style.visibility</p:attrName>
                                        </p:attrNameLst>
                                      </p:cBhvr>
                                      <p:to>
                                        <p:strVal val="visible"/>
                                      </p:to>
                                    </p:set>
                                  </p:childTnLst>
                                </p:cTn>
                              </p:par>
                            </p:childTnLst>
                          </p:cTn>
                        </p:par>
                        <p:par>
                          <p:cTn id="25" fill="hold">
                            <p:stCondLst>
                              <p:cond delay="1700"/>
                            </p:stCondLst>
                            <p:childTnLst>
                              <p:par>
                                <p:cTn id="26" presetID="1" presetClass="entr" presetSubtype="0" fill="hold" grpId="0" nodeType="afterEffect">
                                  <p:stCondLst>
                                    <p:cond delay="100"/>
                                  </p:stCondLst>
                                  <p:childTnLst>
                                    <p:set>
                                      <p:cBhvr>
                                        <p:cTn id="27" dur="1" fill="hold">
                                          <p:stCondLst>
                                            <p:cond delay="0"/>
                                          </p:stCondLst>
                                        </p:cTn>
                                        <p:tgtEl>
                                          <p:spTgt spid="110595">
                                            <p:txEl>
                                              <p:pRg st="4" end="4"/>
                                            </p:txEl>
                                          </p:spTgt>
                                        </p:tgtEl>
                                        <p:attrNameLst>
                                          <p:attrName>style.visibility</p:attrName>
                                        </p:attrNameLst>
                                      </p:cBhvr>
                                      <p:to>
                                        <p:strVal val="visible"/>
                                      </p:to>
                                    </p:set>
                                  </p:childTnLst>
                                </p:cTn>
                              </p:par>
                            </p:childTnLst>
                          </p:cTn>
                        </p:par>
                        <p:par>
                          <p:cTn id="28" fill="hold">
                            <p:stCondLst>
                              <p:cond delay="1800"/>
                            </p:stCondLst>
                            <p:childTnLst>
                              <p:par>
                                <p:cTn id="29" presetID="1" presetClass="entr" presetSubtype="0" fill="hold" grpId="0" nodeType="afterEffect">
                                  <p:stCondLst>
                                    <p:cond delay="100"/>
                                  </p:stCondLst>
                                  <p:childTnLst>
                                    <p:set>
                                      <p:cBhvr>
                                        <p:cTn id="30" dur="1" fill="hold">
                                          <p:stCondLst>
                                            <p:cond delay="0"/>
                                          </p:stCondLst>
                                        </p:cTn>
                                        <p:tgtEl>
                                          <p:spTgt spid="110595">
                                            <p:txEl>
                                              <p:pRg st="5" end="5"/>
                                            </p:txEl>
                                          </p:spTgt>
                                        </p:tgtEl>
                                        <p:attrNameLst>
                                          <p:attrName>style.visibility</p:attrName>
                                        </p:attrNameLst>
                                      </p:cBhvr>
                                      <p:to>
                                        <p:strVal val="visible"/>
                                      </p:to>
                                    </p:set>
                                  </p:childTnLst>
                                </p:cTn>
                              </p:par>
                            </p:childTnLst>
                          </p:cTn>
                        </p:par>
                        <p:par>
                          <p:cTn id="31" fill="hold">
                            <p:stCondLst>
                              <p:cond delay="1900"/>
                            </p:stCondLst>
                            <p:childTnLst>
                              <p:par>
                                <p:cTn id="32" presetID="1" presetClass="entr" presetSubtype="0" fill="hold" grpId="0" nodeType="afterEffect">
                                  <p:stCondLst>
                                    <p:cond delay="100"/>
                                  </p:stCondLst>
                                  <p:childTnLst>
                                    <p:set>
                                      <p:cBhvr>
                                        <p:cTn id="33" dur="1" fill="hold">
                                          <p:stCondLst>
                                            <p:cond delay="0"/>
                                          </p:stCondLst>
                                        </p:cTn>
                                        <p:tgtEl>
                                          <p:spTgt spid="110595">
                                            <p:txEl>
                                              <p:pRg st="6" end="6"/>
                                            </p:txEl>
                                          </p:spTgt>
                                        </p:tgtEl>
                                        <p:attrNameLst>
                                          <p:attrName>style.visibility</p:attrName>
                                        </p:attrNameLst>
                                      </p:cBhvr>
                                      <p:to>
                                        <p:strVal val="visible"/>
                                      </p:to>
                                    </p:set>
                                  </p:childTnLst>
                                </p:cTn>
                              </p:par>
                            </p:childTnLst>
                          </p:cTn>
                        </p:par>
                        <p:par>
                          <p:cTn id="34" fill="hold">
                            <p:stCondLst>
                              <p:cond delay="2000"/>
                            </p:stCondLst>
                            <p:childTnLst>
                              <p:par>
                                <p:cTn id="35" presetID="1" presetClass="entr" presetSubtype="0" fill="hold" grpId="0" nodeType="afterEffect">
                                  <p:stCondLst>
                                    <p:cond delay="100"/>
                                  </p:stCondLst>
                                  <p:childTnLst>
                                    <p:set>
                                      <p:cBhvr>
                                        <p:cTn id="36" dur="1" fill="hold">
                                          <p:stCondLst>
                                            <p:cond delay="0"/>
                                          </p:stCondLst>
                                        </p:cTn>
                                        <p:tgtEl>
                                          <p:spTgt spid="110595">
                                            <p:txEl>
                                              <p:pRg st="7" end="7"/>
                                            </p:txEl>
                                          </p:spTgt>
                                        </p:tgtEl>
                                        <p:attrNameLst>
                                          <p:attrName>style.visibility</p:attrName>
                                        </p:attrNameLst>
                                      </p:cBhvr>
                                      <p:to>
                                        <p:strVal val="visible"/>
                                      </p:to>
                                    </p:set>
                                  </p:childTnLst>
                                </p:cTn>
                              </p:par>
                            </p:childTnLst>
                          </p:cTn>
                        </p:par>
                        <p:par>
                          <p:cTn id="37" fill="hold">
                            <p:stCondLst>
                              <p:cond delay="2100"/>
                            </p:stCondLst>
                            <p:childTnLst>
                              <p:par>
                                <p:cTn id="38" presetID="1" presetClass="entr" presetSubtype="0" fill="hold" grpId="0" nodeType="afterEffect">
                                  <p:stCondLst>
                                    <p:cond delay="100"/>
                                  </p:stCondLst>
                                  <p:childTnLst>
                                    <p:set>
                                      <p:cBhvr>
                                        <p:cTn id="39" dur="1" fill="hold">
                                          <p:stCondLst>
                                            <p:cond delay="0"/>
                                          </p:stCondLst>
                                        </p:cTn>
                                        <p:tgtEl>
                                          <p:spTgt spid="110595">
                                            <p:txEl>
                                              <p:pRg st="8" end="8"/>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7" presetClass="entr" presetSubtype="8"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 calcmode="lin" valueType="num">
                                      <p:cBhvr>
                                        <p:cTn id="44" dur="1000" fill="hold"/>
                                        <p:tgtEl>
                                          <p:spTgt spid="6"/>
                                        </p:tgtEl>
                                        <p:attrNameLst>
                                          <p:attrName>ppt_x</p:attrName>
                                        </p:attrNameLst>
                                      </p:cBhvr>
                                      <p:tavLst>
                                        <p:tav tm="0">
                                          <p:val>
                                            <p:strVal val="#ppt_x-#ppt_w/2"/>
                                          </p:val>
                                        </p:tav>
                                        <p:tav tm="100000">
                                          <p:val>
                                            <p:strVal val="#ppt_x"/>
                                          </p:val>
                                        </p:tav>
                                      </p:tavLst>
                                    </p:anim>
                                    <p:anim calcmode="lin" valueType="num">
                                      <p:cBhvr>
                                        <p:cTn id="45" dur="1000" fill="hold"/>
                                        <p:tgtEl>
                                          <p:spTgt spid="6"/>
                                        </p:tgtEl>
                                        <p:attrNameLst>
                                          <p:attrName>ppt_y</p:attrName>
                                        </p:attrNameLst>
                                      </p:cBhvr>
                                      <p:tavLst>
                                        <p:tav tm="0">
                                          <p:val>
                                            <p:strVal val="#ppt_y"/>
                                          </p:val>
                                        </p:tav>
                                        <p:tav tm="100000">
                                          <p:val>
                                            <p:strVal val="#ppt_y"/>
                                          </p:val>
                                        </p:tav>
                                      </p:tavLst>
                                    </p:anim>
                                    <p:anim calcmode="lin" valueType="num">
                                      <p:cBhvr>
                                        <p:cTn id="46" dur="1000" fill="hold"/>
                                        <p:tgtEl>
                                          <p:spTgt spid="6"/>
                                        </p:tgtEl>
                                        <p:attrNameLst>
                                          <p:attrName>ppt_w</p:attrName>
                                        </p:attrNameLst>
                                      </p:cBhvr>
                                      <p:tavLst>
                                        <p:tav tm="0">
                                          <p:val>
                                            <p:fltVal val="0"/>
                                          </p:val>
                                        </p:tav>
                                        <p:tav tm="100000">
                                          <p:val>
                                            <p:strVal val="#ppt_w"/>
                                          </p:val>
                                        </p:tav>
                                      </p:tavLst>
                                    </p:anim>
                                    <p:anim calcmode="lin" valueType="num">
                                      <p:cBhvr>
                                        <p:cTn id="47" dur="1000" fill="hold"/>
                                        <p:tgtEl>
                                          <p:spTgt spid="6"/>
                                        </p:tgtEl>
                                        <p:attrNameLst>
                                          <p:attrName>ppt_h</p:attrName>
                                        </p:attrNameLst>
                                      </p:cBhvr>
                                      <p:tavLst>
                                        <p:tav tm="0">
                                          <p:val>
                                            <p:strVal val="#ppt_h"/>
                                          </p:val>
                                        </p:tav>
                                        <p:tav tm="100000">
                                          <p:val>
                                            <p:strVal val="#ppt_h"/>
                                          </p:val>
                                        </p:tav>
                                      </p:tavLst>
                                    </p:anim>
                                  </p:childTnLst>
                                </p:cTn>
                              </p:par>
                            </p:childTnLst>
                          </p:cTn>
                        </p:par>
                        <p:par>
                          <p:cTn id="48" fill="hold">
                            <p:stCondLst>
                              <p:cond delay="1000"/>
                            </p:stCondLst>
                            <p:childTnLst>
                              <p:par>
                                <p:cTn id="49" presetID="42" presetClass="entr" presetSubtype="0" fill="hold" nodeType="afterEffect">
                                  <p:stCondLst>
                                    <p:cond delay="20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1000"/>
                                        <p:tgtEl>
                                          <p:spTgt spid="7"/>
                                        </p:tgtEl>
                                      </p:cBhvr>
                                    </p:animEffect>
                                    <p:anim calcmode="lin" valueType="num">
                                      <p:cBhvr>
                                        <p:cTn id="52" dur="1000" fill="hold"/>
                                        <p:tgtEl>
                                          <p:spTgt spid="7"/>
                                        </p:tgtEl>
                                        <p:attrNameLst>
                                          <p:attrName>ppt_x</p:attrName>
                                        </p:attrNameLst>
                                      </p:cBhvr>
                                      <p:tavLst>
                                        <p:tav tm="0">
                                          <p:val>
                                            <p:strVal val="#ppt_x"/>
                                          </p:val>
                                        </p:tav>
                                        <p:tav tm="100000">
                                          <p:val>
                                            <p:strVal val="#ppt_x"/>
                                          </p:val>
                                        </p:tav>
                                      </p:tavLst>
                                    </p:anim>
                                    <p:anim calcmode="lin" valueType="num">
                                      <p:cBhvr>
                                        <p:cTn id="5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4" grpId="0" animBg="1"/>
      <p:bldP spid="110595" grpId="0" build="p"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Title 1"/>
          <p:cNvSpPr>
            <a:spLocks noGrp="1"/>
          </p:cNvSpPr>
          <p:nvPr>
            <p:ph type="title"/>
          </p:nvPr>
        </p:nvSpPr>
        <p:spPr>
          <a:xfrm>
            <a:off x="341313" y="374650"/>
            <a:ext cx="8248650" cy="676275"/>
          </a:xfrm>
        </p:spPr>
        <p:txBody>
          <a:bodyPr/>
          <a:lstStyle/>
          <a:p>
            <a:r>
              <a:rPr lang="en-US" altLang="zh-CN" sz="3200" dirty="0" smtClean="0">
                <a:ea typeface="宋体" pitchFamily="2" charset="-122"/>
              </a:rPr>
              <a:t>L2——MAC</a:t>
            </a:r>
            <a:r>
              <a:rPr lang="zh-CN" altLang="en-US" sz="3200" dirty="0" smtClean="0">
                <a:ea typeface="宋体" pitchFamily="2" charset="-122"/>
              </a:rPr>
              <a:t>层</a:t>
            </a:r>
            <a:endParaRPr lang="en-US" altLang="zh-CN" sz="3200" dirty="0" smtClean="0">
              <a:ea typeface="宋体" pitchFamily="2" charset="-122"/>
            </a:endParaRPr>
          </a:p>
        </p:txBody>
      </p:sp>
      <p:sp>
        <p:nvSpPr>
          <p:cNvPr id="10" name="Rectangle 23"/>
          <p:cNvSpPr txBox="1">
            <a:spLocks noChangeArrowheads="1"/>
          </p:cNvSpPr>
          <p:nvPr/>
        </p:nvSpPr>
        <p:spPr bwMode="auto">
          <a:xfrm>
            <a:off x="424130" y="1187345"/>
            <a:ext cx="8159262" cy="5022386"/>
          </a:xfrm>
          <a:prstGeom prst="rect">
            <a:avLst/>
          </a:prstGeom>
          <a:noFill/>
          <a:ln w="9525">
            <a:noFill/>
            <a:miter lim="800000"/>
            <a:headEnd/>
            <a:tailEnd/>
          </a:ln>
        </p:spPr>
        <p:txBody>
          <a:bodyPr anchor="ctr"/>
          <a:lstStyle/>
          <a:p>
            <a:pPr marL="457200" indent="-457200" eaLnBrk="0" hangingPunct="0">
              <a:lnSpc>
                <a:spcPct val="200000"/>
              </a:lnSpc>
              <a:spcBef>
                <a:spcPts val="600"/>
              </a:spcBef>
              <a:buClr>
                <a:schemeClr val="accent4"/>
              </a:buClr>
              <a:buSzPct val="125000"/>
              <a:buFont typeface="Arial" pitchFamily="34" charset="0"/>
              <a:buChar char="•"/>
            </a:pPr>
            <a:r>
              <a:rPr lang="zh-CN" altLang="en-US" sz="2000" dirty="0" smtClean="0"/>
              <a:t>逻辑信道与传输信道的映射。</a:t>
            </a:r>
            <a:endParaRPr lang="en-US" altLang="zh-CN" sz="2000" dirty="0" smtClean="0"/>
          </a:p>
          <a:p>
            <a:pPr lvl="0">
              <a:lnSpc>
                <a:spcPct val="200000"/>
              </a:lnSpc>
              <a:buClr>
                <a:srgbClr val="F68933"/>
              </a:buClr>
              <a:buFont typeface="Arial" pitchFamily="34" charset="0"/>
              <a:buChar char="•"/>
            </a:pPr>
            <a:r>
              <a:rPr lang="en-US" altLang="en-US" sz="2000" dirty="0" smtClean="0"/>
              <a:t>      RLC</a:t>
            </a:r>
            <a:r>
              <a:rPr lang="zh-CN" altLang="en-US" sz="2000" dirty="0" smtClean="0"/>
              <a:t>协议数据单元</a:t>
            </a:r>
            <a:r>
              <a:rPr lang="en-US" altLang="en-US" sz="2000" dirty="0" smtClean="0"/>
              <a:t>PDU</a:t>
            </a:r>
            <a:r>
              <a:rPr lang="zh-CN" altLang="en-US" sz="2000" dirty="0" smtClean="0"/>
              <a:t>的复用和解复用。</a:t>
            </a:r>
            <a:endParaRPr lang="en-US" altLang="zh-CN" sz="2000" dirty="0" smtClean="0"/>
          </a:p>
          <a:p>
            <a:pPr lvl="0">
              <a:lnSpc>
                <a:spcPct val="200000"/>
              </a:lnSpc>
              <a:buClr>
                <a:srgbClr val="F68933"/>
              </a:buClr>
              <a:buFont typeface="Arial" pitchFamily="34" charset="0"/>
              <a:buChar char="•"/>
            </a:pPr>
            <a:r>
              <a:rPr lang="en-US" altLang="zh-CN" sz="2000" dirty="0" smtClean="0"/>
              <a:t>      </a:t>
            </a:r>
            <a:r>
              <a:rPr lang="zh-CN" altLang="en-US" sz="2000" dirty="0" smtClean="0"/>
              <a:t>业务量测量和上报。</a:t>
            </a:r>
            <a:endParaRPr lang="en-US" altLang="zh-CN" sz="2000" dirty="0" smtClean="0"/>
          </a:p>
          <a:p>
            <a:pPr lvl="0">
              <a:lnSpc>
                <a:spcPct val="200000"/>
              </a:lnSpc>
              <a:buClr>
                <a:srgbClr val="F68933"/>
              </a:buClr>
              <a:buFont typeface="Arial" pitchFamily="34" charset="0"/>
              <a:buChar char="•"/>
            </a:pPr>
            <a:r>
              <a:rPr lang="en-US" altLang="zh-CN" sz="2000" dirty="0" smtClean="0"/>
              <a:t>     </a:t>
            </a:r>
            <a:r>
              <a:rPr lang="zh-CN" altLang="en-US" sz="2000" dirty="0" smtClean="0"/>
              <a:t>通过</a:t>
            </a:r>
            <a:r>
              <a:rPr lang="en-US" altLang="en-US" sz="2000" dirty="0" smtClean="0"/>
              <a:t>HARQ</a:t>
            </a:r>
            <a:r>
              <a:rPr lang="zh-CN" altLang="en-US" sz="2000" dirty="0" smtClean="0"/>
              <a:t>进行错误纠正。</a:t>
            </a:r>
            <a:endParaRPr lang="en-US" altLang="zh-CN" sz="2000" dirty="0" smtClean="0"/>
          </a:p>
          <a:p>
            <a:pPr lvl="0">
              <a:lnSpc>
                <a:spcPct val="200000"/>
              </a:lnSpc>
              <a:buClr>
                <a:srgbClr val="F68933"/>
              </a:buClr>
              <a:buFont typeface="Arial" pitchFamily="34" charset="0"/>
              <a:buChar char="•"/>
            </a:pPr>
            <a:r>
              <a:rPr lang="en-US" altLang="zh-CN" sz="2000" dirty="0" smtClean="0"/>
              <a:t>     </a:t>
            </a:r>
            <a:r>
              <a:rPr lang="zh-CN" altLang="en-US" sz="2000" dirty="0" smtClean="0"/>
              <a:t>同一个</a:t>
            </a:r>
            <a:r>
              <a:rPr lang="en-US" altLang="en-US" sz="2000" dirty="0" smtClean="0"/>
              <a:t>UE</a:t>
            </a:r>
            <a:r>
              <a:rPr lang="zh-CN" altLang="en-US" sz="2000" dirty="0" smtClean="0"/>
              <a:t>不同逻辑信道之间的优先级管理。</a:t>
            </a:r>
            <a:endParaRPr lang="en-US" altLang="zh-CN" sz="2000" dirty="0" smtClean="0"/>
          </a:p>
          <a:p>
            <a:pPr lvl="0">
              <a:lnSpc>
                <a:spcPct val="200000"/>
              </a:lnSpc>
              <a:buClr>
                <a:srgbClr val="F68933"/>
              </a:buClr>
              <a:buFont typeface="Arial" pitchFamily="34" charset="0"/>
              <a:buChar char="•"/>
            </a:pPr>
            <a:r>
              <a:rPr lang="en-US" altLang="zh-CN" sz="2000" dirty="0" smtClean="0"/>
              <a:t>     </a:t>
            </a:r>
            <a:r>
              <a:rPr lang="zh-CN" altLang="en-US" sz="2000" dirty="0" smtClean="0"/>
              <a:t>通过动态调度进行的</a:t>
            </a:r>
            <a:r>
              <a:rPr lang="en-US" altLang="en-US" sz="2000" dirty="0" smtClean="0"/>
              <a:t>UE</a:t>
            </a:r>
            <a:r>
              <a:rPr lang="zh-CN" altLang="en-US" sz="2000" dirty="0" smtClean="0"/>
              <a:t>之间的优先级管理。</a:t>
            </a:r>
            <a:endParaRPr lang="en-US" altLang="zh-CN" sz="2000" dirty="0" smtClean="0"/>
          </a:p>
          <a:p>
            <a:pPr lvl="0">
              <a:lnSpc>
                <a:spcPct val="200000"/>
              </a:lnSpc>
              <a:buClr>
                <a:srgbClr val="F68933"/>
              </a:buClr>
              <a:buFont typeface="Arial" pitchFamily="34" charset="0"/>
              <a:buChar char="•"/>
            </a:pPr>
            <a:r>
              <a:rPr lang="en-US" altLang="zh-CN" sz="2000" dirty="0" smtClean="0"/>
              <a:t>     </a:t>
            </a:r>
            <a:r>
              <a:rPr lang="zh-CN" altLang="en-US" sz="2000" dirty="0" smtClean="0"/>
              <a:t>传输格式选择。</a:t>
            </a:r>
            <a:endParaRPr lang="en-US" altLang="zh-CN" sz="2000" dirty="0" smtClean="0"/>
          </a:p>
          <a:p>
            <a:pPr lvl="0">
              <a:lnSpc>
                <a:spcPct val="200000"/>
              </a:lnSpc>
              <a:buClr>
                <a:srgbClr val="F68933"/>
              </a:buClr>
              <a:buFont typeface="Arial" pitchFamily="34" charset="0"/>
              <a:buChar char="•"/>
            </a:pPr>
            <a:r>
              <a:rPr lang="en-US" altLang="zh-CN" sz="2000" dirty="0" smtClean="0"/>
              <a:t>     </a:t>
            </a:r>
            <a:r>
              <a:rPr lang="zh-CN" altLang="en-US" sz="2000" dirty="0" smtClean="0"/>
              <a:t>填充。</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09572"/>
                                        </p:tgtEl>
                                        <p:attrNameLst>
                                          <p:attrName>style.visibility</p:attrName>
                                        </p:attrNameLst>
                                      </p:cBhvr>
                                      <p:to>
                                        <p:strVal val="visible"/>
                                      </p:to>
                                    </p:set>
                                    <p:anim calcmode="lin" valueType="num">
                                      <p:cBhvr>
                                        <p:cTn id="7" dur="1400" fill="hold"/>
                                        <p:tgtEl>
                                          <p:spTgt spid="109572"/>
                                        </p:tgtEl>
                                        <p:attrNameLst>
                                          <p:attrName>ppt_x</p:attrName>
                                        </p:attrNameLst>
                                      </p:cBhvr>
                                      <p:tavLst>
                                        <p:tav tm="0">
                                          <p:val>
                                            <p:strVal val="#ppt_x-.2"/>
                                          </p:val>
                                        </p:tav>
                                        <p:tav tm="100000">
                                          <p:val>
                                            <p:strVal val="#ppt_x"/>
                                          </p:val>
                                        </p:tav>
                                      </p:tavLst>
                                    </p:anim>
                                    <p:anim calcmode="lin" valueType="num">
                                      <p:cBhvr>
                                        <p:cTn id="8" dur="1400" fill="hold"/>
                                        <p:tgtEl>
                                          <p:spTgt spid="109572"/>
                                        </p:tgtEl>
                                        <p:attrNameLst>
                                          <p:attrName>ppt_y</p:attrName>
                                        </p:attrNameLst>
                                      </p:cBhvr>
                                      <p:tavLst>
                                        <p:tav tm="0">
                                          <p:val>
                                            <p:strVal val="#ppt_y"/>
                                          </p:val>
                                        </p:tav>
                                        <p:tav tm="100000">
                                          <p:val>
                                            <p:strVal val="#ppt_y"/>
                                          </p:val>
                                        </p:tav>
                                      </p:tavLst>
                                    </p:anim>
                                    <p:animEffect transition="in" filter="wipe(right)" prLst="gradientSize: 0.1">
                                      <p:cBhvr>
                                        <p:cTn id="9" dur="1400"/>
                                        <p:tgtEl>
                                          <p:spTgt spid="109572"/>
                                        </p:tgtEl>
                                      </p:cBhvr>
                                    </p:animEffect>
                                  </p:childTnLst>
                                </p:cTn>
                              </p:par>
                            </p:childTnLst>
                          </p:cTn>
                        </p:par>
                        <p:par>
                          <p:cTn id="10" fill="hold">
                            <p:stCondLst>
                              <p:cond delay="1400"/>
                            </p:stCondLst>
                            <p:childTnLst>
                              <p:par>
                                <p:cTn id="11" presetID="42" presetClass="entr" presetSubtype="0" fill="hold" grpId="0" nodeType="afterEffect">
                                  <p:stCondLst>
                                    <p:cond delay="50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3"/>
          <p:cNvSpPr>
            <a:spLocks noGrp="1"/>
          </p:cNvSpPr>
          <p:nvPr>
            <p:ph type="title"/>
          </p:nvPr>
        </p:nvSpPr>
        <p:spPr bwMode="auto">
          <a:xfrm>
            <a:off x="2575820" y="369565"/>
            <a:ext cx="3865924" cy="896242"/>
          </a:xfrm>
          <a:noFill/>
          <a:ln>
            <a:miter lim="800000"/>
            <a:headEnd/>
            <a:tailEnd/>
          </a:ln>
        </p:spPr>
        <p:txBody>
          <a:bodyPr vert="horz" wrap="square" lIns="91440" tIns="45720" rIns="91440" bIns="45720" numCol="1" compatLnSpc="1">
            <a:prstTxWarp prst="textNoShape">
              <a:avLst/>
            </a:prstTxWarp>
          </a:bodyPr>
          <a:lstStyle/>
          <a:p>
            <a:pPr eaLnBrk="1" hangingPunct="1"/>
            <a:r>
              <a:rPr lang="en-US" altLang="zh-CN" dirty="0" smtClean="0"/>
              <a:t>Transfer Channel</a:t>
            </a:r>
          </a:p>
        </p:txBody>
      </p:sp>
      <p:sp>
        <p:nvSpPr>
          <p:cNvPr id="112643" name="Text Placeholder 5"/>
          <p:cNvSpPr>
            <a:spLocks noGrp="1"/>
          </p:cNvSpPr>
          <p:nvPr>
            <p:ph type="body" sz="half" idx="2"/>
          </p:nvPr>
        </p:nvSpPr>
        <p:spPr bwMode="auto">
          <a:xfrm>
            <a:off x="395784" y="1516975"/>
            <a:ext cx="8447964" cy="4133202"/>
          </a:xfrm>
          <a:noFill/>
          <a:ln>
            <a:miter lim="800000"/>
            <a:headEnd/>
            <a:tailEnd/>
          </a:ln>
        </p:spPr>
        <p:txBody>
          <a:bodyPr vert="horz" wrap="square" lIns="91440" tIns="45720" rIns="91440" bIns="45720" numCol="1" anchor="t" anchorCtr="0" compatLnSpc="1">
            <a:prstTxWarp prst="textNoShape">
              <a:avLst/>
            </a:prstTxWarp>
          </a:bodyPr>
          <a:lstStyle/>
          <a:p>
            <a:pPr lvl="0">
              <a:spcBef>
                <a:spcPts val="1200"/>
              </a:spcBef>
              <a:spcAft>
                <a:spcPts val="1200"/>
              </a:spcAft>
              <a:buFont typeface="Wingdings" pitchFamily="2" charset="2"/>
              <a:buChar char="l"/>
            </a:pPr>
            <a:r>
              <a:rPr lang="zh-CN" altLang="en-US" dirty="0"/>
              <a:t>下行传输信道</a:t>
            </a:r>
          </a:p>
          <a:p>
            <a:pPr>
              <a:buNone/>
            </a:pPr>
            <a:r>
              <a:rPr lang="zh-CN" altLang="en-US" b="1" dirty="0"/>
              <a:t>	</a:t>
            </a:r>
            <a:r>
              <a:rPr lang="zh-CN" altLang="en-US" b="1" dirty="0" smtClean="0"/>
              <a:t>  </a:t>
            </a:r>
            <a:r>
              <a:rPr altLang="zh-CN" b="1" dirty="0" smtClean="0"/>
              <a:t>   </a:t>
            </a:r>
            <a:r>
              <a:rPr lang="zh-CN" altLang="en-US" b="1" dirty="0" smtClean="0"/>
              <a:t>广播信道</a:t>
            </a:r>
            <a:r>
              <a:rPr b="1" dirty="0"/>
              <a:t>(BCH</a:t>
            </a:r>
            <a:r>
              <a:rPr b="1" dirty="0" smtClean="0"/>
              <a:t>)     </a:t>
            </a:r>
            <a:r>
              <a:rPr lang="zh-CN" altLang="en-US" b="1" dirty="0" smtClean="0"/>
              <a:t>：</a:t>
            </a:r>
            <a:r>
              <a:rPr lang="zh-CN" altLang="en-US" sz="1800" dirty="0"/>
              <a:t>传输对接入下行共享信道来说必须</a:t>
            </a:r>
            <a:r>
              <a:rPr lang="zh-CN" altLang="en-US" sz="1800" dirty="0" smtClean="0"/>
              <a:t>的部分</a:t>
            </a:r>
            <a:r>
              <a:rPr lang="zh-CN" altLang="en-US" sz="1800" dirty="0"/>
              <a:t>系统信息</a:t>
            </a:r>
            <a:r>
              <a:rPr lang="zh-CN" altLang="en-US" sz="1800" dirty="0" smtClean="0"/>
              <a:t>。</a:t>
            </a:r>
            <a:r>
              <a:rPr altLang="zh-CN" sz="1800" dirty="0" smtClean="0"/>
              <a:t>			                 </a:t>
            </a:r>
            <a:r>
              <a:rPr lang="zh-CN" altLang="en-US" sz="1800" dirty="0" smtClean="0"/>
              <a:t>传输</a:t>
            </a:r>
            <a:r>
              <a:rPr lang="zh-CN" altLang="en-US" sz="1800" dirty="0"/>
              <a:t>格式固定且容量有限。</a:t>
            </a:r>
          </a:p>
          <a:p>
            <a:pPr lvl="0">
              <a:buNone/>
            </a:pPr>
            <a:r>
              <a:rPr lang="zh-CN" altLang="en-US" b="1" dirty="0"/>
              <a:t>	</a:t>
            </a:r>
            <a:r>
              <a:rPr lang="zh-CN" altLang="en-US" b="1" dirty="0" smtClean="0"/>
              <a:t>    多</a:t>
            </a:r>
            <a:r>
              <a:rPr lang="zh-CN" altLang="en-US" b="1" dirty="0"/>
              <a:t>播信道</a:t>
            </a:r>
            <a:r>
              <a:rPr b="1" dirty="0"/>
              <a:t>(MCH</a:t>
            </a:r>
            <a:r>
              <a:rPr b="1" dirty="0" smtClean="0"/>
              <a:t>)</a:t>
            </a:r>
            <a:r>
              <a:rPr lang="zh-CN" altLang="en-US" b="1" dirty="0" smtClean="0"/>
              <a:t>      ：</a:t>
            </a:r>
            <a:r>
              <a:rPr lang="zh-CN" altLang="en-US" sz="1800" dirty="0"/>
              <a:t>传输</a:t>
            </a:r>
            <a:r>
              <a:rPr sz="1800" dirty="0"/>
              <a:t>MBSFN</a:t>
            </a:r>
            <a:r>
              <a:rPr lang="zh-CN" altLang="en-US" sz="1800" dirty="0"/>
              <a:t>相关的用户数据或者控制信息。</a:t>
            </a:r>
          </a:p>
          <a:p>
            <a:pPr lvl="0">
              <a:buNone/>
            </a:pPr>
            <a:r>
              <a:rPr altLang="zh-CN" b="1" dirty="0" smtClean="0"/>
              <a:t>	    </a:t>
            </a:r>
            <a:r>
              <a:rPr lang="zh-CN" altLang="en-US" b="1" dirty="0" smtClean="0"/>
              <a:t>寻呼</a:t>
            </a:r>
            <a:r>
              <a:rPr lang="zh-CN" altLang="en-US" b="1" dirty="0"/>
              <a:t>信道</a:t>
            </a:r>
            <a:r>
              <a:rPr b="1" dirty="0"/>
              <a:t>(PCH</a:t>
            </a:r>
            <a:r>
              <a:rPr b="1" dirty="0" smtClean="0"/>
              <a:t>)       </a:t>
            </a:r>
            <a:r>
              <a:rPr lang="zh-CN" altLang="en-US" b="1" dirty="0" smtClean="0"/>
              <a:t>： </a:t>
            </a:r>
            <a:r>
              <a:rPr altLang="zh-CN" sz="1800" dirty="0"/>
              <a:t>UE</a:t>
            </a:r>
            <a:r>
              <a:rPr lang="zh-CN" altLang="en-US" sz="1800" dirty="0"/>
              <a:t>与网络间传输控制信息的上行信道。</a:t>
            </a:r>
            <a:endParaRPr lang="zh-CN" altLang="en-US" dirty="0"/>
          </a:p>
          <a:p>
            <a:pPr lvl="0">
              <a:buNone/>
            </a:pPr>
            <a:r>
              <a:rPr lang="zh-CN" altLang="en-US" b="1" dirty="0" smtClean="0"/>
              <a:t>       下行</a:t>
            </a:r>
            <a:r>
              <a:rPr lang="zh-CN" altLang="en-US" b="1" dirty="0"/>
              <a:t>共享</a:t>
            </a:r>
            <a:r>
              <a:rPr lang="zh-CN" altLang="en-US" b="1" dirty="0" smtClean="0"/>
              <a:t>信道</a:t>
            </a:r>
            <a:r>
              <a:rPr altLang="zh-CN" b="1" dirty="0"/>
              <a:t>( </a:t>
            </a:r>
            <a:r>
              <a:rPr b="1" dirty="0" smtClean="0"/>
              <a:t>DL-SCH</a:t>
            </a:r>
            <a:r>
              <a:rPr lang="zh-CN" altLang="en-US" b="1" dirty="0" smtClean="0"/>
              <a:t> </a:t>
            </a:r>
            <a:r>
              <a:rPr altLang="zh-CN" b="1" dirty="0"/>
              <a:t>) </a:t>
            </a:r>
            <a:r>
              <a:rPr altLang="zh-CN" b="1" dirty="0" smtClean="0"/>
              <a:t>     </a:t>
            </a:r>
            <a:r>
              <a:rPr lang="zh-CN" altLang="en-US" b="1" dirty="0" smtClean="0"/>
              <a:t>：</a:t>
            </a:r>
            <a:r>
              <a:rPr lang="zh-CN" altLang="en-US" sz="1800" dirty="0" smtClean="0"/>
              <a:t>传输</a:t>
            </a:r>
            <a:r>
              <a:rPr lang="zh-CN" altLang="en-US" sz="1800" dirty="0"/>
              <a:t>下行用户数据数据或者</a:t>
            </a:r>
            <a:r>
              <a:rPr lang="zh-CN" altLang="en-US" sz="1800" dirty="0" smtClean="0"/>
              <a:t>控制消息，也</a:t>
            </a:r>
            <a:r>
              <a:rPr altLang="zh-CN" sz="1800" dirty="0" smtClean="0"/>
              <a:t>					     </a:t>
            </a:r>
            <a:r>
              <a:rPr lang="zh-CN" altLang="en-US" sz="1800" dirty="0" smtClean="0"/>
              <a:t>传未</a:t>
            </a:r>
            <a:r>
              <a:rPr lang="zh-CN" altLang="en-US" sz="1800" dirty="0"/>
              <a:t>通过广播信道</a:t>
            </a:r>
            <a:r>
              <a:rPr lang="zh-CN" altLang="en-US" sz="1800" dirty="0" smtClean="0"/>
              <a:t>传输</a:t>
            </a:r>
            <a:r>
              <a:rPr lang="zh-CN" altLang="en-US" sz="1800" dirty="0"/>
              <a:t>的剩余系统信息</a:t>
            </a:r>
            <a:r>
              <a:rPr lang="zh-CN" altLang="en-US" sz="1800" dirty="0" smtClean="0"/>
              <a:t>。</a:t>
            </a:r>
            <a:endParaRPr lang="zh-CN" altLang="en-US" sz="1800" dirty="0"/>
          </a:p>
          <a:p>
            <a:pPr>
              <a:spcBef>
                <a:spcPts val="1200"/>
              </a:spcBef>
              <a:spcAft>
                <a:spcPts val="1200"/>
              </a:spcAft>
              <a:buFont typeface="Wingdings" pitchFamily="2" charset="2"/>
              <a:buChar char="l"/>
            </a:pPr>
            <a:r>
              <a:rPr lang="zh-CN" altLang="en-US" dirty="0"/>
              <a:t>上行传输信道</a:t>
            </a:r>
          </a:p>
          <a:p>
            <a:pPr lvl="0">
              <a:buNone/>
            </a:pPr>
            <a:r>
              <a:rPr lang="zh-CN" altLang="en-US" b="1" dirty="0"/>
              <a:t>	</a:t>
            </a:r>
            <a:r>
              <a:rPr altLang="zh-CN" b="1" dirty="0"/>
              <a:t> </a:t>
            </a:r>
            <a:r>
              <a:rPr altLang="zh-CN" b="1" dirty="0" smtClean="0"/>
              <a:t>   </a:t>
            </a:r>
            <a:r>
              <a:rPr lang="zh-CN" altLang="en-US" b="1" dirty="0" smtClean="0"/>
              <a:t>上行链路</a:t>
            </a:r>
            <a:r>
              <a:rPr lang="zh-CN" altLang="en-US" b="1" dirty="0"/>
              <a:t>共享信道</a:t>
            </a:r>
            <a:r>
              <a:rPr b="1" dirty="0"/>
              <a:t>(UL-SCH) </a:t>
            </a:r>
            <a:r>
              <a:rPr b="1" dirty="0" smtClean="0"/>
              <a:t>  </a:t>
            </a:r>
            <a:r>
              <a:rPr lang="zh-CN" altLang="en-US" b="1" dirty="0" smtClean="0"/>
              <a:t>：</a:t>
            </a:r>
            <a:r>
              <a:rPr lang="zh-CN" altLang="en-US" sz="1800" dirty="0" smtClean="0"/>
              <a:t>点对点</a:t>
            </a:r>
            <a:r>
              <a:rPr lang="zh-CN" altLang="en-US" sz="1800" dirty="0"/>
              <a:t>信道，传输一个用户双向信息。</a:t>
            </a:r>
            <a:endParaRPr lang="zh-CN" altLang="en-US" dirty="0"/>
          </a:p>
          <a:p>
            <a:pPr lvl="0">
              <a:buNone/>
            </a:pPr>
            <a:r>
              <a:rPr lang="zh-CN" altLang="en-US" b="1" dirty="0"/>
              <a:t>	</a:t>
            </a:r>
            <a:r>
              <a:rPr lang="zh-CN" altLang="en-US" b="1" dirty="0" smtClean="0"/>
              <a:t>    随机接入</a:t>
            </a:r>
            <a:r>
              <a:rPr lang="zh-CN" altLang="en-US" b="1" dirty="0"/>
              <a:t>信道</a:t>
            </a:r>
            <a:r>
              <a:rPr b="1" dirty="0"/>
              <a:t>(RACH) </a:t>
            </a:r>
            <a:r>
              <a:rPr b="1" dirty="0" smtClean="0"/>
              <a:t> 	    </a:t>
            </a:r>
            <a:r>
              <a:rPr lang="zh-CN" altLang="en-US" b="1" dirty="0" smtClean="0"/>
              <a:t>：</a:t>
            </a:r>
            <a:r>
              <a:rPr lang="zh-CN" altLang="en-US" sz="1800" dirty="0" smtClean="0"/>
              <a:t>点</a:t>
            </a:r>
            <a:r>
              <a:rPr lang="zh-CN" altLang="en-US" sz="1800" dirty="0"/>
              <a:t>到多点下行信道。</a:t>
            </a:r>
            <a:endParaRPr lang="zh-CN" altLang="en-US" dirty="0"/>
          </a:p>
          <a:p>
            <a:pPr eaLnBrk="1" hangingPunct="1"/>
            <a:endParaRPr lang="zh-CN" altLang="en-US" dirty="0"/>
          </a:p>
          <a:p>
            <a:pPr eaLnBrk="1" hangingPunct="1">
              <a:buFont typeface="Arial" pitchFamily="34" charset="0"/>
              <a:buNone/>
            </a:pPr>
            <a:endParaRPr altLang="zh-CN" dirty="0"/>
          </a:p>
          <a:p>
            <a:pPr eaLnBrk="1" hangingPunct="1"/>
            <a:endParaRPr altLang="zh-CN" dirty="0"/>
          </a:p>
          <a:p>
            <a:pPr eaLnBrk="1" hangingPunct="1"/>
            <a:endParaRPr altLang="zh-CN" dirty="0"/>
          </a:p>
          <a:p>
            <a:pPr eaLnBrk="1" hangingPunct="1">
              <a:buFont typeface="Arial" pitchFamily="34" charset="0"/>
              <a:buNone/>
            </a:pPr>
            <a:endParaRPr altLang="zh-CN" dirty="0"/>
          </a:p>
        </p:txBody>
      </p:sp>
      <p:sp>
        <p:nvSpPr>
          <p:cNvPr id="9" name="矩形 8"/>
          <p:cNvSpPr/>
          <p:nvPr/>
        </p:nvSpPr>
        <p:spPr>
          <a:xfrm>
            <a:off x="0" y="1269243"/>
            <a:ext cx="9144000" cy="2415654"/>
          </a:xfrm>
          <a:prstGeom prst="rect">
            <a:avLst/>
          </a:prstGeom>
          <a:solidFill>
            <a:schemeClr val="bg2">
              <a:lumMod val="95000"/>
              <a:alpha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3684896"/>
            <a:ext cx="9144000" cy="2866030"/>
          </a:xfrm>
          <a:prstGeom prst="rect">
            <a:avLst/>
          </a:prstGeom>
          <a:solidFill>
            <a:schemeClr val="bg2">
              <a:lumMod val="95000"/>
              <a:alpha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p:nvPr/>
        </p:nvPicPr>
        <p:blipFill>
          <a:blip r:embed="rId3"/>
          <a:srcRect/>
          <a:stretch>
            <a:fillRect/>
          </a:stretch>
        </p:blipFill>
        <p:spPr bwMode="auto">
          <a:xfrm>
            <a:off x="3835021" y="1432604"/>
            <a:ext cx="5145205" cy="2061223"/>
          </a:xfrm>
          <a:prstGeom prst="rect">
            <a:avLst/>
          </a:prstGeom>
          <a:noFill/>
          <a:ln w="9525">
            <a:noFill/>
            <a:miter lim="800000"/>
            <a:headEnd/>
            <a:tailEnd/>
          </a:ln>
        </p:spPr>
      </p:pic>
      <p:sp>
        <p:nvSpPr>
          <p:cNvPr id="13" name="TextBox 12"/>
          <p:cNvSpPr txBox="1"/>
          <p:nvPr/>
        </p:nvSpPr>
        <p:spPr>
          <a:xfrm>
            <a:off x="300256" y="1542203"/>
            <a:ext cx="3411936" cy="1938992"/>
          </a:xfrm>
          <a:prstGeom prst="rect">
            <a:avLst/>
          </a:prstGeom>
          <a:noFill/>
        </p:spPr>
        <p:txBody>
          <a:bodyPr wrap="square" rtlCol="0">
            <a:spAutoFit/>
          </a:bodyPr>
          <a:lstStyle/>
          <a:p>
            <a:pPr algn="ctr"/>
            <a:r>
              <a:rPr lang="zh-CN" altLang="en-US" sz="4000" b="1" dirty="0" smtClean="0">
                <a:ln w="12700">
                  <a:solidFill>
                    <a:schemeClr val="tx2">
                      <a:satMod val="155000"/>
                    </a:schemeClr>
                  </a:solidFill>
                  <a:prstDash val="solid"/>
                </a:ln>
                <a:solidFill>
                  <a:schemeClr val="accent2">
                    <a:lumMod val="50000"/>
                  </a:schemeClr>
                </a:solidFill>
                <a:effectLst>
                  <a:outerShdw blurRad="41275" dist="20320" dir="1800000" algn="tl" rotWithShape="0">
                    <a:srgbClr val="000000">
                      <a:alpha val="40000"/>
                    </a:srgbClr>
                  </a:outerShdw>
                </a:effectLst>
                <a:latin typeface="华文楷体" pitchFamily="2" charset="-122"/>
                <a:ea typeface="华文楷体" pitchFamily="2" charset="-122"/>
              </a:rPr>
              <a:t>上行逻辑信道与传输信道的映射关系</a:t>
            </a:r>
            <a:endParaRPr lang="zh-CN" altLang="en-US" sz="4000" b="1" dirty="0">
              <a:ln w="12700">
                <a:solidFill>
                  <a:schemeClr val="tx2">
                    <a:satMod val="155000"/>
                  </a:schemeClr>
                </a:solidFill>
                <a:prstDash val="solid"/>
              </a:ln>
              <a:solidFill>
                <a:schemeClr val="accent2">
                  <a:lumMod val="50000"/>
                </a:schemeClr>
              </a:solidFill>
              <a:effectLst>
                <a:outerShdw blurRad="41275" dist="20320" dir="1800000" algn="tl" rotWithShape="0">
                  <a:srgbClr val="000000">
                    <a:alpha val="40000"/>
                  </a:srgbClr>
                </a:outerShdw>
              </a:effectLst>
              <a:latin typeface="华文楷体" pitchFamily="2" charset="-122"/>
              <a:ea typeface="华文楷体" pitchFamily="2" charset="-122"/>
            </a:endParaRPr>
          </a:p>
        </p:txBody>
      </p:sp>
      <p:pic>
        <p:nvPicPr>
          <p:cNvPr id="14" name="图片 13"/>
          <p:cNvPicPr/>
          <p:nvPr/>
        </p:nvPicPr>
        <p:blipFill>
          <a:blip r:embed="rId4"/>
          <a:srcRect/>
          <a:stretch>
            <a:fillRect/>
          </a:stretch>
        </p:blipFill>
        <p:spPr bwMode="auto">
          <a:xfrm>
            <a:off x="3432204" y="3835021"/>
            <a:ext cx="5548023" cy="2599898"/>
          </a:xfrm>
          <a:prstGeom prst="rect">
            <a:avLst/>
          </a:prstGeom>
          <a:noFill/>
          <a:ln w="9525">
            <a:noFill/>
            <a:miter lim="800000"/>
            <a:headEnd/>
            <a:tailEnd/>
          </a:ln>
        </p:spPr>
      </p:pic>
      <p:sp>
        <p:nvSpPr>
          <p:cNvPr id="15" name="TextBox 14"/>
          <p:cNvSpPr txBox="1"/>
          <p:nvPr/>
        </p:nvSpPr>
        <p:spPr>
          <a:xfrm>
            <a:off x="206996" y="4055665"/>
            <a:ext cx="3245887" cy="1938992"/>
          </a:xfrm>
          <a:prstGeom prst="rect">
            <a:avLst/>
          </a:prstGeom>
          <a:noFill/>
        </p:spPr>
        <p:txBody>
          <a:bodyPr wrap="square" rtlCol="0">
            <a:spAutoFit/>
          </a:bodyPr>
          <a:lstStyle/>
          <a:p>
            <a:pPr algn="ctr"/>
            <a:r>
              <a:rPr lang="zh-CN" altLang="en-US" sz="4000" b="1" dirty="0" smtClean="0">
                <a:ln w="12700">
                  <a:solidFill>
                    <a:schemeClr val="tx2">
                      <a:satMod val="155000"/>
                    </a:schemeClr>
                  </a:solidFill>
                  <a:prstDash val="solid"/>
                </a:ln>
                <a:solidFill>
                  <a:schemeClr val="accent2">
                    <a:lumMod val="50000"/>
                  </a:schemeClr>
                </a:solidFill>
                <a:effectLst>
                  <a:outerShdw blurRad="41275" dist="20320" dir="1800000" algn="tl" rotWithShape="0">
                    <a:srgbClr val="000000">
                      <a:alpha val="40000"/>
                    </a:srgbClr>
                  </a:outerShdw>
                </a:effectLst>
                <a:latin typeface="华文楷体" pitchFamily="2" charset="-122"/>
                <a:ea typeface="华文楷体" pitchFamily="2" charset="-122"/>
              </a:rPr>
              <a:t>下行逻辑信道与传输信道的映射关系</a:t>
            </a:r>
            <a:endParaRPr lang="zh-CN" altLang="en-US" sz="4000" b="1" dirty="0">
              <a:ln w="12700">
                <a:solidFill>
                  <a:schemeClr val="tx2">
                    <a:satMod val="155000"/>
                  </a:schemeClr>
                </a:solidFill>
                <a:prstDash val="solid"/>
              </a:ln>
              <a:solidFill>
                <a:schemeClr val="accent2">
                  <a:lumMod val="50000"/>
                </a:schemeClr>
              </a:solidFill>
              <a:effectLst>
                <a:outerShdw blurRad="41275" dist="20320" dir="1800000" algn="tl" rotWithShape="0">
                  <a:srgbClr val="000000">
                    <a:alpha val="40000"/>
                  </a:srgbClr>
                </a:outerShdw>
              </a:effectLst>
              <a:latin typeface="华文楷体" pitchFamily="2" charset="-122"/>
              <a:ea typeface="华文楷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12642"/>
                                        </p:tgtEl>
                                        <p:attrNameLst>
                                          <p:attrName>style.visibility</p:attrName>
                                        </p:attrNameLst>
                                      </p:cBhvr>
                                      <p:to>
                                        <p:strVal val="visible"/>
                                      </p:to>
                                    </p:set>
                                    <p:anim calcmode="lin" valueType="num">
                                      <p:cBhvr>
                                        <p:cTn id="7" dur="1000" fill="hold"/>
                                        <p:tgtEl>
                                          <p:spTgt spid="112642"/>
                                        </p:tgtEl>
                                        <p:attrNameLst>
                                          <p:attrName>ppt_x</p:attrName>
                                        </p:attrNameLst>
                                      </p:cBhvr>
                                      <p:tavLst>
                                        <p:tav tm="0">
                                          <p:val>
                                            <p:strVal val="#ppt_x-.2"/>
                                          </p:val>
                                        </p:tav>
                                        <p:tav tm="100000">
                                          <p:val>
                                            <p:strVal val="#ppt_x"/>
                                          </p:val>
                                        </p:tav>
                                      </p:tavLst>
                                    </p:anim>
                                    <p:anim calcmode="lin" valueType="num">
                                      <p:cBhvr>
                                        <p:cTn id="8" dur="1000" fill="hold"/>
                                        <p:tgtEl>
                                          <p:spTgt spid="112642"/>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2642"/>
                                        </p:tgtEl>
                                      </p:cBhvr>
                                    </p:animEffect>
                                  </p:childTnLst>
                                </p:cTn>
                              </p:par>
                            </p:childTnLst>
                          </p:cTn>
                        </p:par>
                        <p:par>
                          <p:cTn id="10" fill="hold">
                            <p:stCondLst>
                              <p:cond delay="1000"/>
                            </p:stCondLst>
                            <p:childTnLst>
                              <p:par>
                                <p:cTn id="11" presetID="1" presetClass="entr" presetSubtype="0" fill="hold" grpId="0" nodeType="afterEffect">
                                  <p:stCondLst>
                                    <p:cond delay="100"/>
                                  </p:stCondLst>
                                  <p:childTnLst>
                                    <p:set>
                                      <p:cBhvr>
                                        <p:cTn id="12" dur="1" fill="hold">
                                          <p:stCondLst>
                                            <p:cond delay="0"/>
                                          </p:stCondLst>
                                        </p:cTn>
                                        <p:tgtEl>
                                          <p:spTgt spid="112643">
                                            <p:bg/>
                                          </p:spTgt>
                                        </p:tgtEl>
                                        <p:attrNameLst>
                                          <p:attrName>style.visibility</p:attrName>
                                        </p:attrNameLst>
                                      </p:cBhvr>
                                      <p:to>
                                        <p:strVal val="visible"/>
                                      </p:to>
                                    </p:set>
                                  </p:childTnLst>
                                </p:cTn>
                              </p:par>
                            </p:childTnLst>
                          </p:cTn>
                        </p:par>
                        <p:par>
                          <p:cTn id="13" fill="hold">
                            <p:stCondLst>
                              <p:cond delay="1100"/>
                            </p:stCondLst>
                            <p:childTnLst>
                              <p:par>
                                <p:cTn id="14" presetID="1" presetClass="entr" presetSubtype="0" fill="hold" grpId="0" nodeType="afterEffect">
                                  <p:stCondLst>
                                    <p:cond delay="100"/>
                                  </p:stCondLst>
                                  <p:childTnLst>
                                    <p:set>
                                      <p:cBhvr>
                                        <p:cTn id="15" dur="1" fill="hold">
                                          <p:stCondLst>
                                            <p:cond delay="0"/>
                                          </p:stCondLst>
                                        </p:cTn>
                                        <p:tgtEl>
                                          <p:spTgt spid="112643">
                                            <p:txEl>
                                              <p:pRg st="0" end="0"/>
                                            </p:txEl>
                                          </p:spTgt>
                                        </p:tgtEl>
                                        <p:attrNameLst>
                                          <p:attrName>style.visibility</p:attrName>
                                        </p:attrNameLst>
                                      </p:cBhvr>
                                      <p:to>
                                        <p:strVal val="visible"/>
                                      </p:to>
                                    </p:set>
                                  </p:childTnLst>
                                </p:cTn>
                              </p:par>
                            </p:childTnLst>
                          </p:cTn>
                        </p:par>
                        <p:par>
                          <p:cTn id="16" fill="hold">
                            <p:stCondLst>
                              <p:cond delay="1200"/>
                            </p:stCondLst>
                            <p:childTnLst>
                              <p:par>
                                <p:cTn id="17" presetID="1" presetClass="entr" presetSubtype="0" fill="hold" grpId="0" nodeType="afterEffect">
                                  <p:stCondLst>
                                    <p:cond delay="100"/>
                                  </p:stCondLst>
                                  <p:childTnLst>
                                    <p:set>
                                      <p:cBhvr>
                                        <p:cTn id="18" dur="1" fill="hold">
                                          <p:stCondLst>
                                            <p:cond delay="0"/>
                                          </p:stCondLst>
                                        </p:cTn>
                                        <p:tgtEl>
                                          <p:spTgt spid="112643">
                                            <p:txEl>
                                              <p:pRg st="1" end="1"/>
                                            </p:txEl>
                                          </p:spTgt>
                                        </p:tgtEl>
                                        <p:attrNameLst>
                                          <p:attrName>style.visibility</p:attrName>
                                        </p:attrNameLst>
                                      </p:cBhvr>
                                      <p:to>
                                        <p:strVal val="visible"/>
                                      </p:to>
                                    </p:set>
                                  </p:childTnLst>
                                </p:cTn>
                              </p:par>
                            </p:childTnLst>
                          </p:cTn>
                        </p:par>
                        <p:par>
                          <p:cTn id="19" fill="hold">
                            <p:stCondLst>
                              <p:cond delay="1300"/>
                            </p:stCondLst>
                            <p:childTnLst>
                              <p:par>
                                <p:cTn id="20" presetID="1" presetClass="entr" presetSubtype="0" fill="hold" grpId="0" nodeType="afterEffect">
                                  <p:stCondLst>
                                    <p:cond delay="100"/>
                                  </p:stCondLst>
                                  <p:childTnLst>
                                    <p:set>
                                      <p:cBhvr>
                                        <p:cTn id="21" dur="1" fill="hold">
                                          <p:stCondLst>
                                            <p:cond delay="0"/>
                                          </p:stCondLst>
                                        </p:cTn>
                                        <p:tgtEl>
                                          <p:spTgt spid="112643">
                                            <p:txEl>
                                              <p:pRg st="2" end="2"/>
                                            </p:txEl>
                                          </p:spTgt>
                                        </p:tgtEl>
                                        <p:attrNameLst>
                                          <p:attrName>style.visibility</p:attrName>
                                        </p:attrNameLst>
                                      </p:cBhvr>
                                      <p:to>
                                        <p:strVal val="visible"/>
                                      </p:to>
                                    </p:set>
                                  </p:childTnLst>
                                </p:cTn>
                              </p:par>
                            </p:childTnLst>
                          </p:cTn>
                        </p:par>
                        <p:par>
                          <p:cTn id="22" fill="hold">
                            <p:stCondLst>
                              <p:cond delay="1400"/>
                            </p:stCondLst>
                            <p:childTnLst>
                              <p:par>
                                <p:cTn id="23" presetID="1" presetClass="entr" presetSubtype="0" fill="hold" grpId="0" nodeType="afterEffect">
                                  <p:stCondLst>
                                    <p:cond delay="100"/>
                                  </p:stCondLst>
                                  <p:childTnLst>
                                    <p:set>
                                      <p:cBhvr>
                                        <p:cTn id="24" dur="1" fill="hold">
                                          <p:stCondLst>
                                            <p:cond delay="0"/>
                                          </p:stCondLst>
                                        </p:cTn>
                                        <p:tgtEl>
                                          <p:spTgt spid="112643">
                                            <p:txEl>
                                              <p:pRg st="3" end="3"/>
                                            </p:txEl>
                                          </p:spTgt>
                                        </p:tgtEl>
                                        <p:attrNameLst>
                                          <p:attrName>style.visibility</p:attrName>
                                        </p:attrNameLst>
                                      </p:cBhvr>
                                      <p:to>
                                        <p:strVal val="visible"/>
                                      </p:to>
                                    </p:set>
                                  </p:childTnLst>
                                </p:cTn>
                              </p:par>
                            </p:childTnLst>
                          </p:cTn>
                        </p:par>
                        <p:par>
                          <p:cTn id="25" fill="hold">
                            <p:stCondLst>
                              <p:cond delay="1500"/>
                            </p:stCondLst>
                            <p:childTnLst>
                              <p:par>
                                <p:cTn id="26" presetID="1" presetClass="entr" presetSubtype="0" fill="hold" grpId="0" nodeType="afterEffect">
                                  <p:stCondLst>
                                    <p:cond delay="100"/>
                                  </p:stCondLst>
                                  <p:childTnLst>
                                    <p:set>
                                      <p:cBhvr>
                                        <p:cTn id="27" dur="1" fill="hold">
                                          <p:stCondLst>
                                            <p:cond delay="0"/>
                                          </p:stCondLst>
                                        </p:cTn>
                                        <p:tgtEl>
                                          <p:spTgt spid="112643">
                                            <p:txEl>
                                              <p:pRg st="4" end="4"/>
                                            </p:txEl>
                                          </p:spTgt>
                                        </p:tgtEl>
                                        <p:attrNameLst>
                                          <p:attrName>style.visibility</p:attrName>
                                        </p:attrNameLst>
                                      </p:cBhvr>
                                      <p:to>
                                        <p:strVal val="visible"/>
                                      </p:to>
                                    </p:set>
                                  </p:childTnLst>
                                </p:cTn>
                              </p:par>
                            </p:childTnLst>
                          </p:cTn>
                        </p:par>
                        <p:par>
                          <p:cTn id="28" fill="hold">
                            <p:stCondLst>
                              <p:cond delay="1600"/>
                            </p:stCondLst>
                            <p:childTnLst>
                              <p:par>
                                <p:cTn id="29" presetID="1" presetClass="entr" presetSubtype="0" fill="hold" grpId="0" nodeType="afterEffect">
                                  <p:stCondLst>
                                    <p:cond delay="100"/>
                                  </p:stCondLst>
                                  <p:childTnLst>
                                    <p:set>
                                      <p:cBhvr>
                                        <p:cTn id="30" dur="1" fill="hold">
                                          <p:stCondLst>
                                            <p:cond delay="0"/>
                                          </p:stCondLst>
                                        </p:cTn>
                                        <p:tgtEl>
                                          <p:spTgt spid="112643">
                                            <p:txEl>
                                              <p:pRg st="5" end="5"/>
                                            </p:txEl>
                                          </p:spTgt>
                                        </p:tgtEl>
                                        <p:attrNameLst>
                                          <p:attrName>style.visibility</p:attrName>
                                        </p:attrNameLst>
                                      </p:cBhvr>
                                      <p:to>
                                        <p:strVal val="visible"/>
                                      </p:to>
                                    </p:set>
                                  </p:childTnLst>
                                </p:cTn>
                              </p:par>
                            </p:childTnLst>
                          </p:cTn>
                        </p:par>
                        <p:par>
                          <p:cTn id="31" fill="hold">
                            <p:stCondLst>
                              <p:cond delay="1700"/>
                            </p:stCondLst>
                            <p:childTnLst>
                              <p:par>
                                <p:cTn id="32" presetID="1" presetClass="entr" presetSubtype="0" fill="hold" grpId="0" nodeType="afterEffect">
                                  <p:stCondLst>
                                    <p:cond delay="100"/>
                                  </p:stCondLst>
                                  <p:childTnLst>
                                    <p:set>
                                      <p:cBhvr>
                                        <p:cTn id="33" dur="1" fill="hold">
                                          <p:stCondLst>
                                            <p:cond delay="0"/>
                                          </p:stCondLst>
                                        </p:cTn>
                                        <p:tgtEl>
                                          <p:spTgt spid="112643">
                                            <p:txEl>
                                              <p:pRg st="6" end="6"/>
                                            </p:txEl>
                                          </p:spTgt>
                                        </p:tgtEl>
                                        <p:attrNameLst>
                                          <p:attrName>style.visibility</p:attrName>
                                        </p:attrNameLst>
                                      </p:cBhvr>
                                      <p:to>
                                        <p:strVal val="visible"/>
                                      </p:to>
                                    </p:set>
                                  </p:childTnLst>
                                </p:cTn>
                              </p:par>
                            </p:childTnLst>
                          </p:cTn>
                        </p:par>
                        <p:par>
                          <p:cTn id="34" fill="hold">
                            <p:stCondLst>
                              <p:cond delay="1800"/>
                            </p:stCondLst>
                            <p:childTnLst>
                              <p:par>
                                <p:cTn id="35" presetID="1" presetClass="entr" presetSubtype="0" fill="hold" grpId="0" nodeType="afterEffect">
                                  <p:stCondLst>
                                    <p:cond delay="100"/>
                                  </p:stCondLst>
                                  <p:childTnLst>
                                    <p:set>
                                      <p:cBhvr>
                                        <p:cTn id="36" dur="1" fill="hold">
                                          <p:stCondLst>
                                            <p:cond delay="0"/>
                                          </p:stCondLst>
                                        </p:cTn>
                                        <p:tgtEl>
                                          <p:spTgt spid="11264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7" presetClass="entr" presetSubtype="8"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900" fill="hold"/>
                                        <p:tgtEl>
                                          <p:spTgt spid="9"/>
                                        </p:tgtEl>
                                        <p:attrNameLst>
                                          <p:attrName>ppt_x</p:attrName>
                                        </p:attrNameLst>
                                      </p:cBhvr>
                                      <p:tavLst>
                                        <p:tav tm="0">
                                          <p:val>
                                            <p:strVal val="#ppt_x-#ppt_w/2"/>
                                          </p:val>
                                        </p:tav>
                                        <p:tav tm="100000">
                                          <p:val>
                                            <p:strVal val="#ppt_x"/>
                                          </p:val>
                                        </p:tav>
                                      </p:tavLst>
                                    </p:anim>
                                    <p:anim calcmode="lin" valueType="num">
                                      <p:cBhvr>
                                        <p:cTn id="42" dur="900" fill="hold"/>
                                        <p:tgtEl>
                                          <p:spTgt spid="9"/>
                                        </p:tgtEl>
                                        <p:attrNameLst>
                                          <p:attrName>ppt_y</p:attrName>
                                        </p:attrNameLst>
                                      </p:cBhvr>
                                      <p:tavLst>
                                        <p:tav tm="0">
                                          <p:val>
                                            <p:strVal val="#ppt_y"/>
                                          </p:val>
                                        </p:tav>
                                        <p:tav tm="100000">
                                          <p:val>
                                            <p:strVal val="#ppt_y"/>
                                          </p:val>
                                        </p:tav>
                                      </p:tavLst>
                                    </p:anim>
                                    <p:anim calcmode="lin" valueType="num">
                                      <p:cBhvr>
                                        <p:cTn id="43" dur="900" fill="hold"/>
                                        <p:tgtEl>
                                          <p:spTgt spid="9"/>
                                        </p:tgtEl>
                                        <p:attrNameLst>
                                          <p:attrName>ppt_w</p:attrName>
                                        </p:attrNameLst>
                                      </p:cBhvr>
                                      <p:tavLst>
                                        <p:tav tm="0">
                                          <p:val>
                                            <p:fltVal val="0"/>
                                          </p:val>
                                        </p:tav>
                                        <p:tav tm="100000">
                                          <p:val>
                                            <p:strVal val="#ppt_w"/>
                                          </p:val>
                                        </p:tav>
                                      </p:tavLst>
                                    </p:anim>
                                    <p:anim calcmode="lin" valueType="num">
                                      <p:cBhvr>
                                        <p:cTn id="44" dur="900" fill="hold"/>
                                        <p:tgtEl>
                                          <p:spTgt spid="9"/>
                                        </p:tgtEl>
                                        <p:attrNameLst>
                                          <p:attrName>ppt_h</p:attrName>
                                        </p:attrNameLst>
                                      </p:cBhvr>
                                      <p:tavLst>
                                        <p:tav tm="0">
                                          <p:val>
                                            <p:strVal val="#ppt_h"/>
                                          </p:val>
                                        </p:tav>
                                        <p:tav tm="100000">
                                          <p:val>
                                            <p:strVal val="#ppt_h"/>
                                          </p:val>
                                        </p:tav>
                                      </p:tavLst>
                                    </p:anim>
                                  </p:childTnLst>
                                </p:cTn>
                              </p:par>
                            </p:childTnLst>
                          </p:cTn>
                        </p:par>
                        <p:par>
                          <p:cTn id="45" fill="hold">
                            <p:stCondLst>
                              <p:cond delay="900"/>
                            </p:stCondLst>
                            <p:childTnLst>
                              <p:par>
                                <p:cTn id="46" presetID="1" presetClass="entr" presetSubtype="0" fill="hold" nodeType="afterEffect">
                                  <p:stCondLst>
                                    <p:cond delay="200"/>
                                  </p:stCondLst>
                                  <p:childTnLst>
                                    <p:set>
                                      <p:cBhvr>
                                        <p:cTn id="47" dur="1" fill="hold">
                                          <p:stCondLst>
                                            <p:cond delay="0"/>
                                          </p:stCondLst>
                                        </p:cTn>
                                        <p:tgtEl>
                                          <p:spTgt spid="12"/>
                                        </p:tgtEl>
                                        <p:attrNameLst>
                                          <p:attrName>style.visibility</p:attrName>
                                        </p:attrNameLst>
                                      </p:cBhvr>
                                      <p:to>
                                        <p:strVal val="visible"/>
                                      </p:to>
                                    </p:set>
                                  </p:childTnLst>
                                </p:cTn>
                              </p:par>
                            </p:childTnLst>
                          </p:cTn>
                        </p:par>
                        <p:par>
                          <p:cTn id="48" fill="hold">
                            <p:stCondLst>
                              <p:cond delay="1100"/>
                            </p:stCondLst>
                            <p:childTnLst>
                              <p:par>
                                <p:cTn id="49" presetID="1"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7" presetClass="entr" presetSubtype="8"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p:cTn id="55" dur="800" fill="hold"/>
                                        <p:tgtEl>
                                          <p:spTgt spid="11"/>
                                        </p:tgtEl>
                                        <p:attrNameLst>
                                          <p:attrName>ppt_x</p:attrName>
                                        </p:attrNameLst>
                                      </p:cBhvr>
                                      <p:tavLst>
                                        <p:tav tm="0">
                                          <p:val>
                                            <p:strVal val="#ppt_x-#ppt_w/2"/>
                                          </p:val>
                                        </p:tav>
                                        <p:tav tm="100000">
                                          <p:val>
                                            <p:strVal val="#ppt_x"/>
                                          </p:val>
                                        </p:tav>
                                      </p:tavLst>
                                    </p:anim>
                                    <p:anim calcmode="lin" valueType="num">
                                      <p:cBhvr>
                                        <p:cTn id="56" dur="800" fill="hold"/>
                                        <p:tgtEl>
                                          <p:spTgt spid="11"/>
                                        </p:tgtEl>
                                        <p:attrNameLst>
                                          <p:attrName>ppt_y</p:attrName>
                                        </p:attrNameLst>
                                      </p:cBhvr>
                                      <p:tavLst>
                                        <p:tav tm="0">
                                          <p:val>
                                            <p:strVal val="#ppt_y"/>
                                          </p:val>
                                        </p:tav>
                                        <p:tav tm="100000">
                                          <p:val>
                                            <p:strVal val="#ppt_y"/>
                                          </p:val>
                                        </p:tav>
                                      </p:tavLst>
                                    </p:anim>
                                    <p:anim calcmode="lin" valueType="num">
                                      <p:cBhvr>
                                        <p:cTn id="57" dur="800" fill="hold"/>
                                        <p:tgtEl>
                                          <p:spTgt spid="11"/>
                                        </p:tgtEl>
                                        <p:attrNameLst>
                                          <p:attrName>ppt_w</p:attrName>
                                        </p:attrNameLst>
                                      </p:cBhvr>
                                      <p:tavLst>
                                        <p:tav tm="0">
                                          <p:val>
                                            <p:fltVal val="0"/>
                                          </p:val>
                                        </p:tav>
                                        <p:tav tm="100000">
                                          <p:val>
                                            <p:strVal val="#ppt_w"/>
                                          </p:val>
                                        </p:tav>
                                      </p:tavLst>
                                    </p:anim>
                                    <p:anim calcmode="lin" valueType="num">
                                      <p:cBhvr>
                                        <p:cTn id="58" dur="800" fill="hold"/>
                                        <p:tgtEl>
                                          <p:spTgt spid="11"/>
                                        </p:tgtEl>
                                        <p:attrNameLst>
                                          <p:attrName>ppt_h</p:attrName>
                                        </p:attrNameLst>
                                      </p:cBhvr>
                                      <p:tavLst>
                                        <p:tav tm="0">
                                          <p:val>
                                            <p:strVal val="#ppt_h"/>
                                          </p:val>
                                        </p:tav>
                                        <p:tav tm="100000">
                                          <p:val>
                                            <p:strVal val="#ppt_h"/>
                                          </p:val>
                                        </p:tav>
                                      </p:tavLst>
                                    </p:anim>
                                  </p:childTnLst>
                                </p:cTn>
                              </p:par>
                            </p:childTnLst>
                          </p:cTn>
                        </p:par>
                        <p:par>
                          <p:cTn id="59" fill="hold">
                            <p:stCondLst>
                              <p:cond delay="800"/>
                            </p:stCondLst>
                            <p:childTnLst>
                              <p:par>
                                <p:cTn id="60" presetID="1" presetClass="entr" presetSubtype="0" fill="hold" nodeType="afterEffect">
                                  <p:stCondLst>
                                    <p:cond delay="300"/>
                                  </p:stCondLst>
                                  <p:childTnLst>
                                    <p:set>
                                      <p:cBhvr>
                                        <p:cTn id="61" dur="1" fill="hold">
                                          <p:stCondLst>
                                            <p:cond delay="0"/>
                                          </p:stCondLst>
                                        </p:cTn>
                                        <p:tgtEl>
                                          <p:spTgt spid="14"/>
                                        </p:tgtEl>
                                        <p:attrNameLst>
                                          <p:attrName>style.visibility</p:attrName>
                                        </p:attrNameLst>
                                      </p:cBhvr>
                                      <p:to>
                                        <p:strVal val="visible"/>
                                      </p:to>
                                    </p:set>
                                  </p:childTnLst>
                                </p:cTn>
                              </p:par>
                            </p:childTnLst>
                          </p:cTn>
                        </p:par>
                        <p:par>
                          <p:cTn id="62" fill="hold">
                            <p:stCondLst>
                              <p:cond delay="1100"/>
                            </p:stCondLst>
                            <p:childTnLst>
                              <p:par>
                                <p:cTn id="63" presetID="1" presetClass="entr" presetSubtype="0" fill="hold" grpId="0" nodeType="afterEffect">
                                  <p:stCondLst>
                                    <p:cond delay="0"/>
                                  </p:stCondLst>
                                  <p:childTnLst>
                                    <p:set>
                                      <p:cBhvr>
                                        <p:cTn id="6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animBg="1"/>
      <p:bldP spid="112643" grpId="0" build="p" animBg="1"/>
      <p:bldP spid="9" grpId="0" animBg="1"/>
      <p:bldP spid="11" grpId="0" animBg="1"/>
      <p:bldP spid="13"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Title 1"/>
          <p:cNvSpPr>
            <a:spLocks noGrp="1"/>
          </p:cNvSpPr>
          <p:nvPr>
            <p:ph type="title"/>
          </p:nvPr>
        </p:nvSpPr>
        <p:spPr>
          <a:xfrm>
            <a:off x="371475" y="374650"/>
            <a:ext cx="8247063" cy="676275"/>
          </a:xfrm>
        </p:spPr>
        <p:txBody>
          <a:bodyPr/>
          <a:lstStyle/>
          <a:p>
            <a:r>
              <a:rPr lang="en-US" altLang="zh-CN" dirty="0" smtClean="0">
                <a:ea typeface="宋体" pitchFamily="2" charset="-122"/>
              </a:rPr>
              <a:t>L1——PHY</a:t>
            </a:r>
            <a:r>
              <a:rPr lang="zh-CN" altLang="en-US" dirty="0" smtClean="0">
                <a:ea typeface="宋体" pitchFamily="2" charset="-122"/>
              </a:rPr>
              <a:t>层</a:t>
            </a:r>
            <a:endParaRPr lang="en-US" altLang="zh-CN" dirty="0" smtClean="0">
              <a:ea typeface="宋体" pitchFamily="2" charset="-122"/>
            </a:endParaRPr>
          </a:p>
        </p:txBody>
      </p:sp>
      <p:sp>
        <p:nvSpPr>
          <p:cNvPr id="11" name="TextBox 10"/>
          <p:cNvSpPr txBox="1"/>
          <p:nvPr/>
        </p:nvSpPr>
        <p:spPr>
          <a:xfrm>
            <a:off x="600501" y="1473958"/>
            <a:ext cx="7902054" cy="2769989"/>
          </a:xfrm>
          <a:prstGeom prst="rect">
            <a:avLst/>
          </a:prstGeom>
          <a:noFill/>
        </p:spPr>
        <p:txBody>
          <a:bodyPr wrap="square" rtlCol="0">
            <a:spAutoFit/>
          </a:bodyPr>
          <a:lstStyle/>
          <a:p>
            <a:pPr>
              <a:lnSpc>
                <a:spcPct val="200000"/>
              </a:lnSpc>
            </a:pPr>
            <a:r>
              <a:rPr lang="en-US" altLang="zh-CN" sz="2000" dirty="0" smtClean="0"/>
              <a:t>        </a:t>
            </a:r>
            <a:r>
              <a:rPr lang="zh-CN" altLang="en-US" sz="2000" dirty="0" smtClean="0"/>
              <a:t>物理层是为高层提供传输服务的，因此在物理层将设计到信号</a:t>
            </a:r>
            <a:r>
              <a:rPr lang="en-US" sz="2000" dirty="0" smtClean="0"/>
              <a:t>bit</a:t>
            </a:r>
            <a:r>
              <a:rPr lang="zh-CN" altLang="en-US" sz="2000" dirty="0" smtClean="0"/>
              <a:t>流用电磁波的实现，并且涉及到信号的编码调制等功能的软硬件实现，通过这一层，信号由传输信道映射到物理信道，信号才是真正发送出去了。</a:t>
            </a:r>
          </a:p>
          <a:p>
            <a:pPr algn="l"/>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11620"/>
                                        </p:tgtEl>
                                        <p:attrNameLst>
                                          <p:attrName>style.visibility</p:attrName>
                                        </p:attrNameLst>
                                      </p:cBhvr>
                                      <p:to>
                                        <p:strVal val="visible"/>
                                      </p:to>
                                    </p:set>
                                    <p:anim calcmode="lin" valueType="num">
                                      <p:cBhvr>
                                        <p:cTn id="7" dur="1000" fill="hold"/>
                                        <p:tgtEl>
                                          <p:spTgt spid="111620"/>
                                        </p:tgtEl>
                                        <p:attrNameLst>
                                          <p:attrName>ppt_x</p:attrName>
                                        </p:attrNameLst>
                                      </p:cBhvr>
                                      <p:tavLst>
                                        <p:tav tm="0">
                                          <p:val>
                                            <p:strVal val="#ppt_x-.2"/>
                                          </p:val>
                                        </p:tav>
                                        <p:tav tm="100000">
                                          <p:val>
                                            <p:strVal val="#ppt_x"/>
                                          </p:val>
                                        </p:tav>
                                      </p:tavLst>
                                    </p:anim>
                                    <p:anim calcmode="lin" valueType="num">
                                      <p:cBhvr>
                                        <p:cTn id="8" dur="1000" fill="hold"/>
                                        <p:tgtEl>
                                          <p:spTgt spid="11162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1620"/>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5"/>
          <p:cNvSpPr txBox="1">
            <a:spLocks/>
          </p:cNvSpPr>
          <p:nvPr/>
        </p:nvSpPr>
        <p:spPr bwMode="auto">
          <a:xfrm>
            <a:off x="573212" y="686732"/>
            <a:ext cx="7929348" cy="5871019"/>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223838" lvl="0" indent="-223838" eaLnBrk="0" hangingPunct="0">
              <a:spcBef>
                <a:spcPts val="600"/>
              </a:spcBef>
              <a:spcAft>
                <a:spcPts val="600"/>
              </a:spcAft>
              <a:buClr>
                <a:srgbClr val="F68933"/>
              </a:buClr>
              <a:buFont typeface="Wingdings" pitchFamily="2" charset="2"/>
              <a:buChar char="l"/>
            </a:pPr>
            <a:r>
              <a:rPr lang="zh-CN" altLang="en-US" sz="2000" dirty="0" smtClean="0">
                <a:solidFill>
                  <a:schemeClr val="bg1"/>
                </a:solidFill>
              </a:rPr>
              <a:t>物理下行数据信道</a:t>
            </a:r>
            <a:endParaRPr kumimoji="0" lang="zh-CN" altLang="en-US" sz="200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endParaRPr>
          </a:p>
          <a:p>
            <a:pPr marL="223838" lvl="0" indent="-223838" eaLnBrk="0" hangingPunct="0">
              <a:spcBef>
                <a:spcPct val="20000"/>
              </a:spcBef>
              <a:buClr>
                <a:srgbClr val="F68933"/>
              </a:buClr>
            </a:pPr>
            <a:r>
              <a:rPr kumimoji="0" lang="en-US" altLang="zh-CN" sz="2000" b="1"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rPr>
              <a:t>	</a:t>
            </a:r>
            <a:r>
              <a:rPr kumimoji="0" lang="en-US" altLang="zh-CN" sz="2000" b="1" i="0" u="none" strike="noStrike" kern="1200" cap="none" spc="0" normalizeH="0" noProof="0" dirty="0" smtClean="0">
                <a:ln>
                  <a:noFill/>
                </a:ln>
                <a:solidFill>
                  <a:schemeClr val="bg1"/>
                </a:solidFill>
                <a:effectLst/>
                <a:uLnTx/>
                <a:uFillTx/>
                <a:latin typeface="Arial" pitchFamily="34" charset="0"/>
                <a:ea typeface="+mn-ea"/>
                <a:cs typeface="Arial" pitchFamily="34" charset="0"/>
              </a:rPr>
              <a:t>     </a:t>
            </a:r>
            <a:r>
              <a:rPr lang="zh-CN" altLang="en-US" sz="2000" b="1" dirty="0" smtClean="0">
                <a:solidFill>
                  <a:schemeClr val="bg1"/>
                </a:solidFill>
              </a:rPr>
              <a:t>物理广播信道</a:t>
            </a:r>
            <a:r>
              <a:rPr lang="en-US" sz="2000" b="1" dirty="0" smtClean="0">
                <a:solidFill>
                  <a:schemeClr val="bg1"/>
                </a:solidFill>
              </a:rPr>
              <a:t>(PBCH)</a:t>
            </a:r>
            <a:r>
              <a:rPr lang="en-US" sz="2000" b="1" dirty="0" smtClean="0"/>
              <a:t>                    </a:t>
            </a:r>
            <a:r>
              <a:rPr kumimoji="0" lang="zh-CN" altLang="en-US" sz="200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rPr>
              <a:t>：</a:t>
            </a:r>
            <a:r>
              <a:rPr lang="zh-CN" altLang="en-US" sz="1800" dirty="0" smtClean="0">
                <a:solidFill>
                  <a:schemeClr val="bg1"/>
                </a:solidFill>
              </a:rPr>
              <a:t>传输广播系统信息。</a:t>
            </a:r>
            <a:endParaRPr kumimoji="0" lang="zh-CN" altLang="en-US" sz="180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endParaRPr>
          </a:p>
          <a:p>
            <a:pPr marL="223838" lvl="0" indent="-223838" eaLnBrk="0" hangingPunct="0">
              <a:spcBef>
                <a:spcPts val="0"/>
              </a:spcBef>
              <a:buClr>
                <a:srgbClr val="F68933"/>
              </a:buClr>
            </a:pPr>
            <a:r>
              <a:rPr kumimoji="0" lang="en-US" altLang="zh-CN" sz="2000" b="1"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rPr>
              <a:t>	     </a:t>
            </a:r>
            <a:r>
              <a:rPr lang="zh-CN" altLang="en-US" sz="2000" b="1" dirty="0" smtClean="0">
                <a:solidFill>
                  <a:schemeClr val="bg1"/>
                </a:solidFill>
              </a:rPr>
              <a:t>物理下行链路共享信道</a:t>
            </a:r>
            <a:r>
              <a:rPr lang="en-US" sz="2000" b="1" dirty="0" smtClean="0">
                <a:solidFill>
                  <a:schemeClr val="bg1"/>
                </a:solidFill>
              </a:rPr>
              <a:t>(PDSCH)   </a:t>
            </a:r>
            <a:r>
              <a:rPr kumimoji="0" lang="zh-CN" altLang="en-US" sz="200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rPr>
              <a:t>：</a:t>
            </a:r>
            <a:r>
              <a:rPr lang="en-US" sz="1800" dirty="0" smtClean="0">
                <a:solidFill>
                  <a:schemeClr val="bg1"/>
                </a:solidFill>
              </a:rPr>
              <a:t>LTE</a:t>
            </a:r>
            <a:r>
              <a:rPr lang="zh-CN" altLang="en-US" sz="1800" dirty="0" smtClean="0">
                <a:solidFill>
                  <a:schemeClr val="bg1"/>
                </a:solidFill>
              </a:rPr>
              <a:t>承载主要数据的下行链路</a:t>
            </a:r>
            <a:r>
              <a:rPr lang="en-US" altLang="zh-CN" sz="1800" dirty="0" smtClean="0">
                <a:solidFill>
                  <a:schemeClr val="bg1"/>
                </a:solidFill>
              </a:rPr>
              <a:t>					</a:t>
            </a:r>
            <a:r>
              <a:rPr lang="zh-CN" altLang="en-US" sz="1800" dirty="0" smtClean="0">
                <a:solidFill>
                  <a:schemeClr val="bg1"/>
                </a:solidFill>
              </a:rPr>
              <a:t>的信道。</a:t>
            </a:r>
            <a:endParaRPr kumimoji="0" lang="zh-CN" altLang="en-US" sz="180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endParaRPr>
          </a:p>
          <a:p>
            <a:pPr marL="223838" lvl="0" indent="-223838" eaLnBrk="0" hangingPunct="0">
              <a:spcBef>
                <a:spcPct val="20000"/>
              </a:spcBef>
              <a:buClr>
                <a:srgbClr val="F68933"/>
              </a:buClr>
            </a:pPr>
            <a:r>
              <a:rPr lang="en-US" altLang="zh-CN" sz="2000" b="1" dirty="0" smtClean="0">
                <a:solidFill>
                  <a:schemeClr val="bg1"/>
                </a:solidFill>
              </a:rPr>
              <a:t>	     </a:t>
            </a:r>
            <a:r>
              <a:rPr lang="zh-CN" altLang="en-US" sz="2000" b="1" dirty="0" smtClean="0">
                <a:solidFill>
                  <a:schemeClr val="bg1"/>
                </a:solidFill>
              </a:rPr>
              <a:t>物理多播信道</a:t>
            </a:r>
            <a:r>
              <a:rPr lang="en-US" sz="2000" b="1" dirty="0" smtClean="0">
                <a:solidFill>
                  <a:schemeClr val="bg1"/>
                </a:solidFill>
              </a:rPr>
              <a:t>(PMCH)</a:t>
            </a:r>
            <a:r>
              <a:rPr lang="en-US" sz="2000" b="1" dirty="0" smtClean="0"/>
              <a:t>	           </a:t>
            </a:r>
            <a:r>
              <a:rPr kumimoji="0" lang="zh-CN" altLang="en-US" sz="200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rPr>
              <a:t>：</a:t>
            </a:r>
            <a:r>
              <a:rPr lang="zh-CN" altLang="en-US" sz="1800" dirty="0" smtClean="0">
                <a:solidFill>
                  <a:schemeClr val="bg1"/>
                </a:solidFill>
              </a:rPr>
              <a:t>从网络到</a:t>
            </a:r>
            <a:r>
              <a:rPr lang="en-US" sz="1800" dirty="0" smtClean="0">
                <a:solidFill>
                  <a:schemeClr val="bg1"/>
                </a:solidFill>
              </a:rPr>
              <a:t>UE</a:t>
            </a:r>
            <a:r>
              <a:rPr lang="zh-CN" altLang="en-US" sz="1800" dirty="0" smtClean="0">
                <a:solidFill>
                  <a:schemeClr val="bg1"/>
                </a:solidFill>
              </a:rPr>
              <a:t>的</a:t>
            </a:r>
            <a:r>
              <a:rPr lang="en-US" sz="1800" dirty="0" smtClean="0">
                <a:solidFill>
                  <a:schemeClr val="bg1"/>
                </a:solidFill>
              </a:rPr>
              <a:t>MBMS</a:t>
            </a:r>
            <a:r>
              <a:rPr lang="zh-CN" altLang="en-US" sz="1800" dirty="0" smtClean="0">
                <a:solidFill>
                  <a:schemeClr val="bg1"/>
                </a:solidFill>
              </a:rPr>
              <a:t>信息。</a:t>
            </a:r>
            <a:endParaRPr kumimoji="0" lang="zh-CN" altLang="en-US" sz="200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endParaRPr>
          </a:p>
          <a:p>
            <a:pPr marL="223838" indent="-223838" eaLnBrk="0" hangingPunct="0">
              <a:spcBef>
                <a:spcPts val="0"/>
              </a:spcBef>
              <a:buClr>
                <a:srgbClr val="F68933"/>
              </a:buClr>
            </a:pPr>
            <a:r>
              <a:rPr lang="zh-CN" altLang="en-US" sz="2000" b="1" dirty="0" smtClean="0">
                <a:solidFill>
                  <a:schemeClr val="bg1"/>
                </a:solidFill>
              </a:rPr>
              <a:t>        物理控制格式指示信道</a:t>
            </a:r>
            <a:r>
              <a:rPr lang="en-US" sz="2000" b="1" dirty="0" smtClean="0">
                <a:solidFill>
                  <a:schemeClr val="bg1"/>
                </a:solidFill>
              </a:rPr>
              <a:t>(PCFICH)  </a:t>
            </a:r>
            <a:r>
              <a:rPr kumimoji="0" lang="zh-CN" altLang="en-US" sz="200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rPr>
              <a:t>：</a:t>
            </a:r>
            <a:r>
              <a:rPr lang="zh-CN" altLang="en-US" sz="1800" dirty="0" smtClean="0">
                <a:solidFill>
                  <a:schemeClr val="bg1"/>
                </a:solidFill>
              </a:rPr>
              <a:t>用于指示每个子帧中控制新到</a:t>
            </a:r>
            <a:r>
              <a:rPr lang="en-US" altLang="zh-CN" sz="1800" dirty="0" smtClean="0">
                <a:solidFill>
                  <a:schemeClr val="bg1"/>
                </a:solidFill>
              </a:rPr>
              <a:t>					</a:t>
            </a:r>
            <a:r>
              <a:rPr lang="zh-CN" altLang="en-US" sz="1800" dirty="0" smtClean="0">
                <a:solidFill>
                  <a:schemeClr val="bg1"/>
                </a:solidFill>
              </a:rPr>
              <a:t>传输的</a:t>
            </a:r>
            <a:r>
              <a:rPr lang="en-US" sz="1800" dirty="0" smtClean="0">
                <a:solidFill>
                  <a:schemeClr val="bg1"/>
                </a:solidFill>
              </a:rPr>
              <a:t>OFDM</a:t>
            </a:r>
            <a:r>
              <a:rPr lang="zh-CN" altLang="en-US" sz="1800" dirty="0" smtClean="0">
                <a:solidFill>
                  <a:schemeClr val="bg1"/>
                </a:solidFill>
              </a:rPr>
              <a:t>符号数。</a:t>
            </a:r>
            <a:endParaRPr kumimoji="0" lang="zh-CN" altLang="en-US" sz="180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endParaRPr>
          </a:p>
          <a:p>
            <a:pPr marL="223838" lvl="0" indent="-223838" eaLnBrk="0" hangingPunct="0">
              <a:spcBef>
                <a:spcPts val="0"/>
              </a:spcBef>
              <a:buClr>
                <a:srgbClr val="F68933"/>
              </a:buClr>
            </a:pPr>
            <a:r>
              <a:rPr lang="zh-CN" altLang="en-US" sz="2000" b="1" dirty="0" smtClean="0">
                <a:solidFill>
                  <a:schemeClr val="bg1"/>
                </a:solidFill>
              </a:rPr>
              <a:t>        物理下行链路控制信道</a:t>
            </a:r>
            <a:r>
              <a:rPr lang="en-US" sz="2000" b="1" dirty="0" smtClean="0">
                <a:solidFill>
                  <a:schemeClr val="bg1"/>
                </a:solidFill>
              </a:rPr>
              <a:t>(PDCCH)  </a:t>
            </a:r>
            <a:r>
              <a:rPr kumimoji="0" lang="zh-CN" altLang="en-US" sz="2000" b="1"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rPr>
              <a:t> </a:t>
            </a:r>
            <a:r>
              <a:rPr kumimoji="0" lang="zh-CN" altLang="en-US" sz="200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rPr>
              <a:t>：</a:t>
            </a:r>
            <a:r>
              <a:rPr lang="zh-CN" altLang="en-US" sz="1800" dirty="0" smtClean="0">
                <a:solidFill>
                  <a:schemeClr val="bg1"/>
                </a:solidFill>
              </a:rPr>
              <a:t>携带下行链路控制信息，包含</a:t>
            </a:r>
            <a:r>
              <a:rPr lang="en-US" altLang="zh-CN" sz="1800" dirty="0" smtClean="0">
                <a:solidFill>
                  <a:schemeClr val="bg1"/>
                </a:solidFill>
              </a:rPr>
              <a:t>					 </a:t>
            </a:r>
            <a:r>
              <a:rPr lang="zh-CN" altLang="en-US" sz="1800" dirty="0" smtClean="0">
                <a:solidFill>
                  <a:schemeClr val="bg1"/>
                </a:solidFill>
              </a:rPr>
              <a:t>资源分配和一个</a:t>
            </a:r>
            <a:r>
              <a:rPr lang="en-US" sz="1800" dirty="0" smtClean="0">
                <a:solidFill>
                  <a:schemeClr val="bg1"/>
                </a:solidFill>
              </a:rPr>
              <a:t>UE</a:t>
            </a:r>
            <a:r>
              <a:rPr lang="zh-CN" altLang="en-US" sz="1800" dirty="0" smtClean="0">
                <a:solidFill>
                  <a:schemeClr val="bg1"/>
                </a:solidFill>
              </a:rPr>
              <a:t>或者一组</a:t>
            </a:r>
            <a:r>
              <a:rPr lang="en-US" altLang="zh-CN" sz="1800" dirty="0" smtClean="0">
                <a:solidFill>
                  <a:schemeClr val="bg1"/>
                </a:solidFill>
              </a:rPr>
              <a:t>					</a:t>
            </a:r>
            <a:r>
              <a:rPr lang="en-US" sz="1800" dirty="0" smtClean="0">
                <a:solidFill>
                  <a:schemeClr val="bg1"/>
                </a:solidFill>
              </a:rPr>
              <a:t>UE</a:t>
            </a:r>
            <a:r>
              <a:rPr lang="zh-CN" altLang="en-US" sz="1800" dirty="0" smtClean="0">
                <a:solidFill>
                  <a:schemeClr val="bg1"/>
                </a:solidFill>
              </a:rPr>
              <a:t>其他控制信息。</a:t>
            </a:r>
            <a:endParaRPr lang="en-US" altLang="zh-CN" sz="2000" dirty="0" smtClean="0">
              <a:solidFill>
                <a:schemeClr val="bg1"/>
              </a:solidFill>
            </a:endParaRPr>
          </a:p>
          <a:p>
            <a:pPr marL="223838" indent="-223838" eaLnBrk="0" hangingPunct="0">
              <a:spcBef>
                <a:spcPts val="0"/>
              </a:spcBef>
              <a:buClr>
                <a:srgbClr val="F68933"/>
              </a:buClr>
            </a:pPr>
            <a:r>
              <a:rPr lang="zh-CN" altLang="en-US" sz="2000" b="1" dirty="0" smtClean="0">
                <a:solidFill>
                  <a:schemeClr val="bg1"/>
                </a:solidFill>
              </a:rPr>
              <a:t>        物理混合</a:t>
            </a:r>
            <a:r>
              <a:rPr lang="en-US" sz="2000" b="1" dirty="0" smtClean="0">
                <a:solidFill>
                  <a:schemeClr val="bg1"/>
                </a:solidFill>
              </a:rPr>
              <a:t>ARQ</a:t>
            </a:r>
            <a:r>
              <a:rPr lang="zh-CN" altLang="en-US" sz="2000" b="1" dirty="0" smtClean="0">
                <a:solidFill>
                  <a:schemeClr val="bg1"/>
                </a:solidFill>
              </a:rPr>
              <a:t>指示信道</a:t>
            </a:r>
            <a:r>
              <a:rPr lang="en-US" sz="2000" b="1" dirty="0" smtClean="0">
                <a:solidFill>
                  <a:schemeClr val="bg1"/>
                </a:solidFill>
              </a:rPr>
              <a:t>(PHICH)  </a:t>
            </a:r>
            <a:r>
              <a:rPr lang="en-US" sz="2000" dirty="0" smtClean="0">
                <a:solidFill>
                  <a:schemeClr val="bg1"/>
                </a:solidFill>
              </a:rPr>
              <a:t> </a:t>
            </a:r>
            <a:r>
              <a:rPr lang="zh-CN" altLang="en-US" sz="2000" dirty="0" smtClean="0">
                <a:solidFill>
                  <a:schemeClr val="bg1"/>
                </a:solidFill>
              </a:rPr>
              <a:t>：</a:t>
            </a:r>
            <a:r>
              <a:rPr lang="zh-CN" altLang="en-US" sz="1800" dirty="0" smtClean="0">
                <a:solidFill>
                  <a:schemeClr val="bg1"/>
                </a:solidFill>
              </a:rPr>
              <a:t>携带了</a:t>
            </a:r>
            <a:r>
              <a:rPr lang="en-US" sz="1800" dirty="0" smtClean="0">
                <a:solidFill>
                  <a:schemeClr val="bg1"/>
                </a:solidFill>
              </a:rPr>
              <a:t>HARQ ACK/NACK</a:t>
            </a:r>
            <a:r>
              <a:rPr lang="zh-CN" altLang="en-US" sz="1800" dirty="0" smtClean="0">
                <a:solidFill>
                  <a:schemeClr val="bg1"/>
                </a:solidFill>
              </a:rPr>
              <a:t>信息</a:t>
            </a:r>
            <a:r>
              <a:rPr lang="en-US" altLang="zh-CN" sz="1800" dirty="0" smtClean="0">
                <a:solidFill>
                  <a:schemeClr val="bg1"/>
                </a:solidFill>
              </a:rPr>
              <a:t>					</a:t>
            </a:r>
            <a:r>
              <a:rPr lang="zh-CN" altLang="en-US" sz="1800" dirty="0" smtClean="0">
                <a:solidFill>
                  <a:schemeClr val="bg1"/>
                </a:solidFill>
              </a:rPr>
              <a:t>，指示</a:t>
            </a:r>
            <a:r>
              <a:rPr lang="en-US" sz="1800" dirty="0" err="1" smtClean="0">
                <a:solidFill>
                  <a:schemeClr val="bg1"/>
                </a:solidFill>
              </a:rPr>
              <a:t>eNodeB</a:t>
            </a:r>
            <a:r>
              <a:rPr lang="zh-CN" altLang="en-US" sz="1800" dirty="0" smtClean="0">
                <a:solidFill>
                  <a:schemeClr val="bg1"/>
                </a:solidFill>
              </a:rPr>
              <a:t>是够正确接收到</a:t>
            </a:r>
            <a:r>
              <a:rPr lang="en-US" altLang="zh-CN" sz="1800" dirty="0" smtClean="0">
                <a:solidFill>
                  <a:schemeClr val="bg1"/>
                </a:solidFill>
              </a:rPr>
              <a:t>					</a:t>
            </a:r>
            <a:r>
              <a:rPr lang="en-US" sz="1800" dirty="0" smtClean="0">
                <a:solidFill>
                  <a:schemeClr val="bg1"/>
                </a:solidFill>
              </a:rPr>
              <a:t>PUSCH</a:t>
            </a:r>
            <a:r>
              <a:rPr lang="zh-CN" altLang="en-US" sz="1800" dirty="0" smtClean="0">
                <a:solidFill>
                  <a:schemeClr val="bg1"/>
                </a:solidFill>
              </a:rPr>
              <a:t>的信息。</a:t>
            </a:r>
            <a:endParaRPr kumimoji="0" lang="zh-CN" altLang="en-US" sz="200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endParaRPr>
          </a:p>
          <a:p>
            <a:pPr marL="223838" lvl="0" indent="-223838" eaLnBrk="0" hangingPunct="0">
              <a:spcBef>
                <a:spcPts val="600"/>
              </a:spcBef>
              <a:spcAft>
                <a:spcPts val="600"/>
              </a:spcAft>
              <a:buClr>
                <a:srgbClr val="F68933"/>
              </a:buClr>
              <a:buFont typeface="Wingdings" pitchFamily="2" charset="2"/>
              <a:buChar char="l"/>
            </a:pPr>
            <a:r>
              <a:rPr lang="zh-CN" altLang="en-US" sz="2000" dirty="0" smtClean="0">
                <a:solidFill>
                  <a:schemeClr val="bg1"/>
                </a:solidFill>
              </a:rPr>
              <a:t>物理上行信道</a:t>
            </a:r>
            <a:endParaRPr kumimoji="0" lang="zh-CN" altLang="en-US" sz="200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endParaRPr>
          </a:p>
          <a:p>
            <a:pPr marL="223838" lvl="0" indent="-223838" eaLnBrk="0" hangingPunct="0">
              <a:spcBef>
                <a:spcPts val="0"/>
              </a:spcBef>
              <a:buClr>
                <a:srgbClr val="F68933"/>
              </a:buClr>
            </a:pPr>
            <a:r>
              <a:rPr kumimoji="0" lang="en-US" altLang="zh-CN" sz="2000" b="1"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rPr>
              <a:t>	    </a:t>
            </a:r>
            <a:r>
              <a:rPr lang="zh-CN" altLang="en-US" sz="2000" b="1" dirty="0" smtClean="0">
                <a:solidFill>
                  <a:schemeClr val="bg1"/>
                </a:solidFill>
              </a:rPr>
              <a:t>物理上行链路共享信道</a:t>
            </a:r>
            <a:r>
              <a:rPr lang="en-US" sz="2000" b="1" dirty="0" smtClean="0">
                <a:solidFill>
                  <a:schemeClr val="bg1"/>
                </a:solidFill>
              </a:rPr>
              <a:t>(PUSCH)   </a:t>
            </a:r>
            <a:r>
              <a:rPr kumimoji="0" lang="zh-CN" altLang="en-US" sz="200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rPr>
              <a:t>：</a:t>
            </a:r>
            <a:r>
              <a:rPr lang="zh-CN" altLang="en-US" sz="1800" dirty="0" smtClean="0">
                <a:solidFill>
                  <a:schemeClr val="bg1"/>
                </a:solidFill>
              </a:rPr>
              <a:t>承载下行链路</a:t>
            </a:r>
            <a:r>
              <a:rPr lang="en-US" altLang="zh-CN" sz="1800" dirty="0" smtClean="0">
                <a:solidFill>
                  <a:schemeClr val="bg1"/>
                </a:solidFill>
              </a:rPr>
              <a:t>HARQ</a:t>
            </a:r>
            <a:r>
              <a:rPr lang="zh-CN" altLang="en-US" sz="1800" dirty="0" smtClean="0">
                <a:solidFill>
                  <a:schemeClr val="bg1"/>
                </a:solidFill>
              </a:rPr>
              <a:t>反馈信息</a:t>
            </a:r>
            <a:r>
              <a:rPr lang="en-US" altLang="zh-CN" sz="1800" dirty="0" smtClean="0">
                <a:solidFill>
                  <a:schemeClr val="bg1"/>
                </a:solidFill>
              </a:rPr>
              <a:t>					</a:t>
            </a:r>
            <a:r>
              <a:rPr lang="zh-CN" altLang="en-US" sz="1800" dirty="0" smtClean="0">
                <a:solidFill>
                  <a:schemeClr val="bg1"/>
                </a:solidFill>
              </a:rPr>
              <a:t>、切换请求、信道质量报告。</a:t>
            </a:r>
            <a:endParaRPr kumimoji="0" lang="zh-CN" altLang="en-US" sz="200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endParaRPr>
          </a:p>
          <a:p>
            <a:pPr marL="223838" lvl="0" indent="-223838" eaLnBrk="0" hangingPunct="0">
              <a:spcBef>
                <a:spcPts val="0"/>
              </a:spcBef>
              <a:buClr>
                <a:srgbClr val="F68933"/>
              </a:buClr>
            </a:pPr>
            <a:r>
              <a:rPr kumimoji="0" lang="en-US" altLang="zh-CN" sz="2000" b="1"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rPr>
              <a:t>	    </a:t>
            </a:r>
            <a:r>
              <a:rPr lang="zh-CN" altLang="en-US" sz="2000" b="1" dirty="0" smtClean="0">
                <a:solidFill>
                  <a:schemeClr val="bg1"/>
                </a:solidFill>
              </a:rPr>
              <a:t>物理上行链路控制信道</a:t>
            </a:r>
            <a:r>
              <a:rPr lang="en-US" sz="2000" b="1" dirty="0" smtClean="0">
                <a:solidFill>
                  <a:schemeClr val="bg1"/>
                </a:solidFill>
              </a:rPr>
              <a:t>(PUCCH)   </a:t>
            </a:r>
            <a:r>
              <a:rPr kumimoji="0" lang="zh-CN" altLang="en-US" sz="200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rPr>
              <a:t>：</a:t>
            </a:r>
            <a:r>
              <a:rPr kumimoji="0" lang="zh-CN" altLang="en-US" sz="2000" b="1"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rPr>
              <a:t> </a:t>
            </a:r>
            <a:r>
              <a:rPr kumimoji="0" lang="zh-CN" altLang="en-US" sz="18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rPr>
              <a:t>点到多点下行信道。</a:t>
            </a:r>
            <a:endParaRPr kumimoji="0" lang="en-US" altLang="zh-CN" sz="18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endParaRPr>
          </a:p>
          <a:p>
            <a:pPr marL="223838" lvl="0" indent="-223838" eaLnBrk="0" hangingPunct="0">
              <a:spcBef>
                <a:spcPts val="0"/>
              </a:spcBef>
              <a:buClr>
                <a:srgbClr val="F68933"/>
              </a:buClr>
            </a:pPr>
            <a:r>
              <a:rPr lang="zh-CN" altLang="en-US" sz="2000" b="1" dirty="0" smtClean="0">
                <a:solidFill>
                  <a:schemeClr val="bg1"/>
                </a:solidFill>
              </a:rPr>
              <a:t>       物理随机接入信道</a:t>
            </a:r>
            <a:r>
              <a:rPr lang="en-US" sz="2000" b="1" dirty="0" smtClean="0">
                <a:solidFill>
                  <a:schemeClr val="bg1"/>
                </a:solidFill>
              </a:rPr>
              <a:t>(PRACH)          </a:t>
            </a:r>
            <a:r>
              <a:rPr lang="zh-CN" altLang="en-US" sz="2000" dirty="0" smtClean="0">
                <a:solidFill>
                  <a:schemeClr val="bg1"/>
                </a:solidFill>
              </a:rPr>
              <a:t>：</a:t>
            </a:r>
            <a:r>
              <a:rPr lang="zh-CN" altLang="en-US" sz="1800" dirty="0" smtClean="0">
                <a:solidFill>
                  <a:schemeClr val="bg1"/>
                </a:solidFill>
              </a:rPr>
              <a:t>携带前向导频。</a:t>
            </a:r>
            <a:endParaRPr kumimoji="0" lang="en-US" altLang="zh-CN" sz="2000" b="1"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endParaRPr>
          </a:p>
          <a:p>
            <a:pPr marL="223838" marR="0" lvl="0" indent="-223838" algn="l" defTabSz="914400" rtl="0" eaLnBrk="1" fontAlgn="base" latinLnBrk="0" hangingPunct="1">
              <a:lnSpc>
                <a:spcPct val="100000"/>
              </a:lnSpc>
              <a:spcBef>
                <a:spcPct val="20000"/>
              </a:spcBef>
              <a:spcAft>
                <a:spcPct val="0"/>
              </a:spcAft>
              <a:buClr>
                <a:srgbClr val="F68933"/>
              </a:buClr>
              <a:buSzTx/>
              <a:buFont typeface="Arial" pitchFamily="34" charset="0"/>
              <a:buChar char="•"/>
              <a:tabLst/>
              <a:defRPr/>
            </a:pPr>
            <a:endParaRPr kumimoji="0" lang="en-US" altLang="zh-CN" sz="20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endParaRPr>
          </a:p>
          <a:p>
            <a:pPr marL="223838" marR="0" lvl="0" indent="-223838" algn="l" defTabSz="914400" rtl="0" eaLnBrk="1" fontAlgn="base" latinLnBrk="0" hangingPunct="1">
              <a:lnSpc>
                <a:spcPct val="100000"/>
              </a:lnSpc>
              <a:spcBef>
                <a:spcPct val="20000"/>
              </a:spcBef>
              <a:spcAft>
                <a:spcPct val="0"/>
              </a:spcAft>
              <a:buClr>
                <a:srgbClr val="F68933"/>
              </a:buClr>
              <a:buSzTx/>
              <a:buFont typeface="Arial" pitchFamily="34" charset="0"/>
              <a:buChar char="•"/>
              <a:tabLst/>
              <a:defRPr/>
            </a:pPr>
            <a:endParaRPr kumimoji="0" lang="en-US" altLang="zh-CN" sz="20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endParaRPr>
          </a:p>
          <a:p>
            <a:pPr marL="223838" marR="0" lvl="0" indent="-223838" algn="l" defTabSz="914400" rtl="0" eaLnBrk="1" fontAlgn="base" latinLnBrk="0" hangingPunct="1">
              <a:lnSpc>
                <a:spcPct val="100000"/>
              </a:lnSpc>
              <a:spcBef>
                <a:spcPct val="20000"/>
              </a:spcBef>
              <a:spcAft>
                <a:spcPct val="0"/>
              </a:spcAft>
              <a:buClr>
                <a:srgbClr val="F68933"/>
              </a:buClr>
              <a:buSzTx/>
              <a:buFont typeface="Arial" pitchFamily="34" charset="0"/>
              <a:buNone/>
              <a:tabLst/>
              <a:defRPr/>
            </a:pPr>
            <a:endParaRPr kumimoji="0" lang="en-US" altLang="zh-CN" sz="20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110594" name="Title 3"/>
          <p:cNvSpPr>
            <a:spLocks noGrp="1"/>
          </p:cNvSpPr>
          <p:nvPr>
            <p:ph type="title"/>
          </p:nvPr>
        </p:nvSpPr>
        <p:spPr bwMode="auto">
          <a:xfrm>
            <a:off x="2302864" y="-80821"/>
            <a:ext cx="4575608" cy="896242"/>
          </a:xfrm>
          <a:noFill/>
          <a:ln>
            <a:miter lim="800000"/>
            <a:headEnd/>
            <a:tailEnd/>
          </a:ln>
        </p:spPr>
        <p:txBody>
          <a:bodyPr vert="horz" wrap="square" lIns="91440" tIns="45720" rIns="91440" bIns="45720" numCol="1" compatLnSpc="1">
            <a:prstTxWarp prst="textNoShape">
              <a:avLst/>
            </a:prstTxWarp>
          </a:bodyPr>
          <a:lstStyle/>
          <a:p>
            <a:pPr algn="ctr" eaLnBrk="1" hangingPunct="1"/>
            <a:r>
              <a:rPr lang="en-US" altLang="zh-CN" dirty="0" smtClean="0"/>
              <a:t>Physical Channel</a:t>
            </a:r>
          </a:p>
        </p:txBody>
      </p:sp>
      <p:sp>
        <p:nvSpPr>
          <p:cNvPr id="6" name="矩形 5"/>
          <p:cNvSpPr/>
          <p:nvPr/>
        </p:nvSpPr>
        <p:spPr>
          <a:xfrm>
            <a:off x="0" y="607320"/>
            <a:ext cx="9144000" cy="3132165"/>
          </a:xfrm>
          <a:prstGeom prst="rect">
            <a:avLst/>
          </a:prstGeom>
          <a:solidFill>
            <a:schemeClr val="bg2">
              <a:lumMod val="95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0" y="3725839"/>
            <a:ext cx="9144000" cy="3132161"/>
          </a:xfrm>
          <a:prstGeom prst="rect">
            <a:avLst/>
          </a:prstGeom>
          <a:solidFill>
            <a:schemeClr val="bg2">
              <a:lumMod val="95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0" y="928055"/>
            <a:ext cx="2210935" cy="2308324"/>
          </a:xfrm>
          <a:prstGeom prst="rect">
            <a:avLst/>
          </a:prstGeom>
          <a:noFill/>
        </p:spPr>
        <p:txBody>
          <a:bodyPr wrap="square" rtlCol="0">
            <a:spAutoFit/>
          </a:bodyPr>
          <a:lstStyle/>
          <a:p>
            <a:pPr algn="ctr"/>
            <a:r>
              <a:rPr lang="zh-CN" altLang="en-US" sz="3600" b="1" dirty="0" smtClean="0">
                <a:ln w="12700">
                  <a:solidFill>
                    <a:schemeClr val="tx2">
                      <a:satMod val="155000"/>
                    </a:schemeClr>
                  </a:solidFill>
                  <a:prstDash val="solid"/>
                </a:ln>
                <a:solidFill>
                  <a:schemeClr val="accent4">
                    <a:lumMod val="60000"/>
                    <a:lumOff val="40000"/>
                  </a:schemeClr>
                </a:solidFill>
                <a:effectLst>
                  <a:outerShdw blurRad="41275" dist="20320" dir="1800000" algn="tl" rotWithShape="0">
                    <a:srgbClr val="000000">
                      <a:alpha val="40000"/>
                    </a:srgbClr>
                  </a:outerShdw>
                </a:effectLst>
                <a:latin typeface="华文楷体" pitchFamily="2" charset="-122"/>
                <a:ea typeface="华文楷体" pitchFamily="2" charset="-122"/>
              </a:rPr>
              <a:t>上行传输信道与物理信道的映射关系</a:t>
            </a:r>
            <a:endParaRPr lang="zh-CN" altLang="en-US" sz="3600" b="1" dirty="0">
              <a:ln w="12700">
                <a:solidFill>
                  <a:schemeClr val="tx2">
                    <a:satMod val="155000"/>
                  </a:schemeClr>
                </a:solidFill>
                <a:prstDash val="solid"/>
              </a:ln>
              <a:solidFill>
                <a:schemeClr val="accent4">
                  <a:lumMod val="60000"/>
                  <a:lumOff val="40000"/>
                </a:schemeClr>
              </a:solidFill>
              <a:effectLst>
                <a:outerShdw blurRad="41275" dist="20320" dir="1800000" algn="tl" rotWithShape="0">
                  <a:srgbClr val="000000">
                    <a:alpha val="40000"/>
                  </a:srgbClr>
                </a:outerShdw>
              </a:effectLst>
              <a:latin typeface="华文楷体" pitchFamily="2" charset="-122"/>
              <a:ea typeface="华文楷体" pitchFamily="2" charset="-122"/>
            </a:endParaRPr>
          </a:p>
        </p:txBody>
      </p:sp>
      <p:pic>
        <p:nvPicPr>
          <p:cNvPr id="14" name="图片 13"/>
          <p:cNvPicPr/>
          <p:nvPr/>
        </p:nvPicPr>
        <p:blipFill>
          <a:blip r:embed="rId3"/>
          <a:srcRect/>
          <a:stretch>
            <a:fillRect/>
          </a:stretch>
        </p:blipFill>
        <p:spPr bwMode="auto">
          <a:xfrm>
            <a:off x="2142699" y="697576"/>
            <a:ext cx="6823880" cy="2919080"/>
          </a:xfrm>
          <a:prstGeom prst="rect">
            <a:avLst/>
          </a:prstGeom>
          <a:noFill/>
          <a:ln w="9525">
            <a:noFill/>
            <a:miter lim="800000"/>
            <a:headEnd/>
            <a:tailEnd/>
          </a:ln>
        </p:spPr>
      </p:pic>
      <p:pic>
        <p:nvPicPr>
          <p:cNvPr id="17" name="图片 16"/>
          <p:cNvPicPr/>
          <p:nvPr/>
        </p:nvPicPr>
        <p:blipFill>
          <a:blip r:embed="rId4"/>
          <a:srcRect/>
          <a:stretch>
            <a:fillRect/>
          </a:stretch>
        </p:blipFill>
        <p:spPr bwMode="auto">
          <a:xfrm>
            <a:off x="2106414" y="3888795"/>
            <a:ext cx="6805574" cy="2798609"/>
          </a:xfrm>
          <a:prstGeom prst="rect">
            <a:avLst/>
          </a:prstGeom>
          <a:noFill/>
          <a:ln w="9525">
            <a:noFill/>
            <a:miter lim="800000"/>
            <a:headEnd/>
            <a:tailEnd/>
          </a:ln>
        </p:spPr>
      </p:pic>
      <p:sp>
        <p:nvSpPr>
          <p:cNvPr id="18" name="TextBox 17"/>
          <p:cNvSpPr txBox="1"/>
          <p:nvPr/>
        </p:nvSpPr>
        <p:spPr>
          <a:xfrm>
            <a:off x="0" y="4072006"/>
            <a:ext cx="2210935" cy="2308324"/>
          </a:xfrm>
          <a:prstGeom prst="rect">
            <a:avLst/>
          </a:prstGeom>
          <a:noFill/>
        </p:spPr>
        <p:txBody>
          <a:bodyPr wrap="square" rtlCol="0">
            <a:spAutoFit/>
          </a:bodyPr>
          <a:lstStyle/>
          <a:p>
            <a:pPr algn="ctr"/>
            <a:r>
              <a:rPr lang="zh-CN" altLang="en-US" sz="3600" b="1" dirty="0" smtClean="0">
                <a:ln w="12700">
                  <a:solidFill>
                    <a:schemeClr val="tx2">
                      <a:satMod val="155000"/>
                    </a:schemeClr>
                  </a:solidFill>
                  <a:prstDash val="solid"/>
                </a:ln>
                <a:solidFill>
                  <a:schemeClr val="accent4">
                    <a:lumMod val="60000"/>
                    <a:lumOff val="40000"/>
                  </a:schemeClr>
                </a:solidFill>
                <a:effectLst>
                  <a:outerShdw blurRad="41275" dist="20320" dir="1800000" algn="tl" rotWithShape="0">
                    <a:srgbClr val="000000">
                      <a:alpha val="40000"/>
                    </a:srgbClr>
                  </a:outerShdw>
                </a:effectLst>
                <a:latin typeface="华文楷体" pitchFamily="2" charset="-122"/>
                <a:ea typeface="华文楷体" pitchFamily="2" charset="-122"/>
              </a:rPr>
              <a:t>下行传输信道与物理信道的映射关系</a:t>
            </a:r>
            <a:endParaRPr lang="zh-CN" altLang="en-US" sz="3600" b="1" dirty="0">
              <a:ln w="12700">
                <a:solidFill>
                  <a:schemeClr val="tx2">
                    <a:satMod val="155000"/>
                  </a:schemeClr>
                </a:solidFill>
                <a:prstDash val="solid"/>
              </a:ln>
              <a:solidFill>
                <a:schemeClr val="accent4">
                  <a:lumMod val="60000"/>
                  <a:lumOff val="40000"/>
                </a:schemeClr>
              </a:solidFill>
              <a:effectLst>
                <a:outerShdw blurRad="41275" dist="20320" dir="1800000" algn="tl" rotWithShape="0">
                  <a:srgbClr val="000000">
                    <a:alpha val="40000"/>
                  </a:srgbClr>
                </a:outerShdw>
              </a:effectLst>
              <a:latin typeface="华文楷体" pitchFamily="2" charset="-122"/>
              <a:ea typeface="华文楷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10594"/>
                                        </p:tgtEl>
                                        <p:attrNameLst>
                                          <p:attrName>style.visibility</p:attrName>
                                        </p:attrNameLst>
                                      </p:cBhvr>
                                      <p:to>
                                        <p:strVal val="visible"/>
                                      </p:to>
                                    </p:set>
                                    <p:anim calcmode="lin" valueType="num">
                                      <p:cBhvr>
                                        <p:cTn id="7" dur="1000" fill="hold"/>
                                        <p:tgtEl>
                                          <p:spTgt spid="110594"/>
                                        </p:tgtEl>
                                        <p:attrNameLst>
                                          <p:attrName>ppt_x</p:attrName>
                                        </p:attrNameLst>
                                      </p:cBhvr>
                                      <p:tavLst>
                                        <p:tav tm="0">
                                          <p:val>
                                            <p:strVal val="#ppt_x-.2"/>
                                          </p:val>
                                        </p:tav>
                                        <p:tav tm="100000">
                                          <p:val>
                                            <p:strVal val="#ppt_x"/>
                                          </p:val>
                                        </p:tav>
                                      </p:tavLst>
                                    </p:anim>
                                    <p:anim calcmode="lin" valueType="num">
                                      <p:cBhvr>
                                        <p:cTn id="8" dur="1000" fill="hold"/>
                                        <p:tgtEl>
                                          <p:spTgt spid="11059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0594"/>
                                        </p:tgtEl>
                                      </p:cBhvr>
                                    </p:animEffect>
                                  </p:childTnLst>
                                </p:cTn>
                              </p:par>
                            </p:childTnLst>
                          </p:cTn>
                        </p:par>
                        <p:par>
                          <p:cTn id="10" fill="hold">
                            <p:stCondLst>
                              <p:cond delay="1000"/>
                            </p:stCondLst>
                            <p:childTnLst>
                              <p:par>
                                <p:cTn id="11" presetID="42" presetClass="entr" presetSubtype="0" fill="hold" grpId="0" nodeType="afterEffect">
                                  <p:stCondLst>
                                    <p:cond delay="50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1000" fill="hold"/>
                                        <p:tgtEl>
                                          <p:spTgt spid="6"/>
                                        </p:tgtEl>
                                        <p:attrNameLst>
                                          <p:attrName>ppt_x</p:attrName>
                                        </p:attrNameLst>
                                      </p:cBhvr>
                                      <p:tavLst>
                                        <p:tav tm="0">
                                          <p:val>
                                            <p:strVal val="#ppt_x-#ppt_w/2"/>
                                          </p:val>
                                        </p:tav>
                                        <p:tav tm="100000">
                                          <p:val>
                                            <p:strVal val="#ppt_x"/>
                                          </p:val>
                                        </p:tav>
                                      </p:tavLst>
                                    </p:anim>
                                    <p:anim calcmode="lin" valueType="num">
                                      <p:cBhvr>
                                        <p:cTn id="21" dur="1000" fill="hold"/>
                                        <p:tgtEl>
                                          <p:spTgt spid="6"/>
                                        </p:tgtEl>
                                        <p:attrNameLst>
                                          <p:attrName>ppt_y</p:attrName>
                                        </p:attrNameLst>
                                      </p:cBhvr>
                                      <p:tavLst>
                                        <p:tav tm="0">
                                          <p:val>
                                            <p:strVal val="#ppt_y"/>
                                          </p:val>
                                        </p:tav>
                                        <p:tav tm="100000">
                                          <p:val>
                                            <p:strVal val="#ppt_y"/>
                                          </p:val>
                                        </p:tav>
                                      </p:tavLst>
                                    </p:anim>
                                    <p:anim calcmode="lin" valueType="num">
                                      <p:cBhvr>
                                        <p:cTn id="22" dur="1000" fill="hold"/>
                                        <p:tgtEl>
                                          <p:spTgt spid="6"/>
                                        </p:tgtEl>
                                        <p:attrNameLst>
                                          <p:attrName>ppt_w</p:attrName>
                                        </p:attrNameLst>
                                      </p:cBhvr>
                                      <p:tavLst>
                                        <p:tav tm="0">
                                          <p:val>
                                            <p:fltVal val="0"/>
                                          </p:val>
                                        </p:tav>
                                        <p:tav tm="100000">
                                          <p:val>
                                            <p:strVal val="#ppt_w"/>
                                          </p:val>
                                        </p:tav>
                                      </p:tavLst>
                                    </p:anim>
                                    <p:anim calcmode="lin" valueType="num">
                                      <p:cBhvr>
                                        <p:cTn id="23" dur="1000" fill="hold"/>
                                        <p:tgtEl>
                                          <p:spTgt spid="6"/>
                                        </p:tgtEl>
                                        <p:attrNameLst>
                                          <p:attrName>ppt_h</p:attrName>
                                        </p:attrNameLst>
                                      </p:cBhvr>
                                      <p:tavLst>
                                        <p:tav tm="0">
                                          <p:val>
                                            <p:strVal val="#ppt_h"/>
                                          </p:val>
                                        </p:tav>
                                        <p:tav tm="100000">
                                          <p:val>
                                            <p:strVal val="#ppt_h"/>
                                          </p:val>
                                        </p:tav>
                                      </p:tavLst>
                                    </p:anim>
                                  </p:childTnLst>
                                </p:cTn>
                              </p:par>
                            </p:childTnLst>
                          </p:cTn>
                        </p:par>
                        <p:par>
                          <p:cTn id="24" fill="hold">
                            <p:stCondLst>
                              <p:cond delay="1000"/>
                            </p:stCondLst>
                            <p:childTnLst>
                              <p:par>
                                <p:cTn id="25" presetID="1" presetClass="entr" presetSubtype="0" fill="hold" nodeType="afterEffect">
                                  <p:stCondLst>
                                    <p:cond delay="50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50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7" presetClass="entr" presetSubtype="8"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1000" fill="hold"/>
                                        <p:tgtEl>
                                          <p:spTgt spid="13"/>
                                        </p:tgtEl>
                                        <p:attrNameLst>
                                          <p:attrName>ppt_x</p:attrName>
                                        </p:attrNameLst>
                                      </p:cBhvr>
                                      <p:tavLst>
                                        <p:tav tm="0">
                                          <p:val>
                                            <p:strVal val="#ppt_x-#ppt_w/2"/>
                                          </p:val>
                                        </p:tav>
                                        <p:tav tm="100000">
                                          <p:val>
                                            <p:strVal val="#ppt_x"/>
                                          </p:val>
                                        </p:tav>
                                      </p:tavLst>
                                    </p:anim>
                                    <p:anim calcmode="lin" valueType="num">
                                      <p:cBhvr>
                                        <p:cTn id="34" dur="1000" fill="hold"/>
                                        <p:tgtEl>
                                          <p:spTgt spid="13"/>
                                        </p:tgtEl>
                                        <p:attrNameLst>
                                          <p:attrName>ppt_y</p:attrName>
                                        </p:attrNameLst>
                                      </p:cBhvr>
                                      <p:tavLst>
                                        <p:tav tm="0">
                                          <p:val>
                                            <p:strVal val="#ppt_y"/>
                                          </p:val>
                                        </p:tav>
                                        <p:tav tm="100000">
                                          <p:val>
                                            <p:strVal val="#ppt_y"/>
                                          </p:val>
                                        </p:tav>
                                      </p:tavLst>
                                    </p:anim>
                                    <p:anim calcmode="lin" valueType="num">
                                      <p:cBhvr>
                                        <p:cTn id="35" dur="1000" fill="hold"/>
                                        <p:tgtEl>
                                          <p:spTgt spid="13"/>
                                        </p:tgtEl>
                                        <p:attrNameLst>
                                          <p:attrName>ppt_w</p:attrName>
                                        </p:attrNameLst>
                                      </p:cBhvr>
                                      <p:tavLst>
                                        <p:tav tm="0">
                                          <p:val>
                                            <p:fltVal val="0"/>
                                          </p:val>
                                        </p:tav>
                                        <p:tav tm="100000">
                                          <p:val>
                                            <p:strVal val="#ppt_w"/>
                                          </p:val>
                                        </p:tav>
                                      </p:tavLst>
                                    </p:anim>
                                    <p:anim calcmode="lin" valueType="num">
                                      <p:cBhvr>
                                        <p:cTn id="36" dur="1000" fill="hold"/>
                                        <p:tgtEl>
                                          <p:spTgt spid="13"/>
                                        </p:tgtEl>
                                        <p:attrNameLst>
                                          <p:attrName>ppt_h</p:attrName>
                                        </p:attrNameLst>
                                      </p:cBhvr>
                                      <p:tavLst>
                                        <p:tav tm="0">
                                          <p:val>
                                            <p:strVal val="#ppt_h"/>
                                          </p:val>
                                        </p:tav>
                                        <p:tav tm="100000">
                                          <p:val>
                                            <p:strVal val="#ppt_h"/>
                                          </p:val>
                                        </p:tav>
                                      </p:tavLst>
                                    </p:anim>
                                  </p:childTnLst>
                                </p:cTn>
                              </p:par>
                            </p:childTnLst>
                          </p:cTn>
                        </p:par>
                        <p:par>
                          <p:cTn id="37" fill="hold">
                            <p:stCondLst>
                              <p:cond delay="1000"/>
                            </p:stCondLst>
                            <p:childTnLst>
                              <p:par>
                                <p:cTn id="38" presetID="1" presetClass="entr" presetSubtype="0" fill="hold" nodeType="afterEffect">
                                  <p:stCondLst>
                                    <p:cond delay="500"/>
                                  </p:stCondLst>
                                  <p:childTnLst>
                                    <p:set>
                                      <p:cBhvr>
                                        <p:cTn id="39" dur="1" fill="hold">
                                          <p:stCondLst>
                                            <p:cond delay="0"/>
                                          </p:stCondLst>
                                        </p:cTn>
                                        <p:tgtEl>
                                          <p:spTgt spid="17"/>
                                        </p:tgtEl>
                                        <p:attrNameLst>
                                          <p:attrName>style.visibility</p:attrName>
                                        </p:attrNameLst>
                                      </p:cBhvr>
                                      <p:to>
                                        <p:strVal val="visible"/>
                                      </p:to>
                                    </p:set>
                                  </p:childTnLst>
                                </p:cTn>
                              </p:par>
                              <p:par>
                                <p:cTn id="40" presetID="1" presetClass="entr" presetSubtype="0" fill="hold" grpId="0" nodeType="withEffect">
                                  <p:stCondLst>
                                    <p:cond delay="500"/>
                                  </p:stCondLst>
                                  <p:childTnLst>
                                    <p:set>
                                      <p:cBhvr>
                                        <p:cTn id="4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0594" grpId="0" animBg="1"/>
      <p:bldP spid="6" grpId="0" animBg="1"/>
      <p:bldP spid="13" grpId="0" animBg="1"/>
      <p:bldP spid="16" grpId="0"/>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8"/>
          <p:cNvSpPr>
            <a:spLocks noGrp="1"/>
          </p:cNvSpPr>
          <p:nvPr>
            <p:ph type="title"/>
          </p:nvPr>
        </p:nvSpPr>
        <p:spPr bwMode="auto">
          <a:xfrm>
            <a:off x="683792" y="611188"/>
            <a:ext cx="8566150" cy="80645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dirty="0" smtClean="0"/>
              <a:t>目录</a:t>
            </a:r>
            <a:endParaRPr lang="en-US" altLang="zh-CN" b="1" dirty="0" smtClean="0"/>
          </a:p>
        </p:txBody>
      </p:sp>
      <p:sp>
        <p:nvSpPr>
          <p:cNvPr id="97283" name="Content Placeholder 9"/>
          <p:cNvSpPr>
            <a:spLocks noGrp="1"/>
          </p:cNvSpPr>
          <p:nvPr>
            <p:ph idx="1"/>
          </p:nvPr>
        </p:nvSpPr>
        <p:spPr bwMode="auto">
          <a:xfrm>
            <a:off x="711089" y="1464649"/>
            <a:ext cx="6624637" cy="4772377"/>
          </a:xfrm>
          <a:noFill/>
          <a:ln>
            <a:miter lim="800000"/>
            <a:headEnd/>
            <a:tailEnd/>
          </a:ln>
        </p:spPr>
        <p:txBody>
          <a:bodyPr vert="horz" wrap="square" lIns="91440" tIns="45720" rIns="91440" bIns="45720" numCol="1" anchor="t" anchorCtr="0" compatLnSpc="1">
            <a:prstTxWarp prst="textNoShape">
              <a:avLst/>
            </a:prstTxWarp>
          </a:bodyPr>
          <a:lstStyle/>
          <a:p>
            <a:pPr marL="223838" lvl="1" indent="-223838" eaLnBrk="1" hangingPunct="1">
              <a:lnSpc>
                <a:spcPct val="150000"/>
              </a:lnSpc>
              <a:spcBef>
                <a:spcPts val="1200"/>
              </a:spcBef>
              <a:spcAft>
                <a:spcPts val="600"/>
              </a:spcAft>
              <a:buClr>
                <a:srgbClr val="515151"/>
              </a:buClr>
              <a:buSzPct val="125000"/>
              <a:buFont typeface="Wingdings" pitchFamily="2" charset="2"/>
              <a:buChar char="l"/>
            </a:pPr>
            <a:r>
              <a:rPr lang="en-US" altLang="zh-CN" sz="1800" dirty="0" smtClean="0"/>
              <a:t>        </a:t>
            </a:r>
            <a:r>
              <a:rPr lang="en-US" altLang="zh-CN" sz="2800" dirty="0" smtClean="0"/>
              <a:t>EPS</a:t>
            </a:r>
            <a:r>
              <a:rPr lang="zh-CN" altLang="en-US" sz="2800" dirty="0" smtClean="0"/>
              <a:t>系统</a:t>
            </a:r>
            <a:endParaRPr lang="en-US" altLang="zh-CN" sz="2800" dirty="0" smtClean="0"/>
          </a:p>
          <a:p>
            <a:pPr lvl="1" eaLnBrk="1" hangingPunct="1">
              <a:lnSpc>
                <a:spcPct val="150000"/>
              </a:lnSpc>
              <a:buFont typeface="Wingdings" pitchFamily="2" charset="2"/>
              <a:buChar char="u"/>
            </a:pPr>
            <a:r>
              <a:rPr lang="en-US" altLang="zh-CN" sz="2400" dirty="0" smtClean="0"/>
              <a:t>     EPS</a:t>
            </a:r>
            <a:r>
              <a:rPr lang="zh-CN" altLang="en-US" sz="2400" dirty="0" smtClean="0"/>
              <a:t>系统包括网元与接口</a:t>
            </a:r>
            <a:endParaRPr lang="en-US" altLang="zh-CN" sz="2400" dirty="0" smtClean="0"/>
          </a:p>
          <a:p>
            <a:pPr lvl="1" eaLnBrk="1" hangingPunct="1">
              <a:lnSpc>
                <a:spcPct val="150000"/>
              </a:lnSpc>
              <a:buFont typeface="Wingdings" pitchFamily="2" charset="2"/>
              <a:buChar char="u"/>
            </a:pPr>
            <a:r>
              <a:rPr lang="en-US" altLang="zh-CN" sz="2400" dirty="0" smtClean="0"/>
              <a:t>     EPS</a:t>
            </a:r>
            <a:r>
              <a:rPr lang="zh-CN" altLang="en-US" sz="2400" dirty="0" smtClean="0"/>
              <a:t>系统协议栈结构</a:t>
            </a:r>
            <a:endParaRPr lang="en-US" altLang="zh-CN" sz="2400" dirty="0" smtClean="0"/>
          </a:p>
          <a:p>
            <a:pPr lvl="1" eaLnBrk="1" hangingPunct="1">
              <a:lnSpc>
                <a:spcPct val="150000"/>
              </a:lnSpc>
              <a:buFont typeface="Wingdings" pitchFamily="2" charset="2"/>
              <a:buChar char="u"/>
            </a:pPr>
            <a:r>
              <a:rPr lang="en-US" altLang="zh-CN" sz="2400" dirty="0" smtClean="0"/>
              <a:t>     EPS</a:t>
            </a:r>
            <a:r>
              <a:rPr lang="zh-CN" altLang="en-US" sz="2400" dirty="0" smtClean="0"/>
              <a:t>数据流方向</a:t>
            </a:r>
            <a:endParaRPr lang="en-US" altLang="zh-CN" sz="2400" dirty="0" smtClean="0"/>
          </a:p>
          <a:p>
            <a:pPr marL="223838" lvl="1" indent="-223838" eaLnBrk="1" hangingPunct="1">
              <a:lnSpc>
                <a:spcPct val="150000"/>
              </a:lnSpc>
              <a:spcBef>
                <a:spcPts val="1200"/>
              </a:spcBef>
              <a:spcAft>
                <a:spcPts val="600"/>
              </a:spcAft>
              <a:buClr>
                <a:srgbClr val="515151"/>
              </a:buClr>
              <a:buSzPct val="125000"/>
              <a:buFont typeface="Wingdings" pitchFamily="2" charset="2"/>
              <a:buChar char="l"/>
            </a:pPr>
            <a:r>
              <a:rPr lang="en-US" altLang="zh-CN" sz="1800" dirty="0" smtClean="0">
                <a:latin typeface="Arial Unicode MS" pitchFamily="34" charset="-122"/>
                <a:ea typeface="Arial Unicode MS" pitchFamily="34" charset="-122"/>
                <a:cs typeface="Arial Unicode MS" pitchFamily="34" charset="-122"/>
              </a:rPr>
              <a:t>         </a:t>
            </a:r>
            <a:r>
              <a:rPr lang="en-US" altLang="zh-CN" sz="2400" dirty="0" smtClean="0">
                <a:latin typeface="Arial Unicode MS" pitchFamily="34" charset="-122"/>
                <a:ea typeface="Arial Unicode MS" pitchFamily="34" charset="-122"/>
                <a:cs typeface="Arial Unicode MS" pitchFamily="34" charset="-122"/>
              </a:rPr>
              <a:t>E-UTRA</a:t>
            </a:r>
            <a:r>
              <a:rPr lang="zh-CN" altLang="en-US" sz="2800" dirty="0" smtClean="0"/>
              <a:t>系统</a:t>
            </a:r>
            <a:endParaRPr lang="en-US" altLang="zh-CN" sz="2800" dirty="0" smtClean="0"/>
          </a:p>
          <a:p>
            <a:pPr lvl="1" eaLnBrk="1" hangingPunct="1">
              <a:lnSpc>
                <a:spcPct val="150000"/>
              </a:lnSpc>
              <a:buFont typeface="Wingdings" pitchFamily="2" charset="2"/>
              <a:buChar char="u"/>
            </a:pPr>
            <a:r>
              <a:rPr lang="en-US" altLang="zh-CN" sz="2400" dirty="0" smtClean="0"/>
              <a:t>      E-UTRAN</a:t>
            </a:r>
            <a:r>
              <a:rPr lang="zh-CN" altLang="en-US" sz="2400" dirty="0" smtClean="0"/>
              <a:t>协议栈结构</a:t>
            </a:r>
            <a:endParaRPr lang="en-US" altLang="zh-CN" sz="2400" dirty="0" smtClean="0"/>
          </a:p>
          <a:p>
            <a:pPr lvl="1" eaLnBrk="1" hangingPunct="1">
              <a:lnSpc>
                <a:spcPct val="150000"/>
              </a:lnSpc>
              <a:buFont typeface="Wingdings" pitchFamily="2" charset="2"/>
              <a:buChar char="u"/>
            </a:pPr>
            <a:r>
              <a:rPr lang="en-US" altLang="zh-CN" sz="2400" dirty="0" smtClean="0"/>
              <a:t>      E-UTRAN</a:t>
            </a:r>
            <a:r>
              <a:rPr lang="zh-CN" altLang="en-US" sz="2400" dirty="0" smtClean="0"/>
              <a:t>协议各层次功能</a:t>
            </a:r>
            <a:endParaRPr lang="en-US" altLang="zh-CN" sz="2400" dirty="0"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1000"/>
                            </p:stCondLst>
                            <p:childTnLst>
                              <p:par>
                                <p:cTn id="5" presetID="29" presetClass="entr" presetSubtype="0" fill="hold" grpId="0" nodeType="afterEffect">
                                  <p:stCondLst>
                                    <p:cond delay="0"/>
                                  </p:stCondLst>
                                  <p:childTnLst>
                                    <p:set>
                                      <p:cBhvr>
                                        <p:cTn id="6" dur="1" fill="hold">
                                          <p:stCondLst>
                                            <p:cond delay="0"/>
                                          </p:stCondLst>
                                        </p:cTn>
                                        <p:tgtEl>
                                          <p:spTgt spid="97282"/>
                                        </p:tgtEl>
                                        <p:attrNameLst>
                                          <p:attrName>style.visibility</p:attrName>
                                        </p:attrNameLst>
                                      </p:cBhvr>
                                      <p:to>
                                        <p:strVal val="visible"/>
                                      </p:to>
                                    </p:set>
                                    <p:anim calcmode="lin" valueType="num">
                                      <p:cBhvr>
                                        <p:cTn id="7" dur="1000" fill="hold"/>
                                        <p:tgtEl>
                                          <p:spTgt spid="97282"/>
                                        </p:tgtEl>
                                        <p:attrNameLst>
                                          <p:attrName>ppt_x</p:attrName>
                                        </p:attrNameLst>
                                      </p:cBhvr>
                                      <p:tavLst>
                                        <p:tav tm="0">
                                          <p:val>
                                            <p:strVal val="#ppt_x-.2"/>
                                          </p:val>
                                        </p:tav>
                                        <p:tav tm="100000">
                                          <p:val>
                                            <p:strVal val="#ppt_x"/>
                                          </p:val>
                                        </p:tav>
                                      </p:tavLst>
                                    </p:anim>
                                    <p:anim calcmode="lin" valueType="num">
                                      <p:cBhvr>
                                        <p:cTn id="8" dur="1000" fill="hold"/>
                                        <p:tgtEl>
                                          <p:spTgt spid="97282"/>
                                        </p:tgtEl>
                                        <p:attrNameLst>
                                          <p:attrName>ppt_y</p:attrName>
                                        </p:attrNameLst>
                                      </p:cBhvr>
                                      <p:tavLst>
                                        <p:tav tm="0">
                                          <p:val>
                                            <p:strVal val="#ppt_y"/>
                                          </p:val>
                                        </p:tav>
                                        <p:tav tm="100000">
                                          <p:val>
                                            <p:strVal val="#ppt_y"/>
                                          </p:val>
                                        </p:tav>
                                      </p:tavLst>
                                    </p:anim>
                                    <p:animEffect transition="in" filter="wipe(right)" prLst="gradientSize: 0.1">
                                      <p:cBhvr>
                                        <p:cTn id="9" dur="1000"/>
                                        <p:tgtEl>
                                          <p:spTgt spid="9728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7283">
                                            <p:bg/>
                                          </p:spTgt>
                                        </p:tgtEl>
                                        <p:attrNameLst>
                                          <p:attrName>style.visibility</p:attrName>
                                        </p:attrNameLst>
                                      </p:cBhvr>
                                      <p:to>
                                        <p:strVal val="visible"/>
                                      </p:to>
                                    </p:set>
                                    <p:animEffect transition="in" filter="fade">
                                      <p:cBhvr>
                                        <p:cTn id="14" dur="1000"/>
                                        <p:tgtEl>
                                          <p:spTgt spid="97283">
                                            <p:bg/>
                                          </p:spTgt>
                                        </p:tgtEl>
                                      </p:cBhvr>
                                    </p:animEffect>
                                    <p:anim calcmode="lin" valueType="num">
                                      <p:cBhvr>
                                        <p:cTn id="15" dur="1000" fill="hold"/>
                                        <p:tgtEl>
                                          <p:spTgt spid="97283">
                                            <p:bg/>
                                          </p:spTgt>
                                        </p:tgtEl>
                                        <p:attrNameLst>
                                          <p:attrName>ppt_x</p:attrName>
                                        </p:attrNameLst>
                                      </p:cBhvr>
                                      <p:tavLst>
                                        <p:tav tm="0">
                                          <p:val>
                                            <p:strVal val="#ppt_x"/>
                                          </p:val>
                                        </p:tav>
                                        <p:tav tm="100000">
                                          <p:val>
                                            <p:strVal val="#ppt_x"/>
                                          </p:val>
                                        </p:tav>
                                      </p:tavLst>
                                    </p:anim>
                                    <p:anim calcmode="lin" valueType="num">
                                      <p:cBhvr>
                                        <p:cTn id="16" dur="1000" fill="hold"/>
                                        <p:tgtEl>
                                          <p:spTgt spid="97283">
                                            <p:bg/>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7283">
                                            <p:txEl>
                                              <p:pRg st="0" end="0"/>
                                            </p:txEl>
                                          </p:spTgt>
                                        </p:tgtEl>
                                        <p:attrNameLst>
                                          <p:attrName>style.visibility</p:attrName>
                                        </p:attrNameLst>
                                      </p:cBhvr>
                                      <p:to>
                                        <p:strVal val="visible"/>
                                      </p:to>
                                    </p:set>
                                    <p:animEffect transition="in" filter="fade">
                                      <p:cBhvr>
                                        <p:cTn id="19" dur="1000"/>
                                        <p:tgtEl>
                                          <p:spTgt spid="97283">
                                            <p:txEl>
                                              <p:pRg st="0" end="0"/>
                                            </p:txEl>
                                          </p:spTgt>
                                        </p:tgtEl>
                                      </p:cBhvr>
                                    </p:animEffect>
                                    <p:anim calcmode="lin" valueType="num">
                                      <p:cBhvr>
                                        <p:cTn id="20" dur="1000" fill="hold"/>
                                        <p:tgtEl>
                                          <p:spTgt spid="9728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97283">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97283">
                                            <p:txEl>
                                              <p:pRg st="1" end="1"/>
                                            </p:txEl>
                                          </p:spTgt>
                                        </p:tgtEl>
                                        <p:attrNameLst>
                                          <p:attrName>style.visibility</p:attrName>
                                        </p:attrNameLst>
                                      </p:cBhvr>
                                      <p:to>
                                        <p:strVal val="visible"/>
                                      </p:to>
                                    </p:set>
                                    <p:animEffect transition="in" filter="fade">
                                      <p:cBhvr>
                                        <p:cTn id="24" dur="1000"/>
                                        <p:tgtEl>
                                          <p:spTgt spid="97283">
                                            <p:txEl>
                                              <p:pRg st="1" end="1"/>
                                            </p:txEl>
                                          </p:spTgt>
                                        </p:tgtEl>
                                      </p:cBhvr>
                                    </p:animEffect>
                                    <p:anim calcmode="lin" valueType="num">
                                      <p:cBhvr>
                                        <p:cTn id="25" dur="1000" fill="hold"/>
                                        <p:tgtEl>
                                          <p:spTgt spid="97283">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97283">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97283">
                                            <p:txEl>
                                              <p:pRg st="2" end="2"/>
                                            </p:txEl>
                                          </p:spTgt>
                                        </p:tgtEl>
                                        <p:attrNameLst>
                                          <p:attrName>style.visibility</p:attrName>
                                        </p:attrNameLst>
                                      </p:cBhvr>
                                      <p:to>
                                        <p:strVal val="visible"/>
                                      </p:to>
                                    </p:set>
                                    <p:animEffect transition="in" filter="fade">
                                      <p:cBhvr>
                                        <p:cTn id="29" dur="1000"/>
                                        <p:tgtEl>
                                          <p:spTgt spid="97283">
                                            <p:txEl>
                                              <p:pRg st="2" end="2"/>
                                            </p:txEl>
                                          </p:spTgt>
                                        </p:tgtEl>
                                      </p:cBhvr>
                                    </p:animEffect>
                                    <p:anim calcmode="lin" valueType="num">
                                      <p:cBhvr>
                                        <p:cTn id="30" dur="1000" fill="hold"/>
                                        <p:tgtEl>
                                          <p:spTgt spid="97283">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97283">
                                            <p:txEl>
                                              <p:pRg st="2" end="2"/>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7283">
                                            <p:txEl>
                                              <p:pRg st="3" end="3"/>
                                            </p:txEl>
                                          </p:spTgt>
                                        </p:tgtEl>
                                        <p:attrNameLst>
                                          <p:attrName>style.visibility</p:attrName>
                                        </p:attrNameLst>
                                      </p:cBhvr>
                                      <p:to>
                                        <p:strVal val="visible"/>
                                      </p:to>
                                    </p:set>
                                    <p:animEffect transition="in" filter="fade">
                                      <p:cBhvr>
                                        <p:cTn id="34" dur="1000"/>
                                        <p:tgtEl>
                                          <p:spTgt spid="97283">
                                            <p:txEl>
                                              <p:pRg st="3" end="3"/>
                                            </p:txEl>
                                          </p:spTgt>
                                        </p:tgtEl>
                                      </p:cBhvr>
                                    </p:animEffect>
                                    <p:anim calcmode="lin" valueType="num">
                                      <p:cBhvr>
                                        <p:cTn id="35" dur="1000" fill="hold"/>
                                        <p:tgtEl>
                                          <p:spTgt spid="9728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97283">
                                            <p:txEl>
                                              <p:pRg st="3" end="3"/>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97283">
                                            <p:txEl>
                                              <p:pRg st="4" end="4"/>
                                            </p:txEl>
                                          </p:spTgt>
                                        </p:tgtEl>
                                        <p:attrNameLst>
                                          <p:attrName>style.visibility</p:attrName>
                                        </p:attrNameLst>
                                      </p:cBhvr>
                                      <p:to>
                                        <p:strVal val="visible"/>
                                      </p:to>
                                    </p:set>
                                    <p:animEffect transition="in" filter="fade">
                                      <p:cBhvr>
                                        <p:cTn id="39" dur="1000"/>
                                        <p:tgtEl>
                                          <p:spTgt spid="97283">
                                            <p:txEl>
                                              <p:pRg st="4" end="4"/>
                                            </p:txEl>
                                          </p:spTgt>
                                        </p:tgtEl>
                                      </p:cBhvr>
                                    </p:animEffect>
                                    <p:anim calcmode="lin" valueType="num">
                                      <p:cBhvr>
                                        <p:cTn id="40" dur="1000" fill="hold"/>
                                        <p:tgtEl>
                                          <p:spTgt spid="97283">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97283">
                                            <p:txEl>
                                              <p:pRg st="4" end="4"/>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97283">
                                            <p:txEl>
                                              <p:pRg st="5" end="5"/>
                                            </p:txEl>
                                          </p:spTgt>
                                        </p:tgtEl>
                                        <p:attrNameLst>
                                          <p:attrName>style.visibility</p:attrName>
                                        </p:attrNameLst>
                                      </p:cBhvr>
                                      <p:to>
                                        <p:strVal val="visible"/>
                                      </p:to>
                                    </p:set>
                                    <p:animEffect transition="in" filter="fade">
                                      <p:cBhvr>
                                        <p:cTn id="44" dur="1000"/>
                                        <p:tgtEl>
                                          <p:spTgt spid="97283">
                                            <p:txEl>
                                              <p:pRg st="5" end="5"/>
                                            </p:txEl>
                                          </p:spTgt>
                                        </p:tgtEl>
                                      </p:cBhvr>
                                    </p:animEffect>
                                    <p:anim calcmode="lin" valueType="num">
                                      <p:cBhvr>
                                        <p:cTn id="45" dur="1000" fill="hold"/>
                                        <p:tgtEl>
                                          <p:spTgt spid="97283">
                                            <p:txEl>
                                              <p:pRg st="5" end="5"/>
                                            </p:txEl>
                                          </p:spTgt>
                                        </p:tgtEl>
                                        <p:attrNameLst>
                                          <p:attrName>ppt_x</p:attrName>
                                        </p:attrNameLst>
                                      </p:cBhvr>
                                      <p:tavLst>
                                        <p:tav tm="0">
                                          <p:val>
                                            <p:strVal val="#ppt_x"/>
                                          </p:val>
                                        </p:tav>
                                        <p:tav tm="100000">
                                          <p:val>
                                            <p:strVal val="#ppt_x"/>
                                          </p:val>
                                        </p:tav>
                                      </p:tavLst>
                                    </p:anim>
                                    <p:anim calcmode="lin" valueType="num">
                                      <p:cBhvr>
                                        <p:cTn id="46" dur="1000" fill="hold"/>
                                        <p:tgtEl>
                                          <p:spTgt spid="97283">
                                            <p:txEl>
                                              <p:pRg st="5" end="5"/>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97283">
                                            <p:txEl>
                                              <p:pRg st="6" end="6"/>
                                            </p:txEl>
                                          </p:spTgt>
                                        </p:tgtEl>
                                        <p:attrNameLst>
                                          <p:attrName>style.visibility</p:attrName>
                                        </p:attrNameLst>
                                      </p:cBhvr>
                                      <p:to>
                                        <p:strVal val="visible"/>
                                      </p:to>
                                    </p:set>
                                    <p:animEffect transition="in" filter="fade">
                                      <p:cBhvr>
                                        <p:cTn id="49" dur="1000"/>
                                        <p:tgtEl>
                                          <p:spTgt spid="97283">
                                            <p:txEl>
                                              <p:pRg st="6" end="6"/>
                                            </p:txEl>
                                          </p:spTgt>
                                        </p:tgtEl>
                                      </p:cBhvr>
                                    </p:animEffect>
                                    <p:anim calcmode="lin" valueType="num">
                                      <p:cBhvr>
                                        <p:cTn id="50" dur="1000" fill="hold"/>
                                        <p:tgtEl>
                                          <p:spTgt spid="9728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9728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animBg="1"/>
      <p:bldP spid="97283" grpId="0" build="p"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4"/>
          <p:cNvSpPr>
            <a:spLocks noGrp="1"/>
          </p:cNvSpPr>
          <p:nvPr>
            <p:ph type="title"/>
          </p:nvPr>
        </p:nvSpPr>
        <p:spPr bwMode="auto">
          <a:xfrm>
            <a:off x="402609" y="2308604"/>
            <a:ext cx="8229600" cy="104874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z="6000" dirty="0">
                <a:latin typeface="华文彩云" pitchFamily="2" charset="-122"/>
                <a:ea typeface="华文彩云" pitchFamily="2" charset="-122"/>
              </a:rPr>
              <a:t>Thank you</a:t>
            </a:r>
          </a:p>
        </p:txBody>
      </p:sp>
      <p:sp>
        <p:nvSpPr>
          <p:cNvPr id="4" name="TextBox 3"/>
          <p:cNvSpPr txBox="1"/>
          <p:nvPr/>
        </p:nvSpPr>
        <p:spPr>
          <a:xfrm>
            <a:off x="5459105" y="4653887"/>
            <a:ext cx="2593075" cy="954107"/>
          </a:xfrm>
          <a:prstGeom prst="rect">
            <a:avLst/>
          </a:prstGeom>
          <a:solidFill>
            <a:schemeClr val="tx1">
              <a:lumMod val="95000"/>
              <a:lumOff val="5000"/>
            </a:schemeClr>
          </a:solidFill>
        </p:spPr>
        <p:txBody>
          <a:bodyPr wrap="square" rtlCol="0" anchor="b">
            <a:sp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zh-CN" altLang="en-US" sz="2800" b="1" i="0" u="none" strike="noStrike" kern="1200" cap="none" spc="0" normalizeH="0" baseline="0" noProof="0" dirty="0" smtClean="0">
                <a:ln>
                  <a:noFill/>
                </a:ln>
                <a:solidFill>
                  <a:srgbClr val="F68933"/>
                </a:solidFill>
                <a:effectLst/>
                <a:uLnTx/>
                <a:uFillTx/>
                <a:latin typeface="HelveticaNeueLT Std Lt" pitchFamily="34" charset="0"/>
                <a:ea typeface="Segoe UI"/>
                <a:cs typeface="Segoe UI" pitchFamily="34" charset="0"/>
              </a:rPr>
              <a:t>中科院计算所无线中心</a:t>
            </a:r>
            <a:endParaRPr kumimoji="0" lang="en-US" altLang="zh-CN" sz="2800" b="1" i="0" u="none" strike="noStrike" kern="1200" cap="none" spc="0" normalizeH="0" baseline="0" noProof="0" dirty="0" smtClean="0">
              <a:ln>
                <a:noFill/>
              </a:ln>
              <a:solidFill>
                <a:srgbClr val="F68933"/>
              </a:solidFill>
              <a:effectLst/>
              <a:uLnTx/>
              <a:uFillTx/>
              <a:latin typeface="HelveticaNeueLT Std Lt" pitchFamily="34" charset="0"/>
              <a:ea typeface="Segoe UI"/>
              <a:cs typeface="Segoe UI"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1" nodeType="withEffect">
                                  <p:stCondLst>
                                    <p:cond delay="0"/>
                                  </p:stCondLst>
                                  <p:childTnLst>
                                    <p:set>
                                      <p:cBhvr>
                                        <p:cTn id="6" dur="1" fill="hold">
                                          <p:stCondLst>
                                            <p:cond delay="0"/>
                                          </p:stCondLst>
                                        </p:cTn>
                                        <p:tgtEl>
                                          <p:spTgt spid="124930"/>
                                        </p:tgtEl>
                                        <p:attrNameLst>
                                          <p:attrName>style.visibility</p:attrName>
                                        </p:attrNameLst>
                                      </p:cBhvr>
                                      <p:to>
                                        <p:strVal val="visible"/>
                                      </p:to>
                                    </p:set>
                                    <p:anim calcmode="lin" valueType="num">
                                      <p:cBhvr>
                                        <p:cTn id="7" dur="1600" fill="hold"/>
                                        <p:tgtEl>
                                          <p:spTgt spid="124930"/>
                                        </p:tgtEl>
                                        <p:attrNameLst>
                                          <p:attrName>ppt_x</p:attrName>
                                        </p:attrNameLst>
                                      </p:cBhvr>
                                      <p:tavLst>
                                        <p:tav tm="0">
                                          <p:val>
                                            <p:strVal val="#ppt_x-.2"/>
                                          </p:val>
                                        </p:tav>
                                        <p:tav tm="100000">
                                          <p:val>
                                            <p:strVal val="#ppt_x"/>
                                          </p:val>
                                        </p:tav>
                                      </p:tavLst>
                                    </p:anim>
                                    <p:anim calcmode="lin" valueType="num">
                                      <p:cBhvr>
                                        <p:cTn id="8" dur="1600" fill="hold"/>
                                        <p:tgtEl>
                                          <p:spTgt spid="124930"/>
                                        </p:tgtEl>
                                        <p:attrNameLst>
                                          <p:attrName>ppt_y</p:attrName>
                                        </p:attrNameLst>
                                      </p:cBhvr>
                                      <p:tavLst>
                                        <p:tav tm="0">
                                          <p:val>
                                            <p:strVal val="#ppt_y"/>
                                          </p:val>
                                        </p:tav>
                                        <p:tav tm="100000">
                                          <p:val>
                                            <p:strVal val="#ppt_y"/>
                                          </p:val>
                                        </p:tav>
                                      </p:tavLst>
                                    </p:anim>
                                    <p:animEffect transition="in" filter="wipe(right)" prLst="gradientSize: 0.1">
                                      <p:cBhvr>
                                        <p:cTn id="9" dur="1600"/>
                                        <p:tgtEl>
                                          <p:spTgt spid="124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53615"/>
            <a:ext cx="8566521" cy="3005740"/>
          </a:xfrm>
        </p:spPr>
        <p:txBody>
          <a:bodyPr/>
          <a:lstStyle/>
          <a:p>
            <a:r>
              <a:rPr lang="zh-CN" altLang="en-US" sz="6000" b="1" dirty="0" smtClean="0">
                <a:solidFill>
                  <a:schemeClr val="bg1"/>
                </a:solidFill>
                <a:latin typeface="幼圆" pitchFamily="49" charset="-122"/>
                <a:ea typeface="幼圆" pitchFamily="49" charset="-122"/>
              </a:rPr>
              <a:t>   请</a:t>
            </a:r>
            <a:r>
              <a:rPr lang="en-US" altLang="zh-CN" sz="6000" b="1" dirty="0" smtClean="0">
                <a:solidFill>
                  <a:schemeClr val="bg1"/>
                </a:solidFill>
                <a:latin typeface="幼圆" pitchFamily="49" charset="-122"/>
                <a:ea typeface="幼圆" pitchFamily="49" charset="-122"/>
              </a:rPr>
              <a:t/>
            </a:r>
            <a:br>
              <a:rPr lang="en-US" altLang="zh-CN" sz="6000" b="1" dirty="0" smtClean="0">
                <a:solidFill>
                  <a:schemeClr val="bg1"/>
                </a:solidFill>
                <a:latin typeface="幼圆" pitchFamily="49" charset="-122"/>
                <a:ea typeface="幼圆" pitchFamily="49" charset="-122"/>
              </a:rPr>
            </a:br>
            <a:r>
              <a:rPr lang="zh-CN" altLang="en-US" sz="6000" b="1" dirty="0" smtClean="0">
                <a:solidFill>
                  <a:schemeClr val="bg1"/>
                </a:solidFill>
                <a:latin typeface="幼圆" pitchFamily="49" charset="-122"/>
                <a:ea typeface="幼圆" pitchFamily="49" charset="-122"/>
              </a:rPr>
              <a:t> </a:t>
            </a:r>
            <a:r>
              <a:rPr lang="en-US" altLang="zh-CN" sz="6000" b="1" dirty="0" smtClean="0">
                <a:solidFill>
                  <a:schemeClr val="bg1"/>
                </a:solidFill>
                <a:latin typeface="幼圆" pitchFamily="49" charset="-122"/>
                <a:ea typeface="幼圆" pitchFamily="49" charset="-122"/>
              </a:rPr>
              <a:t>        </a:t>
            </a:r>
            <a:r>
              <a:rPr lang="zh-CN" altLang="en-US" sz="6000" b="1" dirty="0" smtClean="0">
                <a:solidFill>
                  <a:schemeClr val="bg1"/>
                </a:solidFill>
                <a:latin typeface="幼圆" pitchFamily="49" charset="-122"/>
                <a:ea typeface="幼圆" pitchFamily="49" charset="-122"/>
              </a:rPr>
              <a:t>提 </a:t>
            </a:r>
            <a:r>
              <a:rPr lang="en-US" altLang="zh-CN" sz="6000" b="1" dirty="0" smtClean="0">
                <a:solidFill>
                  <a:schemeClr val="bg1"/>
                </a:solidFill>
                <a:latin typeface="幼圆" pitchFamily="49" charset="-122"/>
                <a:ea typeface="幼圆" pitchFamily="49" charset="-122"/>
              </a:rPr>
              <a:t/>
            </a:r>
            <a:br>
              <a:rPr lang="en-US" altLang="zh-CN" sz="6000" b="1" dirty="0" smtClean="0">
                <a:solidFill>
                  <a:schemeClr val="bg1"/>
                </a:solidFill>
                <a:latin typeface="幼圆" pitchFamily="49" charset="-122"/>
                <a:ea typeface="幼圆" pitchFamily="49" charset="-122"/>
              </a:rPr>
            </a:br>
            <a:r>
              <a:rPr lang="en-US" altLang="zh-CN" sz="6000" b="1" dirty="0" smtClean="0">
                <a:solidFill>
                  <a:schemeClr val="bg1"/>
                </a:solidFill>
                <a:latin typeface="幼圆" pitchFamily="49" charset="-122"/>
                <a:ea typeface="幼圆" pitchFamily="49" charset="-122"/>
              </a:rPr>
              <a:t>               </a:t>
            </a:r>
            <a:r>
              <a:rPr lang="zh-CN" altLang="en-US" sz="6000" b="1" dirty="0" smtClean="0">
                <a:solidFill>
                  <a:schemeClr val="bg1"/>
                </a:solidFill>
                <a:latin typeface="幼圆" pitchFamily="49" charset="-122"/>
                <a:ea typeface="幼圆" pitchFamily="49" charset="-122"/>
              </a:rPr>
              <a:t>问</a:t>
            </a:r>
            <a:endParaRPr lang="zh-CN" altLang="en-US" sz="6000" b="1" dirty="0">
              <a:solidFill>
                <a:schemeClr val="bg1"/>
              </a:solidFill>
              <a:latin typeface="幼圆" pitchFamily="49" charset="-122"/>
              <a:ea typeface="幼圆" pitchFamily="49" charset="-122"/>
            </a:endParaRPr>
          </a:p>
        </p:txBody>
      </p:sp>
      <p:pic>
        <p:nvPicPr>
          <p:cNvPr id="3" name="图片 2" descr="u=459478339,3672042832&amp;fm=21&amp;gp=0.jpg"/>
          <p:cNvPicPr>
            <a:picLocks noChangeAspect="1"/>
          </p:cNvPicPr>
          <p:nvPr/>
        </p:nvPicPr>
        <p:blipFill>
          <a:blip r:embed="rId2"/>
          <a:stretch>
            <a:fillRect/>
          </a:stretch>
        </p:blipFill>
        <p:spPr>
          <a:xfrm>
            <a:off x="5382973" y="614150"/>
            <a:ext cx="2382603" cy="3176804"/>
          </a:xfrm>
          <a:prstGeom prst="rect">
            <a:avLst/>
          </a:prstGeom>
          <a:effectLst>
            <a:softEdge rad="317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3"/>
          <p:cNvSpPr>
            <a:spLocks noGrp="1"/>
          </p:cNvSpPr>
          <p:nvPr>
            <p:ph type="title"/>
          </p:nvPr>
        </p:nvSpPr>
        <p:spPr bwMode="auto">
          <a:xfrm>
            <a:off x="2644775" y="409800"/>
            <a:ext cx="6210300" cy="896938"/>
          </a:xfrm>
          <a:noFill/>
          <a:ln>
            <a:miter lim="800000"/>
            <a:headEnd/>
            <a:tailEnd/>
          </a:ln>
        </p:spPr>
        <p:txBody>
          <a:bodyPr vert="horz" wrap="square" lIns="91440" tIns="45720" rIns="91440" bIns="45720" numCol="1" compatLnSpc="1">
            <a:prstTxWarp prst="textNoShape">
              <a:avLst/>
            </a:prstTxWarp>
          </a:bodyPr>
          <a:lstStyle/>
          <a:p>
            <a:pPr eaLnBrk="1" hangingPunct="1"/>
            <a:r>
              <a:rPr lang="en-US" altLang="zh-CN" b="1" dirty="0" smtClean="0"/>
              <a:t>EPS</a:t>
            </a:r>
            <a:r>
              <a:rPr lang="zh-CN" altLang="en-US" b="1" dirty="0" smtClean="0"/>
              <a:t>系统架构图</a:t>
            </a:r>
            <a:endParaRPr lang="en-US" altLang="zh-CN" b="1" dirty="0" smtClean="0"/>
          </a:p>
        </p:txBody>
      </p:sp>
      <p:sp>
        <p:nvSpPr>
          <p:cNvPr id="99331" name="Text Placeholder 5"/>
          <p:cNvSpPr>
            <a:spLocks noGrp="1"/>
          </p:cNvSpPr>
          <p:nvPr>
            <p:ph type="body" sz="half" idx="2"/>
          </p:nvPr>
        </p:nvSpPr>
        <p:spPr bwMode="auto">
          <a:xfrm>
            <a:off x="2799357" y="5024589"/>
            <a:ext cx="6178550" cy="1144202"/>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dirty="0" smtClean="0"/>
              <a:t>虚线左边为</a:t>
            </a:r>
            <a:r>
              <a:rPr altLang="zh-CN" dirty="0" smtClean="0"/>
              <a:t>E-UTRAN</a:t>
            </a:r>
          </a:p>
          <a:p>
            <a:pPr eaLnBrk="1" hangingPunct="1"/>
            <a:r>
              <a:rPr lang="zh-CN" altLang="en-US" dirty="0" smtClean="0"/>
              <a:t>虚线右边为</a:t>
            </a:r>
            <a:r>
              <a:rPr altLang="zh-CN" dirty="0" smtClean="0"/>
              <a:t>EPC</a:t>
            </a:r>
          </a:p>
          <a:p>
            <a:pPr eaLnBrk="1" hangingPunct="1"/>
            <a:r>
              <a:rPr lang="zh-CN" altLang="en-US" dirty="0" smtClean="0"/>
              <a:t>将接入的为</a:t>
            </a:r>
            <a:r>
              <a:rPr altLang="zh-CN" dirty="0" smtClean="0"/>
              <a:t>IP</a:t>
            </a:r>
            <a:r>
              <a:rPr lang="zh-CN" altLang="en-US" dirty="0" smtClean="0"/>
              <a:t>数据分组网</a:t>
            </a:r>
            <a:endParaRPr altLang="zh-CN" dirty="0"/>
          </a:p>
        </p:txBody>
      </p:sp>
      <p:pic>
        <p:nvPicPr>
          <p:cNvPr id="13" name="图片 12"/>
          <p:cNvPicPr/>
          <p:nvPr/>
        </p:nvPicPr>
        <p:blipFill>
          <a:blip r:embed="rId3"/>
          <a:srcRect/>
          <a:stretch>
            <a:fillRect/>
          </a:stretch>
        </p:blipFill>
        <p:spPr bwMode="auto">
          <a:xfrm>
            <a:off x="1187351" y="1351126"/>
            <a:ext cx="6810233" cy="3466534"/>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99330"/>
                                        </p:tgtEl>
                                        <p:attrNameLst>
                                          <p:attrName>style.visibility</p:attrName>
                                        </p:attrNameLst>
                                      </p:cBhvr>
                                      <p:to>
                                        <p:strVal val="visible"/>
                                      </p:to>
                                    </p:set>
                                    <p:anim calcmode="lin" valueType="num">
                                      <p:cBhvr>
                                        <p:cTn id="7" dur="1000" fill="hold"/>
                                        <p:tgtEl>
                                          <p:spTgt spid="99330"/>
                                        </p:tgtEl>
                                        <p:attrNameLst>
                                          <p:attrName>ppt_x</p:attrName>
                                        </p:attrNameLst>
                                      </p:cBhvr>
                                      <p:tavLst>
                                        <p:tav tm="0">
                                          <p:val>
                                            <p:strVal val="#ppt_x-.2"/>
                                          </p:val>
                                        </p:tav>
                                        <p:tav tm="100000">
                                          <p:val>
                                            <p:strVal val="#ppt_x"/>
                                          </p:val>
                                        </p:tav>
                                      </p:tavLst>
                                    </p:anim>
                                    <p:anim calcmode="lin" valueType="num">
                                      <p:cBhvr>
                                        <p:cTn id="8" dur="1000" fill="hold"/>
                                        <p:tgtEl>
                                          <p:spTgt spid="99330"/>
                                        </p:tgtEl>
                                        <p:attrNameLst>
                                          <p:attrName>ppt_y</p:attrName>
                                        </p:attrNameLst>
                                      </p:cBhvr>
                                      <p:tavLst>
                                        <p:tav tm="0">
                                          <p:val>
                                            <p:strVal val="#ppt_y"/>
                                          </p:val>
                                        </p:tav>
                                        <p:tav tm="100000">
                                          <p:val>
                                            <p:strVal val="#ppt_y"/>
                                          </p:val>
                                        </p:tav>
                                      </p:tavLst>
                                    </p:anim>
                                    <p:animEffect transition="in" filter="wipe(right)" prLst="gradientSize: 0.1">
                                      <p:cBhvr>
                                        <p:cTn id="9" dur="1000"/>
                                        <p:tgtEl>
                                          <p:spTgt spid="99330"/>
                                        </p:tgtEl>
                                      </p:cBhvr>
                                    </p:animEffect>
                                  </p:childTnLst>
                                </p:cTn>
                              </p:par>
                            </p:childTnLst>
                          </p:cTn>
                        </p:par>
                        <p:par>
                          <p:cTn id="10" fill="hold">
                            <p:stCondLst>
                              <p:cond delay="1000"/>
                            </p:stCondLst>
                            <p:childTnLst>
                              <p:par>
                                <p:cTn id="11" presetID="6" presetClass="entr" presetSubtype="16"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circle(in)">
                                      <p:cBhvr>
                                        <p:cTn id="13" dur="2000"/>
                                        <p:tgtEl>
                                          <p:spTgt spid="13"/>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99331">
                                            <p:bg/>
                                          </p:spTgt>
                                        </p:tgtEl>
                                        <p:attrNameLst>
                                          <p:attrName>style.visibility</p:attrName>
                                        </p:attrNameLst>
                                      </p:cBhvr>
                                      <p:to>
                                        <p:strVal val="visible"/>
                                      </p:to>
                                    </p:set>
                                    <p:animEffect transition="in" filter="fade">
                                      <p:cBhvr>
                                        <p:cTn id="16" dur="1000"/>
                                        <p:tgtEl>
                                          <p:spTgt spid="99331">
                                            <p:bg/>
                                          </p:spTgt>
                                        </p:tgtEl>
                                      </p:cBhvr>
                                    </p:animEffect>
                                    <p:anim calcmode="lin" valueType="num">
                                      <p:cBhvr>
                                        <p:cTn id="17" dur="1000" fill="hold"/>
                                        <p:tgtEl>
                                          <p:spTgt spid="99331">
                                            <p:bg/>
                                          </p:spTgt>
                                        </p:tgtEl>
                                        <p:attrNameLst>
                                          <p:attrName>ppt_x</p:attrName>
                                        </p:attrNameLst>
                                      </p:cBhvr>
                                      <p:tavLst>
                                        <p:tav tm="0">
                                          <p:val>
                                            <p:strVal val="#ppt_x"/>
                                          </p:val>
                                        </p:tav>
                                        <p:tav tm="100000">
                                          <p:val>
                                            <p:strVal val="#ppt_x"/>
                                          </p:val>
                                        </p:tav>
                                      </p:tavLst>
                                    </p:anim>
                                    <p:anim calcmode="lin" valueType="num">
                                      <p:cBhvr>
                                        <p:cTn id="18" dur="1000" fill="hold"/>
                                        <p:tgtEl>
                                          <p:spTgt spid="99331">
                                            <p:bg/>
                                          </p:spTgt>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99331">
                                            <p:txEl>
                                              <p:pRg st="0" end="0"/>
                                            </p:txEl>
                                          </p:spTgt>
                                        </p:tgtEl>
                                        <p:attrNameLst>
                                          <p:attrName>style.visibility</p:attrName>
                                        </p:attrNameLst>
                                      </p:cBhvr>
                                      <p:to>
                                        <p:strVal val="visible"/>
                                      </p:to>
                                    </p:set>
                                    <p:animEffect transition="in" filter="fade">
                                      <p:cBhvr>
                                        <p:cTn id="21" dur="1000"/>
                                        <p:tgtEl>
                                          <p:spTgt spid="99331">
                                            <p:txEl>
                                              <p:pRg st="0" end="0"/>
                                            </p:txEl>
                                          </p:spTgt>
                                        </p:tgtEl>
                                      </p:cBhvr>
                                    </p:animEffect>
                                    <p:anim calcmode="lin" valueType="num">
                                      <p:cBhvr>
                                        <p:cTn id="22" dur="1000" fill="hold"/>
                                        <p:tgtEl>
                                          <p:spTgt spid="99331">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99331">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99331">
                                            <p:txEl>
                                              <p:pRg st="1" end="1"/>
                                            </p:txEl>
                                          </p:spTgt>
                                        </p:tgtEl>
                                        <p:attrNameLst>
                                          <p:attrName>style.visibility</p:attrName>
                                        </p:attrNameLst>
                                      </p:cBhvr>
                                      <p:to>
                                        <p:strVal val="visible"/>
                                      </p:to>
                                    </p:set>
                                    <p:animEffect transition="in" filter="fade">
                                      <p:cBhvr>
                                        <p:cTn id="26" dur="1000"/>
                                        <p:tgtEl>
                                          <p:spTgt spid="99331">
                                            <p:txEl>
                                              <p:pRg st="1" end="1"/>
                                            </p:txEl>
                                          </p:spTgt>
                                        </p:tgtEl>
                                      </p:cBhvr>
                                    </p:animEffect>
                                    <p:anim calcmode="lin" valueType="num">
                                      <p:cBhvr>
                                        <p:cTn id="27" dur="1000" fill="hold"/>
                                        <p:tgtEl>
                                          <p:spTgt spid="99331">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99331">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99331">
                                            <p:txEl>
                                              <p:pRg st="2" end="2"/>
                                            </p:txEl>
                                          </p:spTgt>
                                        </p:tgtEl>
                                        <p:attrNameLst>
                                          <p:attrName>style.visibility</p:attrName>
                                        </p:attrNameLst>
                                      </p:cBhvr>
                                      <p:to>
                                        <p:strVal val="visible"/>
                                      </p:to>
                                    </p:set>
                                    <p:animEffect transition="in" filter="fade">
                                      <p:cBhvr>
                                        <p:cTn id="31" dur="1000"/>
                                        <p:tgtEl>
                                          <p:spTgt spid="99331">
                                            <p:txEl>
                                              <p:pRg st="2" end="2"/>
                                            </p:txEl>
                                          </p:spTgt>
                                        </p:tgtEl>
                                      </p:cBhvr>
                                    </p:animEffect>
                                    <p:anim calcmode="lin" valueType="num">
                                      <p:cBhvr>
                                        <p:cTn id="32" dur="1000" fill="hold"/>
                                        <p:tgtEl>
                                          <p:spTgt spid="99331">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9933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animBg="1"/>
      <p:bldP spid="99331"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9"/>
          <p:cNvSpPr>
            <a:spLocks noGrp="1" noChangeArrowheads="1"/>
          </p:cNvSpPr>
          <p:nvPr>
            <p:ph type="title"/>
          </p:nvPr>
        </p:nvSpPr>
        <p:spPr>
          <a:xfrm>
            <a:off x="357188" y="374650"/>
            <a:ext cx="8291512" cy="676275"/>
          </a:xfrm>
        </p:spPr>
        <p:txBody>
          <a:bodyPr/>
          <a:lstStyle/>
          <a:p>
            <a:r>
              <a:rPr lang="en-US" altLang="zh-CN" dirty="0" smtClean="0">
                <a:solidFill>
                  <a:srgbClr val="F68933"/>
                </a:solidFill>
              </a:rPr>
              <a:t>EPS</a:t>
            </a:r>
            <a:r>
              <a:rPr lang="zh-CN" altLang="en-US" dirty="0" smtClean="0">
                <a:solidFill>
                  <a:srgbClr val="F68933"/>
                </a:solidFill>
              </a:rPr>
              <a:t>的主要接口</a:t>
            </a:r>
            <a:endParaRPr lang="he-IL" altLang="zh-CN" dirty="0" smtClean="0">
              <a:solidFill>
                <a:srgbClr val="F68933"/>
              </a:solidFill>
            </a:endParaRPr>
          </a:p>
        </p:txBody>
      </p:sp>
      <p:pic>
        <p:nvPicPr>
          <p:cNvPr id="1026" name="Picture 2"/>
          <p:cNvPicPr>
            <a:picLocks noChangeAspect="1" noChangeArrowheads="1"/>
          </p:cNvPicPr>
          <p:nvPr/>
        </p:nvPicPr>
        <p:blipFill>
          <a:blip r:embed="rId3"/>
          <a:srcRect/>
          <a:stretch>
            <a:fillRect/>
          </a:stretch>
        </p:blipFill>
        <p:spPr bwMode="auto">
          <a:xfrm>
            <a:off x="1853892" y="1213798"/>
            <a:ext cx="5816149" cy="4817624"/>
          </a:xfrm>
          <a:prstGeom prst="rect">
            <a:avLst/>
          </a:prstGeom>
          <a:noFill/>
          <a:ln w="9525">
            <a:noFill/>
            <a:miter lim="800000"/>
            <a:headEnd/>
            <a:tailEnd/>
          </a:ln>
          <a:effectLst/>
        </p:spPr>
      </p:pic>
      <p:sp>
        <p:nvSpPr>
          <p:cNvPr id="17" name="矩形 16"/>
          <p:cNvSpPr/>
          <p:nvPr/>
        </p:nvSpPr>
        <p:spPr>
          <a:xfrm>
            <a:off x="0" y="1091821"/>
            <a:ext cx="9144000" cy="3493827"/>
          </a:xfrm>
          <a:prstGeom prst="rect">
            <a:avLst/>
          </a:prstGeom>
          <a:solidFill>
            <a:schemeClr val="bg2">
              <a:lumMod val="95000"/>
              <a:alpha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327546" y="1501253"/>
            <a:ext cx="8093123" cy="3046988"/>
          </a:xfrm>
          <a:prstGeom prst="rect">
            <a:avLst/>
          </a:prstGeom>
          <a:noFill/>
        </p:spPr>
        <p:txBody>
          <a:bodyPr wrap="square" rtlCol="0">
            <a:spAutoFit/>
          </a:bodyPr>
          <a:lstStyle/>
          <a:p>
            <a:pPr>
              <a:lnSpc>
                <a:spcPct val="200000"/>
              </a:lnSpc>
              <a:buClr>
                <a:srgbClr val="F68933"/>
              </a:buClr>
              <a:buFont typeface="Wingdings" pitchFamily="2" charset="2"/>
              <a:buChar char="l"/>
            </a:pPr>
            <a:r>
              <a:rPr lang="en-US" altLang="zh-CN" sz="2400" dirty="0" smtClean="0"/>
              <a:t>     </a:t>
            </a:r>
            <a:r>
              <a:rPr lang="en-US" altLang="zh-CN" sz="2400" dirty="0" err="1" smtClean="0"/>
              <a:t>eNB</a:t>
            </a:r>
            <a:r>
              <a:rPr lang="en-US" altLang="zh-CN" sz="2400" dirty="0" smtClean="0"/>
              <a:t> and UE    </a:t>
            </a:r>
            <a:r>
              <a:rPr lang="zh-CN" altLang="en-US" sz="2400" dirty="0" smtClean="0"/>
              <a:t>：</a:t>
            </a:r>
            <a:r>
              <a:rPr lang="en-US" altLang="zh-CN" sz="2400" dirty="0" err="1" smtClean="0"/>
              <a:t>Uu</a:t>
            </a:r>
            <a:r>
              <a:rPr lang="zh-CN" altLang="en-US" sz="2400" dirty="0" smtClean="0"/>
              <a:t>接口 空口</a:t>
            </a:r>
            <a:endParaRPr lang="en-US" altLang="zh-CN" sz="2400" dirty="0" smtClean="0"/>
          </a:p>
          <a:p>
            <a:pPr>
              <a:lnSpc>
                <a:spcPct val="200000"/>
              </a:lnSpc>
              <a:buClr>
                <a:srgbClr val="F68933"/>
              </a:buClr>
              <a:buFont typeface="Wingdings" pitchFamily="2" charset="2"/>
              <a:buChar char="l"/>
            </a:pPr>
            <a:r>
              <a:rPr lang="en-US" altLang="zh-CN" sz="2400" dirty="0" smtClean="0"/>
              <a:t>     </a:t>
            </a:r>
            <a:r>
              <a:rPr lang="en-US" altLang="zh-CN" sz="2400" dirty="0" err="1" smtClean="0"/>
              <a:t>eNB</a:t>
            </a:r>
            <a:r>
              <a:rPr lang="en-US" altLang="zh-CN" sz="2400" dirty="0" smtClean="0"/>
              <a:t> and </a:t>
            </a:r>
            <a:r>
              <a:rPr lang="en-US" altLang="zh-CN" sz="2400" dirty="0" err="1" smtClean="0"/>
              <a:t>eNB</a:t>
            </a:r>
            <a:r>
              <a:rPr lang="en-US" altLang="zh-CN" sz="2400" dirty="0" smtClean="0"/>
              <a:t>  </a:t>
            </a:r>
            <a:r>
              <a:rPr lang="zh-CN" altLang="en-US" sz="2400" dirty="0" smtClean="0"/>
              <a:t>： </a:t>
            </a:r>
            <a:r>
              <a:rPr lang="en-US" altLang="zh-CN" sz="2400" dirty="0" smtClean="0"/>
              <a:t>X2</a:t>
            </a:r>
            <a:r>
              <a:rPr lang="zh-CN" altLang="en-US" sz="2400" dirty="0" smtClean="0"/>
              <a:t>接口</a:t>
            </a:r>
            <a:endParaRPr lang="en-US" altLang="zh-CN" sz="2400" dirty="0" smtClean="0"/>
          </a:p>
          <a:p>
            <a:pPr>
              <a:lnSpc>
                <a:spcPct val="200000"/>
              </a:lnSpc>
              <a:buClr>
                <a:srgbClr val="F68933"/>
              </a:buClr>
              <a:buFont typeface="Wingdings" pitchFamily="2" charset="2"/>
              <a:buChar char="l"/>
            </a:pPr>
            <a:r>
              <a:rPr lang="en-US" altLang="zh-CN" sz="2400" dirty="0" smtClean="0"/>
              <a:t>     </a:t>
            </a:r>
            <a:r>
              <a:rPr lang="en-US" altLang="zh-CN" sz="2400" dirty="0" err="1" smtClean="0"/>
              <a:t>eNB</a:t>
            </a:r>
            <a:r>
              <a:rPr lang="en-US" altLang="zh-CN" sz="2400" dirty="0" smtClean="0"/>
              <a:t> and MME </a:t>
            </a:r>
            <a:r>
              <a:rPr lang="zh-CN" altLang="en-US" sz="2400" dirty="0" smtClean="0"/>
              <a:t>：</a:t>
            </a:r>
            <a:r>
              <a:rPr lang="en-US" altLang="zh-CN" sz="2400" dirty="0" smtClean="0"/>
              <a:t>S1-MME</a:t>
            </a:r>
            <a:r>
              <a:rPr lang="zh-CN" altLang="en-US" sz="2400" dirty="0" smtClean="0"/>
              <a:t>接口</a:t>
            </a:r>
            <a:endParaRPr lang="en-US" altLang="zh-CN" sz="2400" dirty="0" smtClean="0"/>
          </a:p>
          <a:p>
            <a:pPr>
              <a:lnSpc>
                <a:spcPct val="200000"/>
              </a:lnSpc>
              <a:buClr>
                <a:srgbClr val="F68933"/>
              </a:buClr>
              <a:buFont typeface="Wingdings" pitchFamily="2" charset="2"/>
              <a:buChar char="l"/>
            </a:pPr>
            <a:r>
              <a:rPr lang="en-US" altLang="zh-CN" sz="2400" dirty="0" smtClean="0"/>
              <a:t>     </a:t>
            </a:r>
            <a:r>
              <a:rPr lang="en-US" altLang="zh-CN" sz="2400" dirty="0" err="1" smtClean="0"/>
              <a:t>eNB</a:t>
            </a:r>
            <a:r>
              <a:rPr lang="en-US" altLang="zh-CN" sz="2400" dirty="0" smtClean="0"/>
              <a:t> and S-GW</a:t>
            </a:r>
            <a:r>
              <a:rPr lang="zh-CN" altLang="en-US" sz="2400" dirty="0" smtClean="0"/>
              <a:t>：</a:t>
            </a:r>
            <a:r>
              <a:rPr lang="en-US" altLang="zh-CN" sz="2400" dirty="0" smtClean="0"/>
              <a:t>S1-U</a:t>
            </a:r>
            <a:r>
              <a:rPr lang="zh-CN" altLang="en-US" sz="2400" dirty="0" smtClean="0"/>
              <a:t>接口</a:t>
            </a:r>
            <a:endParaRPr lang="zh-CN" altLang="en-US" sz="2400" dirty="0"/>
          </a:p>
        </p:txBody>
      </p:sp>
      <p:sp>
        <p:nvSpPr>
          <p:cNvPr id="25" name="矩形 24"/>
          <p:cNvSpPr/>
          <p:nvPr/>
        </p:nvSpPr>
        <p:spPr>
          <a:xfrm>
            <a:off x="0" y="4585647"/>
            <a:ext cx="9144000" cy="1473958"/>
          </a:xfrm>
          <a:prstGeom prst="rect">
            <a:avLst/>
          </a:prstGeom>
          <a:solidFill>
            <a:schemeClr val="bg2">
              <a:lumMod val="95000"/>
              <a:alpha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300252" y="4749421"/>
            <a:ext cx="8543498" cy="1225207"/>
          </a:xfrm>
          <a:prstGeom prst="rect">
            <a:avLst/>
          </a:prstGeom>
          <a:noFill/>
        </p:spPr>
        <p:txBody>
          <a:bodyPr wrap="square" rtlCol="0">
            <a:spAutoFit/>
          </a:bodyPr>
          <a:lstStyle/>
          <a:p>
            <a:pPr>
              <a:lnSpc>
                <a:spcPct val="200000"/>
              </a:lnSpc>
              <a:buFont typeface="Wingdings" pitchFamily="2" charset="2"/>
              <a:buChar char="u"/>
            </a:pPr>
            <a:r>
              <a:rPr lang="en-US" altLang="zh-CN" sz="2000" dirty="0" smtClean="0"/>
              <a:t>      AS  </a:t>
            </a:r>
            <a:r>
              <a:rPr lang="zh-CN" altLang="en-US" sz="2000" dirty="0" smtClean="0"/>
              <a:t>（接入层）      ：  指</a:t>
            </a:r>
            <a:r>
              <a:rPr lang="en-US" altLang="zh-CN" sz="2000" dirty="0" smtClean="0"/>
              <a:t>UE</a:t>
            </a:r>
            <a:r>
              <a:rPr lang="zh-CN" altLang="en-US" sz="2000" dirty="0" smtClean="0"/>
              <a:t>和</a:t>
            </a:r>
            <a:r>
              <a:rPr lang="en-US" altLang="zh-CN" sz="2000" dirty="0" smtClean="0"/>
              <a:t>E-UTRAN</a:t>
            </a:r>
            <a:r>
              <a:rPr lang="zh-CN" altLang="en-US" sz="2000" dirty="0" smtClean="0"/>
              <a:t>之间的协议</a:t>
            </a:r>
            <a:endParaRPr lang="en-US" altLang="zh-CN" sz="2000" dirty="0" smtClean="0"/>
          </a:p>
          <a:p>
            <a:pPr>
              <a:lnSpc>
                <a:spcPct val="200000"/>
              </a:lnSpc>
              <a:buFont typeface="Wingdings" pitchFamily="2" charset="2"/>
              <a:buChar char="u"/>
            </a:pPr>
            <a:r>
              <a:rPr lang="en-US" altLang="zh-CN" sz="2000" dirty="0" smtClean="0"/>
              <a:t>      NAS</a:t>
            </a:r>
            <a:r>
              <a:rPr lang="zh-CN" altLang="en-US" sz="2000" dirty="0" smtClean="0"/>
              <a:t>（非接入层）  ： 指</a:t>
            </a:r>
            <a:r>
              <a:rPr lang="en-US" altLang="zh-CN" sz="2000" dirty="0" smtClean="0"/>
              <a:t>UE</a:t>
            </a:r>
            <a:r>
              <a:rPr lang="zh-CN" altLang="en-US" sz="2000" dirty="0" smtClean="0"/>
              <a:t>和</a:t>
            </a:r>
            <a:r>
              <a:rPr lang="en-US" altLang="zh-CN" sz="2000" dirty="0" smtClean="0"/>
              <a:t>EPC</a:t>
            </a:r>
            <a:r>
              <a:rPr lang="zh-CN" altLang="en-US" sz="2000" dirty="0" smtClean="0"/>
              <a:t>之间的协议</a:t>
            </a:r>
            <a:endParaRPr lang="zh-CN" altLang="en-US" sz="200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01379"/>
                                        </p:tgtEl>
                                        <p:attrNameLst>
                                          <p:attrName>style.visibility</p:attrName>
                                        </p:attrNameLst>
                                      </p:cBhvr>
                                      <p:to>
                                        <p:strVal val="visible"/>
                                      </p:to>
                                    </p:set>
                                    <p:anim calcmode="lin" valueType="num">
                                      <p:cBhvr>
                                        <p:cTn id="7" dur="1000" fill="hold"/>
                                        <p:tgtEl>
                                          <p:spTgt spid="101379"/>
                                        </p:tgtEl>
                                        <p:attrNameLst>
                                          <p:attrName>ppt_x</p:attrName>
                                        </p:attrNameLst>
                                      </p:cBhvr>
                                      <p:tavLst>
                                        <p:tav tm="0">
                                          <p:val>
                                            <p:strVal val="#ppt_x-.2"/>
                                          </p:val>
                                        </p:tav>
                                        <p:tav tm="100000">
                                          <p:val>
                                            <p:strVal val="#ppt_x"/>
                                          </p:val>
                                        </p:tav>
                                      </p:tavLst>
                                    </p:anim>
                                    <p:anim calcmode="lin" valueType="num">
                                      <p:cBhvr>
                                        <p:cTn id="8" dur="1000" fill="hold"/>
                                        <p:tgtEl>
                                          <p:spTgt spid="101379"/>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1379"/>
                                        </p:tgtEl>
                                      </p:cBhvr>
                                    </p:animEffect>
                                  </p:childTnLst>
                                </p:cTn>
                              </p:par>
                            </p:childTnLst>
                          </p:cTn>
                        </p:par>
                        <p:par>
                          <p:cTn id="10" fill="hold">
                            <p:stCondLst>
                              <p:cond delay="1000"/>
                            </p:stCondLst>
                            <p:childTnLst>
                              <p:par>
                                <p:cTn id="11" presetID="6" presetClass="entr" presetSubtype="16" fill="hold" nodeType="after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circle(in)">
                                      <p:cBhvr>
                                        <p:cTn id="13" dur="2000"/>
                                        <p:tgtEl>
                                          <p:spTgt spid="1026"/>
                                        </p:tgtEl>
                                      </p:cBhvr>
                                    </p:animEffect>
                                  </p:childTnLst>
                                </p:cTn>
                              </p:par>
                            </p:childTnLst>
                          </p:cTn>
                        </p:par>
                      </p:childTnLst>
                    </p:cTn>
                  </p:par>
                  <p:par>
                    <p:cTn id="14" fill="hold">
                      <p:stCondLst>
                        <p:cond delay="indefinite"/>
                      </p:stCondLst>
                      <p:childTnLst>
                        <p:par>
                          <p:cTn id="15" fill="hold">
                            <p:stCondLst>
                              <p:cond delay="0"/>
                            </p:stCondLst>
                            <p:childTnLst>
                              <p:par>
                                <p:cTn id="16" presetID="17" presetClass="entr" presetSubtype="8"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p:cTn id="18" dur="500" fill="hold"/>
                                        <p:tgtEl>
                                          <p:spTgt spid="17"/>
                                        </p:tgtEl>
                                        <p:attrNameLst>
                                          <p:attrName>ppt_x</p:attrName>
                                        </p:attrNameLst>
                                      </p:cBhvr>
                                      <p:tavLst>
                                        <p:tav tm="0">
                                          <p:val>
                                            <p:strVal val="#ppt_x-#ppt_w/2"/>
                                          </p:val>
                                        </p:tav>
                                        <p:tav tm="100000">
                                          <p:val>
                                            <p:strVal val="#ppt_x"/>
                                          </p:val>
                                        </p:tav>
                                      </p:tavLst>
                                    </p:anim>
                                    <p:anim calcmode="lin" valueType="num">
                                      <p:cBhvr>
                                        <p:cTn id="19" dur="500" fill="hold"/>
                                        <p:tgtEl>
                                          <p:spTgt spid="17"/>
                                        </p:tgtEl>
                                        <p:attrNameLst>
                                          <p:attrName>ppt_y</p:attrName>
                                        </p:attrNameLst>
                                      </p:cBhvr>
                                      <p:tavLst>
                                        <p:tav tm="0">
                                          <p:val>
                                            <p:strVal val="#ppt_y"/>
                                          </p:val>
                                        </p:tav>
                                        <p:tav tm="100000">
                                          <p:val>
                                            <p:strVal val="#ppt_y"/>
                                          </p:val>
                                        </p:tav>
                                      </p:tavLst>
                                    </p:anim>
                                    <p:anim calcmode="lin" valueType="num">
                                      <p:cBhvr>
                                        <p:cTn id="20" dur="500" fill="hold"/>
                                        <p:tgtEl>
                                          <p:spTgt spid="17"/>
                                        </p:tgtEl>
                                        <p:attrNameLst>
                                          <p:attrName>ppt_w</p:attrName>
                                        </p:attrNameLst>
                                      </p:cBhvr>
                                      <p:tavLst>
                                        <p:tav tm="0">
                                          <p:val>
                                            <p:fltVal val="0"/>
                                          </p:val>
                                        </p:tav>
                                        <p:tav tm="100000">
                                          <p:val>
                                            <p:strVal val="#ppt_w"/>
                                          </p:val>
                                        </p:tav>
                                      </p:tavLst>
                                    </p:anim>
                                    <p:anim calcmode="lin" valueType="num">
                                      <p:cBhvr>
                                        <p:cTn id="21" dur="500" fill="hold"/>
                                        <p:tgtEl>
                                          <p:spTgt spid="17"/>
                                        </p:tgtEl>
                                        <p:attrNameLst>
                                          <p:attrName>ppt_h</p:attrName>
                                        </p:attrNameLst>
                                      </p:cBhvr>
                                      <p:tavLst>
                                        <p:tav tm="0">
                                          <p:val>
                                            <p:strVal val="#ppt_h"/>
                                          </p:val>
                                        </p:tav>
                                        <p:tav tm="100000">
                                          <p:val>
                                            <p:strVal val="#ppt_h"/>
                                          </p:val>
                                        </p:tav>
                                      </p:tavLst>
                                    </p:anim>
                                  </p:childTnLst>
                                </p:cTn>
                              </p:par>
                            </p:childTnLst>
                          </p:cTn>
                        </p:par>
                        <p:par>
                          <p:cTn id="22" fill="hold">
                            <p:stCondLst>
                              <p:cond delay="500"/>
                            </p:stCondLst>
                            <p:childTnLst>
                              <p:par>
                                <p:cTn id="23" presetID="29" presetClass="entr" presetSubtype="0"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1000" fill="hold"/>
                                        <p:tgtEl>
                                          <p:spTgt spid="18"/>
                                        </p:tgtEl>
                                        <p:attrNameLst>
                                          <p:attrName>ppt_x</p:attrName>
                                        </p:attrNameLst>
                                      </p:cBhvr>
                                      <p:tavLst>
                                        <p:tav tm="0">
                                          <p:val>
                                            <p:strVal val="#ppt_x-.2"/>
                                          </p:val>
                                        </p:tav>
                                        <p:tav tm="100000">
                                          <p:val>
                                            <p:strVal val="#ppt_x"/>
                                          </p:val>
                                        </p:tav>
                                      </p:tavLst>
                                    </p:anim>
                                    <p:anim calcmode="lin" valueType="num">
                                      <p:cBhvr>
                                        <p:cTn id="26" dur="1000" fill="hold"/>
                                        <p:tgtEl>
                                          <p:spTgt spid="18"/>
                                        </p:tgtEl>
                                        <p:attrNameLst>
                                          <p:attrName>ppt_y</p:attrName>
                                        </p:attrNameLst>
                                      </p:cBhvr>
                                      <p:tavLst>
                                        <p:tav tm="0">
                                          <p:val>
                                            <p:strVal val="#ppt_y"/>
                                          </p:val>
                                        </p:tav>
                                        <p:tav tm="100000">
                                          <p:val>
                                            <p:strVal val="#ppt_y"/>
                                          </p:val>
                                        </p:tav>
                                      </p:tavLst>
                                    </p:anim>
                                    <p:animEffect transition="in" filter="wipe(right)" prLst="gradientSize: 0.1">
                                      <p:cBhvr>
                                        <p:cTn id="27" dur="10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7" presetClass="entr" presetSubtype="8"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 calcmode="lin" valueType="num">
                                      <p:cBhvr>
                                        <p:cTn id="32" dur="500" fill="hold"/>
                                        <p:tgtEl>
                                          <p:spTgt spid="25"/>
                                        </p:tgtEl>
                                        <p:attrNameLst>
                                          <p:attrName>ppt_x</p:attrName>
                                        </p:attrNameLst>
                                      </p:cBhvr>
                                      <p:tavLst>
                                        <p:tav tm="0">
                                          <p:val>
                                            <p:strVal val="#ppt_x-#ppt_w/2"/>
                                          </p:val>
                                        </p:tav>
                                        <p:tav tm="100000">
                                          <p:val>
                                            <p:strVal val="#ppt_x"/>
                                          </p:val>
                                        </p:tav>
                                      </p:tavLst>
                                    </p:anim>
                                    <p:anim calcmode="lin" valueType="num">
                                      <p:cBhvr>
                                        <p:cTn id="33" dur="500" fill="hold"/>
                                        <p:tgtEl>
                                          <p:spTgt spid="25"/>
                                        </p:tgtEl>
                                        <p:attrNameLst>
                                          <p:attrName>ppt_y</p:attrName>
                                        </p:attrNameLst>
                                      </p:cBhvr>
                                      <p:tavLst>
                                        <p:tav tm="0">
                                          <p:val>
                                            <p:strVal val="#ppt_y"/>
                                          </p:val>
                                        </p:tav>
                                        <p:tav tm="100000">
                                          <p:val>
                                            <p:strVal val="#ppt_y"/>
                                          </p:val>
                                        </p:tav>
                                      </p:tavLst>
                                    </p:anim>
                                    <p:anim calcmode="lin" valueType="num">
                                      <p:cBhvr>
                                        <p:cTn id="34" dur="500" fill="hold"/>
                                        <p:tgtEl>
                                          <p:spTgt spid="25"/>
                                        </p:tgtEl>
                                        <p:attrNameLst>
                                          <p:attrName>ppt_w</p:attrName>
                                        </p:attrNameLst>
                                      </p:cBhvr>
                                      <p:tavLst>
                                        <p:tav tm="0">
                                          <p:val>
                                            <p:fltVal val="0"/>
                                          </p:val>
                                        </p:tav>
                                        <p:tav tm="100000">
                                          <p:val>
                                            <p:strVal val="#ppt_w"/>
                                          </p:val>
                                        </p:tav>
                                      </p:tavLst>
                                    </p:anim>
                                    <p:anim calcmode="lin" valueType="num">
                                      <p:cBhvr>
                                        <p:cTn id="35" dur="500" fill="hold"/>
                                        <p:tgtEl>
                                          <p:spTgt spid="25"/>
                                        </p:tgtEl>
                                        <p:attrNameLst>
                                          <p:attrName>ppt_h</p:attrName>
                                        </p:attrNameLst>
                                      </p:cBhvr>
                                      <p:tavLst>
                                        <p:tav tm="0">
                                          <p:val>
                                            <p:strVal val="#ppt_h"/>
                                          </p:val>
                                        </p:tav>
                                        <p:tav tm="100000">
                                          <p:val>
                                            <p:strVal val="#ppt_h"/>
                                          </p:val>
                                        </p:tav>
                                      </p:tavLst>
                                    </p:anim>
                                  </p:childTnLst>
                                </p:cTn>
                              </p:par>
                            </p:childTnLst>
                          </p:cTn>
                        </p:par>
                        <p:par>
                          <p:cTn id="36" fill="hold">
                            <p:stCondLst>
                              <p:cond delay="500"/>
                            </p:stCondLst>
                            <p:childTnLst>
                              <p:par>
                                <p:cTn id="37" presetID="29" presetClass="entr" presetSubtype="0" fill="hold" grpId="0" nodeType="afterEffect">
                                  <p:stCondLst>
                                    <p:cond delay="0"/>
                                  </p:stCondLst>
                                  <p:childTnLst>
                                    <p:set>
                                      <p:cBhvr>
                                        <p:cTn id="38" dur="1" fill="hold">
                                          <p:stCondLst>
                                            <p:cond delay="0"/>
                                          </p:stCondLst>
                                        </p:cTn>
                                        <p:tgtEl>
                                          <p:spTgt spid="26"/>
                                        </p:tgtEl>
                                        <p:attrNameLst>
                                          <p:attrName>style.visibility</p:attrName>
                                        </p:attrNameLst>
                                      </p:cBhvr>
                                      <p:to>
                                        <p:strVal val="visible"/>
                                      </p:to>
                                    </p:set>
                                    <p:anim calcmode="lin" valueType="num">
                                      <p:cBhvr>
                                        <p:cTn id="39" dur="1000" fill="hold"/>
                                        <p:tgtEl>
                                          <p:spTgt spid="26"/>
                                        </p:tgtEl>
                                        <p:attrNameLst>
                                          <p:attrName>ppt_x</p:attrName>
                                        </p:attrNameLst>
                                      </p:cBhvr>
                                      <p:tavLst>
                                        <p:tav tm="0">
                                          <p:val>
                                            <p:strVal val="#ppt_x-.2"/>
                                          </p:val>
                                        </p:tav>
                                        <p:tav tm="100000">
                                          <p:val>
                                            <p:strVal val="#ppt_x"/>
                                          </p:val>
                                        </p:tav>
                                      </p:tavLst>
                                    </p:anim>
                                    <p:anim calcmode="lin" valueType="num">
                                      <p:cBhvr>
                                        <p:cTn id="40" dur="1000" fill="hold"/>
                                        <p:tgtEl>
                                          <p:spTgt spid="26"/>
                                        </p:tgtEl>
                                        <p:attrNameLst>
                                          <p:attrName>ppt_y</p:attrName>
                                        </p:attrNameLst>
                                      </p:cBhvr>
                                      <p:tavLst>
                                        <p:tav tm="0">
                                          <p:val>
                                            <p:strVal val="#ppt_y"/>
                                          </p:val>
                                        </p:tav>
                                        <p:tav tm="100000">
                                          <p:val>
                                            <p:strVal val="#ppt_y"/>
                                          </p:val>
                                        </p:tav>
                                      </p:tavLst>
                                    </p:anim>
                                    <p:animEffect transition="in" filter="wipe(right)" prLst="gradientSize: 0.1">
                                      <p:cBhvr>
                                        <p:cTn id="41"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p:bldP spid="17" grpId="0" animBg="1"/>
      <p:bldP spid="18" grpId="0"/>
      <p:bldP spid="25" grpId="0" animBg="1"/>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9"/>
          <p:cNvSpPr>
            <a:spLocks noGrp="1" noChangeArrowheads="1"/>
          </p:cNvSpPr>
          <p:nvPr>
            <p:ph type="title"/>
          </p:nvPr>
        </p:nvSpPr>
        <p:spPr/>
        <p:txBody>
          <a:bodyPr/>
          <a:lstStyle/>
          <a:p>
            <a:r>
              <a:rPr lang="en-US" altLang="zh-CN" b="1" dirty="0" smtClean="0"/>
              <a:t>EPS</a:t>
            </a:r>
            <a:endParaRPr lang="he-IL" altLang="zh-CN" b="1" dirty="0" smtClean="0"/>
          </a:p>
        </p:txBody>
      </p:sp>
      <p:sp>
        <p:nvSpPr>
          <p:cNvPr id="3074" name="Rectangle 3"/>
          <p:cNvSpPr>
            <a:spLocks noGrp="1" noChangeArrowheads="1"/>
          </p:cNvSpPr>
          <p:nvPr>
            <p:ph type="body" idx="4294967295"/>
          </p:nvPr>
        </p:nvSpPr>
        <p:spPr bwMode="auto">
          <a:xfrm>
            <a:off x="150128" y="1041400"/>
            <a:ext cx="6165850" cy="5481638"/>
          </a:xfrm>
          <a:prstGeom prst="rect">
            <a:avLst/>
          </a:prstGeom>
          <a:noFill/>
          <a:ln>
            <a:miter lim="800000"/>
            <a:headEnd/>
            <a:tailEnd/>
          </a:ln>
        </p:spPr>
        <p:txBody>
          <a:bodyPr/>
          <a:lstStyle/>
          <a:p>
            <a:pPr eaLnBrk="1" hangingPunct="1">
              <a:lnSpc>
                <a:spcPct val="150000"/>
              </a:lnSpc>
            </a:pPr>
            <a:r>
              <a:rPr altLang="zh-CN" sz="2400" b="1" dirty="0" smtClean="0">
                <a:ea typeface="宋体" pitchFamily="2" charset="-122"/>
                <a:cs typeface="Arial" pitchFamily="34" charset="0"/>
              </a:rPr>
              <a:t>EPS</a:t>
            </a:r>
            <a:r>
              <a:rPr lang="zh-CN" altLang="en-US" sz="2400" b="1" dirty="0" smtClean="0">
                <a:ea typeface="宋体" pitchFamily="2" charset="-122"/>
                <a:cs typeface="Arial" pitchFamily="34" charset="0"/>
              </a:rPr>
              <a:t>（</a:t>
            </a:r>
            <a:r>
              <a:rPr altLang="zh-CN" sz="2400" b="1" dirty="0" smtClean="0">
                <a:ea typeface="宋体" pitchFamily="2" charset="-122"/>
                <a:cs typeface="Arial" pitchFamily="34" charset="0"/>
              </a:rPr>
              <a:t>Evolved Packed System</a:t>
            </a:r>
            <a:r>
              <a:rPr lang="zh-CN" altLang="en-US" sz="2400" b="1" dirty="0" smtClean="0">
                <a:ea typeface="宋体" pitchFamily="2" charset="-122"/>
                <a:cs typeface="Arial" pitchFamily="34" charset="0"/>
              </a:rPr>
              <a:t>）</a:t>
            </a:r>
            <a:endParaRPr altLang="zh-CN" sz="2400" b="1" dirty="0" smtClean="0">
              <a:ea typeface="宋体" pitchFamily="2" charset="-122"/>
              <a:cs typeface="Arial" pitchFamily="34" charset="0"/>
            </a:endParaRPr>
          </a:p>
          <a:p>
            <a:pPr eaLnBrk="1" hangingPunct="1">
              <a:buNone/>
            </a:pPr>
            <a:r>
              <a:rPr altLang="zh-CN" sz="1800" dirty="0" smtClean="0">
                <a:ea typeface="宋体" pitchFamily="2" charset="-122"/>
                <a:cs typeface="Arial" pitchFamily="34" charset="0"/>
              </a:rPr>
              <a:t>	</a:t>
            </a:r>
            <a:r>
              <a:rPr lang="zh-CN" altLang="en-US" sz="1800" dirty="0" smtClean="0">
                <a:ea typeface="宋体" pitchFamily="2" charset="-122"/>
                <a:cs typeface="Arial" pitchFamily="34" charset="0"/>
              </a:rPr>
              <a:t>由</a:t>
            </a:r>
            <a:r>
              <a:rPr altLang="zh-CN" sz="1800" dirty="0" smtClean="0">
                <a:ea typeface="宋体" pitchFamily="2" charset="-122"/>
                <a:cs typeface="Arial" pitchFamily="34" charset="0"/>
              </a:rPr>
              <a:t>LTE</a:t>
            </a:r>
            <a:r>
              <a:rPr lang="zh-CN" altLang="en-US" sz="1800" dirty="0" smtClean="0">
                <a:ea typeface="宋体" pitchFamily="2" charset="-122"/>
                <a:cs typeface="Arial" pitchFamily="34" charset="0"/>
              </a:rPr>
              <a:t>和</a:t>
            </a:r>
            <a:r>
              <a:rPr altLang="zh-CN" sz="1800" dirty="0" smtClean="0">
                <a:ea typeface="宋体" pitchFamily="2" charset="-122"/>
                <a:cs typeface="Arial" pitchFamily="34" charset="0"/>
              </a:rPr>
              <a:t>SAE</a:t>
            </a:r>
            <a:r>
              <a:rPr lang="zh-CN" altLang="en-US" sz="1800" dirty="0" smtClean="0">
                <a:ea typeface="宋体" pitchFamily="2" charset="-122"/>
                <a:cs typeface="Arial" pitchFamily="34" charset="0"/>
              </a:rPr>
              <a:t>共同组成，</a:t>
            </a:r>
            <a:r>
              <a:rPr altLang="zh-CN" sz="1800" dirty="0" smtClean="0">
                <a:ea typeface="宋体" pitchFamily="2" charset="-122"/>
                <a:cs typeface="Arial" pitchFamily="34" charset="0"/>
              </a:rPr>
              <a:t>LTE</a:t>
            </a:r>
            <a:r>
              <a:rPr lang="zh-CN" altLang="en-US" sz="1800" dirty="0" smtClean="0">
                <a:ea typeface="宋体" pitchFamily="2" charset="-122"/>
                <a:cs typeface="Arial" pitchFamily="34" charset="0"/>
              </a:rPr>
              <a:t>代表无线接入技术的演进，</a:t>
            </a:r>
            <a:r>
              <a:rPr altLang="zh-CN" sz="1800" dirty="0" smtClean="0">
                <a:ea typeface="宋体" pitchFamily="2" charset="-122"/>
                <a:cs typeface="Arial" pitchFamily="34" charset="0"/>
              </a:rPr>
              <a:t>SAE</a:t>
            </a:r>
            <a:r>
              <a:rPr lang="zh-CN" altLang="en-US" sz="1800" dirty="0" smtClean="0">
                <a:ea typeface="宋体" pitchFamily="2" charset="-122"/>
                <a:cs typeface="Arial" pitchFamily="34" charset="0"/>
              </a:rPr>
              <a:t>代表系统架构的演进。</a:t>
            </a:r>
            <a:endParaRPr altLang="zh-CN" sz="1800" dirty="0" smtClean="0">
              <a:ea typeface="宋体" pitchFamily="2" charset="-122"/>
              <a:cs typeface="Arial" pitchFamily="34" charset="0"/>
            </a:endParaRPr>
          </a:p>
          <a:p>
            <a:pPr eaLnBrk="1" hangingPunct="1">
              <a:lnSpc>
                <a:spcPct val="150000"/>
              </a:lnSpc>
            </a:pPr>
            <a:r>
              <a:rPr altLang="zh-CN" sz="2400" b="1" dirty="0" smtClean="0">
                <a:ea typeface="宋体" pitchFamily="2" charset="-122"/>
                <a:cs typeface="Arial" pitchFamily="34" charset="0"/>
              </a:rPr>
              <a:t>EPS</a:t>
            </a:r>
            <a:r>
              <a:rPr lang="zh-CN" altLang="en-US" sz="2400" b="1" dirty="0" smtClean="0">
                <a:ea typeface="宋体" pitchFamily="2" charset="-122"/>
                <a:cs typeface="Arial" pitchFamily="34" charset="0"/>
              </a:rPr>
              <a:t>中</a:t>
            </a:r>
            <a:r>
              <a:rPr altLang="zh-CN" sz="2400" b="1" dirty="0" smtClean="0">
                <a:ea typeface="宋体" pitchFamily="2" charset="-122"/>
                <a:cs typeface="Arial" pitchFamily="34" charset="0"/>
              </a:rPr>
              <a:t>IP</a:t>
            </a:r>
            <a:r>
              <a:rPr lang="zh-CN" altLang="en-US" sz="2400" b="1" dirty="0" smtClean="0">
                <a:ea typeface="宋体" pitchFamily="2" charset="-122"/>
                <a:cs typeface="Arial" pitchFamily="34" charset="0"/>
              </a:rPr>
              <a:t>业务改进</a:t>
            </a:r>
            <a:endParaRPr altLang="zh-CN" sz="2400" b="1" dirty="0" smtClean="0">
              <a:ea typeface="宋体" pitchFamily="2" charset="-122"/>
              <a:cs typeface="Arial" pitchFamily="34" charset="0"/>
            </a:endParaRPr>
          </a:p>
          <a:p>
            <a:pPr eaLnBrk="1" hangingPunct="1">
              <a:buNone/>
            </a:pPr>
            <a:r>
              <a:rPr lang="zh-CN" altLang="en-US" sz="1800" dirty="0" smtClean="0">
                <a:ea typeface="宋体" pitchFamily="2" charset="-122"/>
                <a:cs typeface="Arial" pitchFamily="34" charset="0"/>
              </a:rPr>
              <a:t>    在</a:t>
            </a:r>
            <a:r>
              <a:rPr altLang="zh-CN" sz="1800" dirty="0" smtClean="0">
                <a:ea typeface="宋体" pitchFamily="2" charset="-122"/>
                <a:cs typeface="Arial" pitchFamily="34" charset="0"/>
              </a:rPr>
              <a:t>LTE</a:t>
            </a:r>
            <a:r>
              <a:rPr lang="zh-CN" altLang="en-US" sz="1800" dirty="0" smtClean="0">
                <a:ea typeface="宋体" pitchFamily="2" charset="-122"/>
                <a:cs typeface="Arial" pitchFamily="34" charset="0"/>
              </a:rPr>
              <a:t>中，系统仅支持</a:t>
            </a:r>
            <a:r>
              <a:rPr altLang="zh-CN" sz="1800" dirty="0" smtClean="0">
                <a:ea typeface="宋体" pitchFamily="2" charset="-122"/>
                <a:cs typeface="Arial" pitchFamily="34" charset="0"/>
              </a:rPr>
              <a:t>IP</a:t>
            </a:r>
            <a:r>
              <a:rPr lang="zh-CN" altLang="en-US" sz="1800" dirty="0" smtClean="0">
                <a:ea typeface="宋体" pitchFamily="2" charset="-122"/>
                <a:cs typeface="Arial" pitchFamily="34" charset="0"/>
              </a:rPr>
              <a:t>分组交换业务，因</a:t>
            </a:r>
            <a:endParaRPr altLang="zh-CN" sz="1800" dirty="0" smtClean="0">
              <a:ea typeface="宋体" pitchFamily="2" charset="-122"/>
              <a:cs typeface="Arial" pitchFamily="34" charset="0"/>
            </a:endParaRPr>
          </a:p>
          <a:p>
            <a:pPr marL="263525" lvl="1" eaLnBrk="1" hangingPunct="1">
              <a:spcBef>
                <a:spcPct val="20000"/>
              </a:spcBef>
              <a:buNone/>
            </a:pPr>
            <a:r>
              <a:rPr lang="zh-CN" altLang="en-US" sz="1800" dirty="0" smtClean="0">
                <a:solidFill>
                  <a:srgbClr val="404040"/>
                </a:solidFill>
                <a:ea typeface="宋体" pitchFamily="2" charset="-122"/>
                <a:cs typeface="Arial" pitchFamily="34" charset="0"/>
              </a:rPr>
              <a:t>    此新一代的通信话音业务也是通过分组交换</a:t>
            </a:r>
            <a:endParaRPr altLang="zh-CN" sz="1800" dirty="0" smtClean="0">
              <a:solidFill>
                <a:srgbClr val="404040"/>
              </a:solidFill>
              <a:ea typeface="宋体" pitchFamily="2" charset="-122"/>
              <a:cs typeface="Arial" pitchFamily="34" charset="0"/>
            </a:endParaRPr>
          </a:p>
          <a:p>
            <a:pPr marL="263525" lvl="1" eaLnBrk="1" hangingPunct="1">
              <a:spcBef>
                <a:spcPct val="20000"/>
              </a:spcBef>
              <a:buNone/>
            </a:pPr>
            <a:r>
              <a:rPr altLang="zh-CN" sz="1800" dirty="0" smtClean="0">
                <a:solidFill>
                  <a:srgbClr val="404040"/>
                </a:solidFill>
                <a:ea typeface="宋体" pitchFamily="2" charset="-122"/>
                <a:cs typeface="Arial" pitchFamily="34" charset="0"/>
              </a:rPr>
              <a:t>    </a:t>
            </a:r>
            <a:r>
              <a:rPr lang="zh-CN" altLang="en-US" sz="1800" dirty="0" smtClean="0">
                <a:solidFill>
                  <a:srgbClr val="404040"/>
                </a:solidFill>
                <a:ea typeface="宋体" pitchFamily="2" charset="-122"/>
                <a:cs typeface="Arial" pitchFamily="34" charset="0"/>
              </a:rPr>
              <a:t>实现，不再存在电路交换了。</a:t>
            </a:r>
            <a:endParaRPr altLang="zh-CN" sz="1800" dirty="0" smtClean="0">
              <a:solidFill>
                <a:srgbClr val="404040"/>
              </a:solidFill>
              <a:ea typeface="宋体" pitchFamily="2" charset="-122"/>
              <a:cs typeface="Arial" pitchFamily="34" charset="0"/>
            </a:endParaRPr>
          </a:p>
          <a:p>
            <a:pPr marL="263525" lvl="1" eaLnBrk="1" hangingPunct="1">
              <a:lnSpc>
                <a:spcPct val="150000"/>
              </a:lnSpc>
              <a:spcBef>
                <a:spcPct val="20000"/>
              </a:spcBef>
              <a:buFont typeface="Arial" pitchFamily="34" charset="0"/>
              <a:buChar char="•"/>
            </a:pPr>
            <a:r>
              <a:rPr altLang="zh-CN" sz="2400" b="1" dirty="0" smtClean="0">
                <a:solidFill>
                  <a:srgbClr val="404040"/>
                </a:solidFill>
                <a:ea typeface="宋体" pitchFamily="2" charset="-122"/>
                <a:cs typeface="Arial" pitchFamily="34" charset="0"/>
              </a:rPr>
              <a:t>EPS</a:t>
            </a:r>
            <a:r>
              <a:rPr lang="zh-CN" altLang="en-US" sz="2400" b="1" dirty="0" smtClean="0">
                <a:solidFill>
                  <a:srgbClr val="404040"/>
                </a:solidFill>
                <a:ea typeface="宋体" pitchFamily="2" charset="-122"/>
                <a:cs typeface="Arial" pitchFamily="34" charset="0"/>
              </a:rPr>
              <a:t>的结构扁平化</a:t>
            </a:r>
            <a:endParaRPr altLang="zh-CN" sz="2400" b="1" dirty="0" smtClean="0">
              <a:solidFill>
                <a:srgbClr val="404040"/>
              </a:solidFill>
              <a:ea typeface="宋体" pitchFamily="2" charset="-122"/>
              <a:cs typeface="Arial" pitchFamily="34" charset="0"/>
            </a:endParaRPr>
          </a:p>
          <a:p>
            <a:pPr marL="263525" lvl="1" eaLnBrk="1" hangingPunct="1">
              <a:spcBef>
                <a:spcPct val="20000"/>
              </a:spcBef>
              <a:buNone/>
            </a:pPr>
            <a:r>
              <a:rPr lang="zh-CN" altLang="en-US" sz="2400" dirty="0" smtClean="0">
                <a:solidFill>
                  <a:srgbClr val="404040"/>
                </a:solidFill>
                <a:ea typeface="宋体" pitchFamily="2" charset="-122"/>
                <a:cs typeface="Arial" pitchFamily="34" charset="0"/>
              </a:rPr>
              <a:t>   </a:t>
            </a:r>
            <a:r>
              <a:rPr lang="zh-CN" altLang="zh-CN" sz="1800" dirty="0" smtClean="0">
                <a:solidFill>
                  <a:srgbClr val="404040"/>
                </a:solidFill>
                <a:ea typeface="宋体" pitchFamily="2" charset="-122"/>
                <a:cs typeface="Arial" pitchFamily="34" charset="0"/>
              </a:rPr>
              <a:t>EPS</a:t>
            </a:r>
            <a:r>
              <a:rPr lang="zh-CN" altLang="en-US" sz="1800" dirty="0" smtClean="0">
                <a:solidFill>
                  <a:srgbClr val="404040"/>
                </a:solidFill>
                <a:ea typeface="宋体" pitchFamily="2" charset="-122"/>
                <a:cs typeface="Arial" pitchFamily="34" charset="0"/>
              </a:rPr>
              <a:t>系统架构同</a:t>
            </a:r>
            <a:r>
              <a:rPr altLang="zh-CN" sz="1800" dirty="0" smtClean="0">
                <a:solidFill>
                  <a:srgbClr val="404040"/>
                </a:solidFill>
                <a:ea typeface="宋体" pitchFamily="2" charset="-122"/>
                <a:cs typeface="Arial" pitchFamily="34" charset="0"/>
              </a:rPr>
              <a:t>3G</a:t>
            </a:r>
            <a:r>
              <a:rPr lang="zh-CN" altLang="en-US" sz="1800" dirty="0" smtClean="0">
                <a:solidFill>
                  <a:srgbClr val="404040"/>
                </a:solidFill>
                <a:ea typeface="宋体" pitchFamily="2" charset="-122"/>
                <a:cs typeface="Arial" pitchFamily="34" charset="0"/>
              </a:rPr>
              <a:t>通信架构相比去掉了基站</a:t>
            </a:r>
            <a:endParaRPr altLang="zh-CN" sz="1800" dirty="0" smtClean="0">
              <a:solidFill>
                <a:srgbClr val="404040"/>
              </a:solidFill>
              <a:ea typeface="宋体" pitchFamily="2" charset="-122"/>
              <a:cs typeface="Arial" pitchFamily="34" charset="0"/>
            </a:endParaRPr>
          </a:p>
          <a:p>
            <a:pPr marL="263525" lvl="1" eaLnBrk="1" hangingPunct="1">
              <a:spcBef>
                <a:spcPct val="20000"/>
              </a:spcBef>
              <a:buNone/>
            </a:pPr>
            <a:r>
              <a:rPr altLang="zh-CN" sz="1800" dirty="0" smtClean="0">
                <a:solidFill>
                  <a:srgbClr val="404040"/>
                </a:solidFill>
                <a:ea typeface="宋体" pitchFamily="2" charset="-122"/>
                <a:cs typeface="Arial" pitchFamily="34" charset="0"/>
              </a:rPr>
              <a:t>    </a:t>
            </a:r>
            <a:r>
              <a:rPr lang="zh-CN" altLang="en-US" sz="1800" dirty="0" smtClean="0">
                <a:solidFill>
                  <a:srgbClr val="404040"/>
                </a:solidFill>
                <a:ea typeface="宋体" pitchFamily="2" charset="-122"/>
                <a:cs typeface="Arial" pitchFamily="34" charset="0"/>
              </a:rPr>
              <a:t>交换中心，而是增加了基站间的接口。在面</a:t>
            </a:r>
            <a:endParaRPr altLang="zh-CN" sz="1800" dirty="0" smtClean="0">
              <a:solidFill>
                <a:srgbClr val="404040"/>
              </a:solidFill>
              <a:ea typeface="宋体" pitchFamily="2" charset="-122"/>
              <a:cs typeface="Arial" pitchFamily="34" charset="0"/>
            </a:endParaRPr>
          </a:p>
          <a:p>
            <a:pPr marL="263525" lvl="1" eaLnBrk="1" hangingPunct="1">
              <a:spcBef>
                <a:spcPct val="20000"/>
              </a:spcBef>
              <a:buNone/>
            </a:pPr>
            <a:r>
              <a:rPr altLang="zh-CN" sz="1800" dirty="0" smtClean="0">
                <a:solidFill>
                  <a:srgbClr val="404040"/>
                </a:solidFill>
                <a:ea typeface="宋体" pitchFamily="2" charset="-122"/>
                <a:cs typeface="Arial" pitchFamily="34" charset="0"/>
              </a:rPr>
              <a:t>    </a:t>
            </a:r>
            <a:r>
              <a:rPr lang="zh-CN" altLang="en-US" sz="1800" dirty="0" smtClean="0">
                <a:solidFill>
                  <a:srgbClr val="404040"/>
                </a:solidFill>
                <a:ea typeface="宋体" pitchFamily="2" charset="-122"/>
                <a:cs typeface="Arial" pitchFamily="34" charset="0"/>
              </a:rPr>
              <a:t>临切换这些业务时，将不再通过基站交换中</a:t>
            </a:r>
            <a:endParaRPr altLang="zh-CN" sz="1800" dirty="0" smtClean="0">
              <a:solidFill>
                <a:srgbClr val="404040"/>
              </a:solidFill>
              <a:ea typeface="宋体" pitchFamily="2" charset="-122"/>
              <a:cs typeface="Arial" pitchFamily="34" charset="0"/>
            </a:endParaRPr>
          </a:p>
          <a:p>
            <a:pPr marL="263525" lvl="1" eaLnBrk="1" hangingPunct="1">
              <a:spcBef>
                <a:spcPct val="20000"/>
              </a:spcBef>
              <a:buNone/>
            </a:pPr>
            <a:r>
              <a:rPr lang="zh-CN" altLang="en-US" sz="1800" dirty="0" smtClean="0">
                <a:solidFill>
                  <a:srgbClr val="404040"/>
                </a:solidFill>
                <a:ea typeface="宋体" pitchFamily="2" charset="-122"/>
                <a:cs typeface="Arial" pitchFamily="34" charset="0"/>
              </a:rPr>
              <a:t>    心统一管理，而是通过基站间直接交互数据</a:t>
            </a:r>
            <a:endParaRPr altLang="zh-CN" sz="1800" dirty="0" smtClean="0">
              <a:solidFill>
                <a:srgbClr val="404040"/>
              </a:solidFill>
              <a:ea typeface="宋体" pitchFamily="2" charset="-122"/>
              <a:cs typeface="Arial" pitchFamily="34" charset="0"/>
            </a:endParaRPr>
          </a:p>
          <a:p>
            <a:pPr marL="263525" lvl="1" eaLnBrk="1" hangingPunct="1">
              <a:spcBef>
                <a:spcPct val="20000"/>
              </a:spcBef>
              <a:buNone/>
            </a:pPr>
            <a:r>
              <a:rPr altLang="zh-CN" sz="1800" dirty="0" smtClean="0">
                <a:solidFill>
                  <a:srgbClr val="404040"/>
                </a:solidFill>
                <a:ea typeface="宋体" pitchFamily="2" charset="-122"/>
                <a:cs typeface="Arial" pitchFamily="34" charset="0"/>
              </a:rPr>
              <a:t>    </a:t>
            </a:r>
            <a:r>
              <a:rPr lang="zh-CN" altLang="en-US" sz="1800" dirty="0" smtClean="0">
                <a:solidFill>
                  <a:srgbClr val="404040"/>
                </a:solidFill>
                <a:ea typeface="宋体" pitchFamily="2" charset="-122"/>
                <a:cs typeface="Arial" pitchFamily="34" charset="0"/>
              </a:rPr>
              <a:t>或者通过</a:t>
            </a:r>
            <a:r>
              <a:rPr altLang="zh-CN" sz="1800" dirty="0" smtClean="0">
                <a:solidFill>
                  <a:srgbClr val="404040"/>
                </a:solidFill>
                <a:ea typeface="宋体" pitchFamily="2" charset="-122"/>
                <a:cs typeface="Arial" pitchFamily="34" charset="0"/>
              </a:rPr>
              <a:t>S-GW</a:t>
            </a:r>
            <a:r>
              <a:rPr lang="zh-CN" altLang="en-US" sz="1800" dirty="0" smtClean="0">
                <a:solidFill>
                  <a:srgbClr val="404040"/>
                </a:solidFill>
                <a:ea typeface="宋体" pitchFamily="2" charset="-122"/>
                <a:cs typeface="Arial" pitchFamily="34" charset="0"/>
              </a:rPr>
              <a:t>连接交互数据。</a:t>
            </a:r>
            <a:endParaRPr lang="zh-CN" altLang="zh-CN" sz="1800" dirty="0" smtClean="0">
              <a:solidFill>
                <a:srgbClr val="404040"/>
              </a:solidFill>
              <a:ea typeface="宋体" pitchFamily="2" charset="-122"/>
              <a:cs typeface="Arial" pitchFamily="34" charset="0"/>
            </a:endParaRPr>
          </a:p>
        </p:txBody>
      </p:sp>
      <p:pic>
        <p:nvPicPr>
          <p:cNvPr id="5" name="图片 4" descr="7675329_070005019000_2.jpg"/>
          <p:cNvPicPr>
            <a:picLocks noChangeAspect="1"/>
          </p:cNvPicPr>
          <p:nvPr/>
        </p:nvPicPr>
        <p:blipFill>
          <a:blip r:embed="rId3" cstate="print"/>
          <a:stretch>
            <a:fillRect/>
          </a:stretch>
        </p:blipFill>
        <p:spPr>
          <a:xfrm>
            <a:off x="5732060" y="2920621"/>
            <a:ext cx="3411940" cy="4087507"/>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98307"/>
                                        </p:tgtEl>
                                        <p:attrNameLst>
                                          <p:attrName>style.visibility</p:attrName>
                                        </p:attrNameLst>
                                      </p:cBhvr>
                                      <p:to>
                                        <p:strVal val="visible"/>
                                      </p:to>
                                    </p:set>
                                    <p:anim calcmode="lin" valueType="num">
                                      <p:cBhvr>
                                        <p:cTn id="7" dur="1500" fill="hold"/>
                                        <p:tgtEl>
                                          <p:spTgt spid="98307"/>
                                        </p:tgtEl>
                                        <p:attrNameLst>
                                          <p:attrName>ppt_x</p:attrName>
                                        </p:attrNameLst>
                                      </p:cBhvr>
                                      <p:tavLst>
                                        <p:tav tm="0">
                                          <p:val>
                                            <p:strVal val="#ppt_x-.2"/>
                                          </p:val>
                                        </p:tav>
                                        <p:tav tm="100000">
                                          <p:val>
                                            <p:strVal val="#ppt_x"/>
                                          </p:val>
                                        </p:tav>
                                      </p:tavLst>
                                    </p:anim>
                                    <p:anim calcmode="lin" valueType="num">
                                      <p:cBhvr>
                                        <p:cTn id="8" dur="1500" fill="hold"/>
                                        <p:tgtEl>
                                          <p:spTgt spid="98307"/>
                                        </p:tgtEl>
                                        <p:attrNameLst>
                                          <p:attrName>ppt_y</p:attrName>
                                        </p:attrNameLst>
                                      </p:cBhvr>
                                      <p:tavLst>
                                        <p:tav tm="0">
                                          <p:val>
                                            <p:strVal val="#ppt_y"/>
                                          </p:val>
                                        </p:tav>
                                        <p:tav tm="100000">
                                          <p:val>
                                            <p:strVal val="#ppt_y"/>
                                          </p:val>
                                        </p:tav>
                                      </p:tavLst>
                                    </p:anim>
                                    <p:animEffect transition="in" filter="wipe(right)" prLst="gradientSize: 0.1">
                                      <p:cBhvr>
                                        <p:cTn id="9" dur="1500"/>
                                        <p:tgtEl>
                                          <p:spTgt spid="98307"/>
                                        </p:tgtEl>
                                      </p:cBhvr>
                                    </p:animEffect>
                                  </p:childTnLst>
                                </p:cTn>
                              </p:par>
                            </p:childTnLst>
                          </p:cTn>
                        </p:par>
                        <p:par>
                          <p:cTn id="10" fill="hold">
                            <p:stCondLst>
                              <p:cond delay="1500"/>
                            </p:stCondLst>
                            <p:childTnLst>
                              <p:par>
                                <p:cTn id="11" presetID="1" presetClass="entr" presetSubtype="0" fill="hold" grpId="0" nodeType="afterEffect">
                                  <p:stCondLst>
                                    <p:cond delay="0"/>
                                  </p:stCondLst>
                                  <p:childTnLst>
                                    <p:set>
                                      <p:cBhvr>
                                        <p:cTn id="12" dur="1" fill="hold">
                                          <p:stCondLst>
                                            <p:cond delay="0"/>
                                          </p:stCondLst>
                                        </p:cTn>
                                        <p:tgtEl>
                                          <p:spTgt spid="3074">
                                            <p:bg/>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0"/>
                                          </p:stCondLst>
                                        </p:cTn>
                                        <p:tgtEl>
                                          <p:spTgt spid="3074">
                                            <p:txEl>
                                              <p:pRg st="0" end="0"/>
                                            </p:txEl>
                                          </p:spTgt>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0"/>
                                  </p:stCondLst>
                                  <p:childTnLst>
                                    <p:set>
                                      <p:cBhvr>
                                        <p:cTn id="18" dur="1" fill="hold">
                                          <p:stCondLst>
                                            <p:cond delay="0"/>
                                          </p:stCondLst>
                                        </p:cTn>
                                        <p:tgtEl>
                                          <p:spTgt spid="3074">
                                            <p:txEl>
                                              <p:pRg st="1" end="1"/>
                                            </p:txEl>
                                          </p:spTgt>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grpId="0" nodeType="afterEffect">
                                  <p:stCondLst>
                                    <p:cond delay="0"/>
                                  </p:stCondLst>
                                  <p:childTnLst>
                                    <p:set>
                                      <p:cBhvr>
                                        <p:cTn id="21" dur="1" fill="hold">
                                          <p:stCondLst>
                                            <p:cond delay="0"/>
                                          </p:stCondLst>
                                        </p:cTn>
                                        <p:tgtEl>
                                          <p:spTgt spid="3074">
                                            <p:txEl>
                                              <p:pRg st="2" end="2"/>
                                            </p:txEl>
                                          </p:spTgt>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grpId="0" nodeType="afterEffect">
                                  <p:stCondLst>
                                    <p:cond delay="0"/>
                                  </p:stCondLst>
                                  <p:childTnLst>
                                    <p:set>
                                      <p:cBhvr>
                                        <p:cTn id="24" dur="1" fill="hold">
                                          <p:stCondLst>
                                            <p:cond delay="0"/>
                                          </p:stCondLst>
                                        </p:cTn>
                                        <p:tgtEl>
                                          <p:spTgt spid="3074">
                                            <p:txEl>
                                              <p:pRg st="3" end="3"/>
                                            </p:txEl>
                                          </p:spTgt>
                                        </p:tgtEl>
                                        <p:attrNameLst>
                                          <p:attrName>style.visibility</p:attrName>
                                        </p:attrNameLst>
                                      </p:cBhvr>
                                      <p:to>
                                        <p:strVal val="visible"/>
                                      </p:to>
                                    </p:set>
                                  </p:childTnLst>
                                </p:cTn>
                              </p:par>
                            </p:childTnLst>
                          </p:cTn>
                        </p:par>
                        <p:par>
                          <p:cTn id="25" fill="hold">
                            <p:stCondLst>
                              <p:cond delay="1500"/>
                            </p:stCondLst>
                            <p:childTnLst>
                              <p:par>
                                <p:cTn id="26" presetID="1" presetClass="entr" presetSubtype="0" fill="hold" grpId="0" nodeType="afterEffect">
                                  <p:stCondLst>
                                    <p:cond delay="0"/>
                                  </p:stCondLst>
                                  <p:childTnLst>
                                    <p:set>
                                      <p:cBhvr>
                                        <p:cTn id="27" dur="1" fill="hold">
                                          <p:stCondLst>
                                            <p:cond delay="0"/>
                                          </p:stCondLst>
                                        </p:cTn>
                                        <p:tgtEl>
                                          <p:spTgt spid="3074">
                                            <p:txEl>
                                              <p:pRg st="4" end="4"/>
                                            </p:txEl>
                                          </p:spTgt>
                                        </p:tgtEl>
                                        <p:attrNameLst>
                                          <p:attrName>style.visibility</p:attrName>
                                        </p:attrNameLst>
                                      </p:cBhvr>
                                      <p:to>
                                        <p:strVal val="visible"/>
                                      </p:to>
                                    </p:set>
                                  </p:childTnLst>
                                </p:cTn>
                              </p:par>
                            </p:childTnLst>
                          </p:cTn>
                        </p:par>
                        <p:par>
                          <p:cTn id="28" fill="hold">
                            <p:stCondLst>
                              <p:cond delay="1500"/>
                            </p:stCondLst>
                            <p:childTnLst>
                              <p:par>
                                <p:cTn id="29" presetID="1" presetClass="entr" presetSubtype="0" fill="hold" grpId="0" nodeType="afterEffect">
                                  <p:stCondLst>
                                    <p:cond delay="0"/>
                                  </p:stCondLst>
                                  <p:childTnLst>
                                    <p:set>
                                      <p:cBhvr>
                                        <p:cTn id="30" dur="1" fill="hold">
                                          <p:stCondLst>
                                            <p:cond delay="0"/>
                                          </p:stCondLst>
                                        </p:cTn>
                                        <p:tgtEl>
                                          <p:spTgt spid="3074">
                                            <p:txEl>
                                              <p:pRg st="5" end="5"/>
                                            </p:txEl>
                                          </p:spTgt>
                                        </p:tgtEl>
                                        <p:attrNameLst>
                                          <p:attrName>style.visibility</p:attrName>
                                        </p:attrNameLst>
                                      </p:cBhvr>
                                      <p:to>
                                        <p:strVal val="visible"/>
                                      </p:to>
                                    </p:set>
                                  </p:childTnLst>
                                </p:cTn>
                              </p:par>
                            </p:childTnLst>
                          </p:cTn>
                        </p:par>
                        <p:par>
                          <p:cTn id="31" fill="hold">
                            <p:stCondLst>
                              <p:cond delay="1500"/>
                            </p:stCondLst>
                            <p:childTnLst>
                              <p:par>
                                <p:cTn id="32" presetID="1" presetClass="entr" presetSubtype="0" fill="hold" grpId="0" nodeType="afterEffect">
                                  <p:stCondLst>
                                    <p:cond delay="0"/>
                                  </p:stCondLst>
                                  <p:childTnLst>
                                    <p:set>
                                      <p:cBhvr>
                                        <p:cTn id="33" dur="1" fill="hold">
                                          <p:stCondLst>
                                            <p:cond delay="0"/>
                                          </p:stCondLst>
                                        </p:cTn>
                                        <p:tgtEl>
                                          <p:spTgt spid="3074">
                                            <p:txEl>
                                              <p:pRg st="6" end="6"/>
                                            </p:txEl>
                                          </p:spTgt>
                                        </p:tgtEl>
                                        <p:attrNameLst>
                                          <p:attrName>style.visibility</p:attrName>
                                        </p:attrNameLst>
                                      </p:cBhvr>
                                      <p:to>
                                        <p:strVal val="visible"/>
                                      </p:to>
                                    </p:set>
                                  </p:childTnLst>
                                </p:cTn>
                              </p:par>
                            </p:childTnLst>
                          </p:cTn>
                        </p:par>
                        <p:par>
                          <p:cTn id="34" fill="hold">
                            <p:stCondLst>
                              <p:cond delay="1500"/>
                            </p:stCondLst>
                            <p:childTnLst>
                              <p:par>
                                <p:cTn id="35" presetID="1" presetClass="entr" presetSubtype="0" fill="hold" grpId="0" nodeType="afterEffect">
                                  <p:stCondLst>
                                    <p:cond delay="0"/>
                                  </p:stCondLst>
                                  <p:childTnLst>
                                    <p:set>
                                      <p:cBhvr>
                                        <p:cTn id="36" dur="1" fill="hold">
                                          <p:stCondLst>
                                            <p:cond delay="0"/>
                                          </p:stCondLst>
                                        </p:cTn>
                                        <p:tgtEl>
                                          <p:spTgt spid="3074">
                                            <p:txEl>
                                              <p:pRg st="7" end="7"/>
                                            </p:txEl>
                                          </p:spTgt>
                                        </p:tgtEl>
                                        <p:attrNameLst>
                                          <p:attrName>style.visibility</p:attrName>
                                        </p:attrNameLst>
                                      </p:cBhvr>
                                      <p:to>
                                        <p:strVal val="visible"/>
                                      </p:to>
                                    </p:set>
                                  </p:childTnLst>
                                </p:cTn>
                              </p:par>
                            </p:childTnLst>
                          </p:cTn>
                        </p:par>
                        <p:par>
                          <p:cTn id="37" fill="hold">
                            <p:stCondLst>
                              <p:cond delay="1500"/>
                            </p:stCondLst>
                            <p:childTnLst>
                              <p:par>
                                <p:cTn id="38" presetID="1" presetClass="entr" presetSubtype="0" fill="hold" grpId="0" nodeType="afterEffect">
                                  <p:stCondLst>
                                    <p:cond delay="0"/>
                                  </p:stCondLst>
                                  <p:childTnLst>
                                    <p:set>
                                      <p:cBhvr>
                                        <p:cTn id="39" dur="1" fill="hold">
                                          <p:stCondLst>
                                            <p:cond delay="0"/>
                                          </p:stCondLst>
                                        </p:cTn>
                                        <p:tgtEl>
                                          <p:spTgt spid="3074">
                                            <p:txEl>
                                              <p:pRg st="8" end="8"/>
                                            </p:txEl>
                                          </p:spTgt>
                                        </p:tgtEl>
                                        <p:attrNameLst>
                                          <p:attrName>style.visibility</p:attrName>
                                        </p:attrNameLst>
                                      </p:cBhvr>
                                      <p:to>
                                        <p:strVal val="visible"/>
                                      </p:to>
                                    </p:set>
                                  </p:childTnLst>
                                </p:cTn>
                              </p:par>
                            </p:childTnLst>
                          </p:cTn>
                        </p:par>
                        <p:par>
                          <p:cTn id="40" fill="hold">
                            <p:stCondLst>
                              <p:cond delay="1500"/>
                            </p:stCondLst>
                            <p:childTnLst>
                              <p:par>
                                <p:cTn id="41" presetID="1" presetClass="entr" presetSubtype="0" fill="hold" grpId="0" nodeType="afterEffect">
                                  <p:stCondLst>
                                    <p:cond delay="0"/>
                                  </p:stCondLst>
                                  <p:childTnLst>
                                    <p:set>
                                      <p:cBhvr>
                                        <p:cTn id="42" dur="1" fill="hold">
                                          <p:stCondLst>
                                            <p:cond delay="0"/>
                                          </p:stCondLst>
                                        </p:cTn>
                                        <p:tgtEl>
                                          <p:spTgt spid="3074">
                                            <p:txEl>
                                              <p:pRg st="9" end="9"/>
                                            </p:txEl>
                                          </p:spTgt>
                                        </p:tgtEl>
                                        <p:attrNameLst>
                                          <p:attrName>style.visibility</p:attrName>
                                        </p:attrNameLst>
                                      </p:cBhvr>
                                      <p:to>
                                        <p:strVal val="visible"/>
                                      </p:to>
                                    </p:set>
                                  </p:childTnLst>
                                </p:cTn>
                              </p:par>
                            </p:childTnLst>
                          </p:cTn>
                        </p:par>
                        <p:par>
                          <p:cTn id="43" fill="hold">
                            <p:stCondLst>
                              <p:cond delay="1500"/>
                            </p:stCondLst>
                            <p:childTnLst>
                              <p:par>
                                <p:cTn id="44" presetID="1" presetClass="entr" presetSubtype="0" fill="hold" grpId="0" nodeType="afterEffect">
                                  <p:stCondLst>
                                    <p:cond delay="0"/>
                                  </p:stCondLst>
                                  <p:childTnLst>
                                    <p:set>
                                      <p:cBhvr>
                                        <p:cTn id="45" dur="1" fill="hold">
                                          <p:stCondLst>
                                            <p:cond delay="0"/>
                                          </p:stCondLst>
                                        </p:cTn>
                                        <p:tgtEl>
                                          <p:spTgt spid="3074">
                                            <p:txEl>
                                              <p:pRg st="10" end="10"/>
                                            </p:txEl>
                                          </p:spTgt>
                                        </p:tgtEl>
                                        <p:attrNameLst>
                                          <p:attrName>style.visibility</p:attrName>
                                        </p:attrNameLst>
                                      </p:cBhvr>
                                      <p:to>
                                        <p:strVal val="visible"/>
                                      </p:to>
                                    </p:set>
                                  </p:childTnLst>
                                </p:cTn>
                              </p:par>
                            </p:childTnLst>
                          </p:cTn>
                        </p:par>
                        <p:par>
                          <p:cTn id="46" fill="hold">
                            <p:stCondLst>
                              <p:cond delay="1500"/>
                            </p:stCondLst>
                            <p:childTnLst>
                              <p:par>
                                <p:cTn id="47" presetID="1" presetClass="entr" presetSubtype="0" fill="hold" grpId="0" nodeType="afterEffect">
                                  <p:stCondLst>
                                    <p:cond delay="0"/>
                                  </p:stCondLst>
                                  <p:childTnLst>
                                    <p:set>
                                      <p:cBhvr>
                                        <p:cTn id="48" dur="1" fill="hold">
                                          <p:stCondLst>
                                            <p:cond delay="0"/>
                                          </p:stCondLst>
                                        </p:cTn>
                                        <p:tgtEl>
                                          <p:spTgt spid="307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p:bldP spid="3074"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3"/>
          <p:cNvSpPr>
            <a:spLocks noGrp="1"/>
          </p:cNvSpPr>
          <p:nvPr>
            <p:ph type="title"/>
          </p:nvPr>
        </p:nvSpPr>
        <p:spPr bwMode="auto">
          <a:xfrm>
            <a:off x="2904088" y="218742"/>
            <a:ext cx="3182818" cy="896938"/>
          </a:xfrm>
          <a:noFill/>
          <a:ln>
            <a:miter lim="800000"/>
            <a:headEnd/>
            <a:tailEnd/>
          </a:ln>
        </p:spPr>
        <p:txBody>
          <a:bodyPr vert="horz" wrap="square" lIns="91440" tIns="45720" rIns="91440" bIns="45720" numCol="1" compatLnSpc="1">
            <a:prstTxWarp prst="textNoShape">
              <a:avLst/>
            </a:prstTxWarp>
          </a:bodyPr>
          <a:lstStyle/>
          <a:p>
            <a:pPr algn="ctr" eaLnBrk="1" hangingPunct="1"/>
            <a:r>
              <a:rPr lang="en-US" altLang="zh-CN" dirty="0" smtClean="0"/>
              <a:t>EPS</a:t>
            </a:r>
            <a:r>
              <a:rPr lang="zh-CN" altLang="en-US" dirty="0" smtClean="0"/>
              <a:t>主要网元</a:t>
            </a:r>
            <a:endParaRPr lang="en-US" altLang="zh-CN" dirty="0" smtClean="0"/>
          </a:p>
        </p:txBody>
      </p:sp>
      <p:pic>
        <p:nvPicPr>
          <p:cNvPr id="5" name="图片 4"/>
          <p:cNvPicPr/>
          <p:nvPr/>
        </p:nvPicPr>
        <p:blipFill>
          <a:blip r:embed="rId3"/>
          <a:srcRect/>
          <a:stretch>
            <a:fillRect/>
          </a:stretch>
        </p:blipFill>
        <p:spPr bwMode="auto">
          <a:xfrm>
            <a:off x="1310185" y="1460318"/>
            <a:ext cx="6605516" cy="4148919"/>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03426"/>
                                        </p:tgtEl>
                                        <p:attrNameLst>
                                          <p:attrName>style.visibility</p:attrName>
                                        </p:attrNameLst>
                                      </p:cBhvr>
                                      <p:to>
                                        <p:strVal val="visible"/>
                                      </p:to>
                                    </p:set>
                                    <p:anim calcmode="lin" valueType="num">
                                      <p:cBhvr>
                                        <p:cTn id="7" dur="1000" fill="hold"/>
                                        <p:tgtEl>
                                          <p:spTgt spid="103426"/>
                                        </p:tgtEl>
                                        <p:attrNameLst>
                                          <p:attrName>ppt_x</p:attrName>
                                        </p:attrNameLst>
                                      </p:cBhvr>
                                      <p:tavLst>
                                        <p:tav tm="0">
                                          <p:val>
                                            <p:strVal val="#ppt_x-.2"/>
                                          </p:val>
                                        </p:tav>
                                        <p:tav tm="100000">
                                          <p:val>
                                            <p:strVal val="#ppt_x"/>
                                          </p:val>
                                        </p:tav>
                                      </p:tavLst>
                                    </p:anim>
                                    <p:anim calcmode="lin" valueType="num">
                                      <p:cBhvr>
                                        <p:cTn id="8" dur="1000" fill="hold"/>
                                        <p:tgtEl>
                                          <p:spTgt spid="1034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3426"/>
                                        </p:tgtEl>
                                      </p:cBhvr>
                                    </p:animEffect>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lstStyle/>
          <a:p>
            <a:r>
              <a:rPr lang="en-US" altLang="zh-CN" b="1" dirty="0" smtClean="0">
                <a:ea typeface="宋体" pitchFamily="2" charset="-122"/>
              </a:rPr>
              <a:t>EPC</a:t>
            </a:r>
            <a:r>
              <a:rPr lang="zh-CN" altLang="en-US" b="1" dirty="0" smtClean="0">
                <a:ea typeface="宋体" pitchFamily="2" charset="-122"/>
              </a:rPr>
              <a:t>的主要网元</a:t>
            </a:r>
            <a:endParaRPr lang="en-US" altLang="zh-CN" b="1" dirty="0" smtClean="0">
              <a:ea typeface="宋体" pitchFamily="2" charset="-122"/>
            </a:endParaRPr>
          </a:p>
        </p:txBody>
      </p:sp>
      <p:sp>
        <p:nvSpPr>
          <p:cNvPr id="29" name="Rounded Rectangle 28">
            <a:hlinkClick r:id="rId3" action="ppaction://hlinksldjump" highlightClick="1"/>
            <a:hlinkHover r:id="" action="ppaction://noaction" highlightClick="1"/>
          </p:cNvPr>
          <p:cNvSpPr/>
          <p:nvPr/>
        </p:nvSpPr>
        <p:spPr bwMode="auto">
          <a:xfrm>
            <a:off x="457200" y="1250378"/>
            <a:ext cx="2551113" cy="4304257"/>
          </a:xfrm>
          <a:prstGeom prst="roundRect">
            <a:avLst>
              <a:gd name="adj" fmla="val 8566"/>
            </a:avLst>
          </a:prstGeom>
          <a:solidFill>
            <a:schemeClr val="bg1"/>
          </a:solidFill>
          <a:ln w="3175">
            <a:solidFill>
              <a:schemeClr val="tx1">
                <a:lumMod val="25000"/>
                <a:lumOff val="75000"/>
              </a:schemeClr>
            </a:solidFill>
          </a:ln>
          <a:effectLst>
            <a:outerShdw blurRad="25400" dist="38100" dir="2700000" algn="tl"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lvl="0"/>
            <a:r>
              <a:rPr lang="en-US" altLang="zh-CN" sz="2000" b="1" dirty="0" smtClean="0">
                <a:solidFill>
                  <a:srgbClr val="F68933"/>
                </a:solidFill>
              </a:rPr>
              <a:t>MME</a:t>
            </a:r>
            <a:endParaRPr lang="zh-CN" altLang="en-US" sz="2000" b="1" dirty="0">
              <a:solidFill>
                <a:srgbClr val="F68933"/>
              </a:solidFill>
            </a:endParaRPr>
          </a:p>
        </p:txBody>
      </p:sp>
      <p:sp>
        <p:nvSpPr>
          <p:cNvPr id="32" name="Rounded Rectangle 31"/>
          <p:cNvSpPr/>
          <p:nvPr/>
        </p:nvSpPr>
        <p:spPr bwMode="auto">
          <a:xfrm>
            <a:off x="520392" y="1746909"/>
            <a:ext cx="2400300" cy="3671247"/>
          </a:xfrm>
          <a:prstGeom prst="roundRect">
            <a:avLst>
              <a:gd name="adj" fmla="val 10581"/>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pic>
        <p:nvPicPr>
          <p:cNvPr id="23" name="图片 22" descr="u=2117865345,2024447885&amp;fm=21&amp;gp=0.jpg"/>
          <p:cNvPicPr>
            <a:picLocks noChangeAspect="1"/>
          </p:cNvPicPr>
          <p:nvPr/>
        </p:nvPicPr>
        <p:blipFill>
          <a:blip r:embed="rId4"/>
          <a:stretch>
            <a:fillRect/>
          </a:stretch>
        </p:blipFill>
        <p:spPr>
          <a:xfrm>
            <a:off x="2050024" y="952514"/>
            <a:ext cx="816005" cy="816005"/>
          </a:xfrm>
          <a:prstGeom prst="rect">
            <a:avLst/>
          </a:prstGeom>
          <a:effectLst>
            <a:softEdge rad="127000"/>
          </a:effectLst>
        </p:spPr>
      </p:pic>
      <p:sp>
        <p:nvSpPr>
          <p:cNvPr id="24" name="TextBox 23"/>
          <p:cNvSpPr txBox="1"/>
          <p:nvPr/>
        </p:nvSpPr>
        <p:spPr>
          <a:xfrm>
            <a:off x="600501" y="1719608"/>
            <a:ext cx="2415653" cy="3831818"/>
          </a:xfrm>
          <a:prstGeom prst="rect">
            <a:avLst/>
          </a:prstGeom>
          <a:noFill/>
        </p:spPr>
        <p:txBody>
          <a:bodyPr wrap="square" rtlCol="0">
            <a:spAutoFit/>
          </a:bodyPr>
          <a:lstStyle/>
          <a:p>
            <a:pPr>
              <a:lnSpc>
                <a:spcPct val="150000"/>
              </a:lnSpc>
              <a:buFont typeface="Wingdings" pitchFamily="2" charset="2"/>
              <a:buChar char="ü"/>
            </a:pPr>
            <a:r>
              <a:rPr lang="zh-CN" altLang="en-US" sz="1800" dirty="0" smtClean="0"/>
              <a:t>承载相关功能。包括承载的建立、维护和释放。</a:t>
            </a:r>
          </a:p>
          <a:p>
            <a:pPr>
              <a:lnSpc>
                <a:spcPct val="150000"/>
              </a:lnSpc>
              <a:buFont typeface="Wingdings" pitchFamily="2" charset="2"/>
              <a:buChar char="ü"/>
            </a:pPr>
            <a:r>
              <a:rPr lang="zh-CN" altLang="en-US" sz="1800" dirty="0" smtClean="0"/>
              <a:t>连接相关功能。包括连接建立和网络与</a:t>
            </a:r>
            <a:r>
              <a:rPr lang="en-US" altLang="zh-CN" sz="1800" dirty="0" smtClean="0"/>
              <a:t>UE</a:t>
            </a:r>
            <a:r>
              <a:rPr lang="zh-CN" altLang="en-US" sz="1800" dirty="0" smtClean="0"/>
              <a:t>之间的通信安全机制。</a:t>
            </a:r>
            <a:endParaRPr lang="en-US" altLang="zh-CN" sz="1800" dirty="0" smtClean="0"/>
          </a:p>
          <a:p>
            <a:pPr>
              <a:lnSpc>
                <a:spcPct val="150000"/>
              </a:lnSpc>
              <a:buFont typeface="Wingdings" pitchFamily="2" charset="2"/>
              <a:buChar char="ü"/>
            </a:pPr>
            <a:r>
              <a:rPr lang="en-US" altLang="zh-CN" sz="1800" dirty="0" smtClean="0"/>
              <a:t>UE</a:t>
            </a:r>
            <a:r>
              <a:rPr lang="zh-CN" altLang="en-US" sz="1800" dirty="0" smtClean="0"/>
              <a:t>在空闲状态的管理。如发起寻呼。</a:t>
            </a:r>
          </a:p>
        </p:txBody>
      </p:sp>
      <p:sp>
        <p:nvSpPr>
          <p:cNvPr id="25" name="Rounded Rectangle 28">
            <a:hlinkClick r:id="rId3" action="ppaction://hlinksldjump" highlightClick="1"/>
            <a:hlinkHover r:id="" action="ppaction://noaction" highlightClick="1"/>
          </p:cNvPr>
          <p:cNvSpPr/>
          <p:nvPr/>
        </p:nvSpPr>
        <p:spPr bwMode="auto">
          <a:xfrm>
            <a:off x="3284572" y="1514901"/>
            <a:ext cx="2551113" cy="3630305"/>
          </a:xfrm>
          <a:prstGeom prst="roundRect">
            <a:avLst>
              <a:gd name="adj" fmla="val 8566"/>
            </a:avLst>
          </a:prstGeom>
          <a:solidFill>
            <a:schemeClr val="bg1"/>
          </a:solidFill>
          <a:ln w="3175">
            <a:solidFill>
              <a:schemeClr val="tx1">
                <a:lumMod val="25000"/>
                <a:lumOff val="75000"/>
              </a:schemeClr>
            </a:solidFill>
          </a:ln>
          <a:effectLst>
            <a:outerShdw blurRad="25400" dist="38100" dir="2700000" algn="tl"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lvl="0"/>
            <a:r>
              <a:rPr lang="en-US" sz="2000" b="1" dirty="0" smtClean="0">
                <a:solidFill>
                  <a:srgbClr val="F68933"/>
                </a:solidFill>
              </a:rPr>
              <a:t>S-GW</a:t>
            </a:r>
            <a:endParaRPr lang="zh-CN" altLang="en-US" sz="2000" b="1" dirty="0">
              <a:solidFill>
                <a:srgbClr val="F68933"/>
              </a:solidFill>
            </a:endParaRPr>
          </a:p>
        </p:txBody>
      </p:sp>
      <p:sp>
        <p:nvSpPr>
          <p:cNvPr id="26" name="Rounded Rectangle 31"/>
          <p:cNvSpPr/>
          <p:nvPr/>
        </p:nvSpPr>
        <p:spPr bwMode="auto">
          <a:xfrm>
            <a:off x="3375060" y="2060813"/>
            <a:ext cx="2400300" cy="2961564"/>
          </a:xfrm>
          <a:prstGeom prst="roundRect">
            <a:avLst>
              <a:gd name="adj" fmla="val 10581"/>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pic>
        <p:nvPicPr>
          <p:cNvPr id="27" name="图片 26" descr="u=2117865345,2024447885&amp;fm=21&amp;gp=0.jpg"/>
          <p:cNvPicPr>
            <a:picLocks noChangeAspect="1"/>
          </p:cNvPicPr>
          <p:nvPr/>
        </p:nvPicPr>
        <p:blipFill>
          <a:blip r:embed="rId4"/>
          <a:stretch>
            <a:fillRect/>
          </a:stretch>
        </p:blipFill>
        <p:spPr>
          <a:xfrm>
            <a:off x="4877396" y="1255044"/>
            <a:ext cx="816005" cy="816005"/>
          </a:xfrm>
          <a:prstGeom prst="rect">
            <a:avLst/>
          </a:prstGeom>
          <a:effectLst>
            <a:softEdge rad="127000"/>
          </a:effectLst>
        </p:spPr>
      </p:pic>
      <p:sp>
        <p:nvSpPr>
          <p:cNvPr id="28" name="TextBox 27"/>
          <p:cNvSpPr txBox="1"/>
          <p:nvPr/>
        </p:nvSpPr>
        <p:spPr>
          <a:xfrm>
            <a:off x="3482465" y="1953899"/>
            <a:ext cx="2197289" cy="3216265"/>
          </a:xfrm>
          <a:prstGeom prst="rect">
            <a:avLst/>
          </a:prstGeom>
          <a:noFill/>
        </p:spPr>
        <p:txBody>
          <a:bodyPr wrap="square" rtlCol="0">
            <a:spAutoFit/>
          </a:bodyPr>
          <a:lstStyle/>
          <a:p>
            <a:pPr>
              <a:lnSpc>
                <a:spcPct val="150000"/>
              </a:lnSpc>
              <a:buFont typeface="Wingdings" pitchFamily="2" charset="2"/>
              <a:buChar char="ü"/>
            </a:pPr>
            <a:r>
              <a:rPr lang="zh-CN" altLang="en-US" sz="1800" dirty="0" smtClean="0"/>
              <a:t>发送用户</a:t>
            </a:r>
            <a:r>
              <a:rPr lang="en-US" altLang="zh-CN" sz="1800" dirty="0" smtClean="0"/>
              <a:t>IP</a:t>
            </a:r>
            <a:r>
              <a:rPr lang="zh-CN" altLang="en-US" sz="1800" dirty="0" smtClean="0"/>
              <a:t>数据包，以及数据包的路由选择和转发 。</a:t>
            </a:r>
          </a:p>
          <a:p>
            <a:pPr>
              <a:lnSpc>
                <a:spcPct val="150000"/>
              </a:lnSpc>
              <a:buFont typeface="Wingdings" pitchFamily="2" charset="2"/>
              <a:buChar char="ü"/>
            </a:pPr>
            <a:r>
              <a:rPr lang="zh-CN" altLang="en-US" sz="1800" dirty="0" smtClean="0"/>
              <a:t>作为数据承载的本地移动性管理实体。</a:t>
            </a:r>
          </a:p>
          <a:p>
            <a:pPr>
              <a:lnSpc>
                <a:spcPct val="150000"/>
              </a:lnSpc>
              <a:buFont typeface="Wingdings" pitchFamily="2" charset="2"/>
              <a:buChar char="ü"/>
            </a:pPr>
            <a:r>
              <a:rPr lang="zh-CN" altLang="en-US" sz="1800" dirty="0" smtClean="0"/>
              <a:t>其他的管理职能。</a:t>
            </a:r>
          </a:p>
          <a:p>
            <a:pPr algn="l"/>
            <a:endParaRPr lang="zh-CN" altLang="en-US" dirty="0"/>
          </a:p>
        </p:txBody>
      </p:sp>
      <p:sp>
        <p:nvSpPr>
          <p:cNvPr id="33" name="Rounded Rectangle 28">
            <a:hlinkClick r:id="rId3" action="ppaction://hlinksldjump" highlightClick="1"/>
            <a:hlinkHover r:id="" action="ppaction://noaction" highlightClick="1"/>
          </p:cNvPr>
          <p:cNvSpPr/>
          <p:nvPr/>
        </p:nvSpPr>
        <p:spPr bwMode="auto">
          <a:xfrm>
            <a:off x="6177886" y="2207996"/>
            <a:ext cx="2551113" cy="2282118"/>
          </a:xfrm>
          <a:prstGeom prst="roundRect">
            <a:avLst>
              <a:gd name="adj" fmla="val 8566"/>
            </a:avLst>
          </a:prstGeom>
          <a:solidFill>
            <a:schemeClr val="bg1"/>
          </a:solidFill>
          <a:ln w="3175">
            <a:solidFill>
              <a:schemeClr val="tx1">
                <a:lumMod val="25000"/>
                <a:lumOff val="75000"/>
              </a:schemeClr>
            </a:solidFill>
          </a:ln>
          <a:effectLst>
            <a:outerShdw blurRad="25400" dist="38100" dir="2700000" algn="tl"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lvl="0"/>
            <a:r>
              <a:rPr lang="en-US" altLang="zh-CN" sz="2000" b="1" dirty="0" smtClean="0">
                <a:solidFill>
                  <a:srgbClr val="F68933"/>
                </a:solidFill>
              </a:rPr>
              <a:t>P-GW</a:t>
            </a:r>
            <a:endParaRPr lang="zh-CN" altLang="en-US" sz="2000" b="1" dirty="0">
              <a:solidFill>
                <a:srgbClr val="F68933"/>
              </a:solidFill>
            </a:endParaRPr>
          </a:p>
        </p:txBody>
      </p:sp>
      <p:sp>
        <p:nvSpPr>
          <p:cNvPr id="35" name="Rounded Rectangle 31"/>
          <p:cNvSpPr/>
          <p:nvPr/>
        </p:nvSpPr>
        <p:spPr bwMode="auto">
          <a:xfrm>
            <a:off x="6268374" y="2731823"/>
            <a:ext cx="2400300" cy="1539926"/>
          </a:xfrm>
          <a:prstGeom prst="roundRect">
            <a:avLst>
              <a:gd name="adj" fmla="val 10581"/>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pic>
        <p:nvPicPr>
          <p:cNvPr id="36" name="图片 35" descr="u=2117865345,2024447885&amp;fm=21&amp;gp=0.jpg"/>
          <p:cNvPicPr>
            <a:picLocks noChangeAspect="1"/>
          </p:cNvPicPr>
          <p:nvPr/>
        </p:nvPicPr>
        <p:blipFill>
          <a:blip r:embed="rId4"/>
          <a:stretch>
            <a:fillRect/>
          </a:stretch>
        </p:blipFill>
        <p:spPr>
          <a:xfrm>
            <a:off x="7770710" y="1923778"/>
            <a:ext cx="816005" cy="816005"/>
          </a:xfrm>
          <a:prstGeom prst="rect">
            <a:avLst/>
          </a:prstGeom>
          <a:effectLst>
            <a:softEdge rad="127000"/>
          </a:effectLst>
        </p:spPr>
      </p:pic>
      <p:sp>
        <p:nvSpPr>
          <p:cNvPr id="38" name="TextBox 37"/>
          <p:cNvSpPr txBox="1"/>
          <p:nvPr/>
        </p:nvSpPr>
        <p:spPr>
          <a:xfrm>
            <a:off x="6375779" y="2895593"/>
            <a:ext cx="2197289" cy="1415772"/>
          </a:xfrm>
          <a:prstGeom prst="rect">
            <a:avLst/>
          </a:prstGeom>
          <a:noFill/>
        </p:spPr>
        <p:txBody>
          <a:bodyPr wrap="square" rtlCol="0">
            <a:spAutoFit/>
          </a:bodyPr>
          <a:lstStyle/>
          <a:p>
            <a:pPr lvl="0">
              <a:buFont typeface="Wingdings" pitchFamily="2" charset="2"/>
              <a:buChar char="ü"/>
            </a:pPr>
            <a:r>
              <a:rPr lang="zh-CN" altLang="en-US" sz="1800" dirty="0" smtClean="0"/>
              <a:t>每个用户基本数据包的过滤。</a:t>
            </a:r>
          </a:p>
          <a:p>
            <a:pPr lvl="0">
              <a:buFont typeface="Wingdings" pitchFamily="2" charset="2"/>
              <a:buChar char="ü"/>
            </a:pPr>
            <a:r>
              <a:rPr lang="zh-CN" altLang="en-US" sz="1800" dirty="0" smtClean="0"/>
              <a:t>合法的拦截。</a:t>
            </a:r>
          </a:p>
          <a:p>
            <a:pPr lvl="0">
              <a:buFont typeface="Wingdings" pitchFamily="2" charset="2"/>
              <a:buChar char="ü"/>
            </a:pPr>
            <a:r>
              <a:rPr lang="en-US" sz="1800" dirty="0" smtClean="0"/>
              <a:t>UE</a:t>
            </a:r>
            <a:r>
              <a:rPr lang="zh-CN" altLang="en-US" sz="1800" dirty="0" smtClean="0"/>
              <a:t>的</a:t>
            </a:r>
            <a:r>
              <a:rPr lang="en-US" sz="1800" dirty="0" smtClean="0"/>
              <a:t>IP</a:t>
            </a:r>
            <a:r>
              <a:rPr lang="zh-CN" altLang="en-US" sz="1800" dirty="0" smtClean="0"/>
              <a:t>的分配。</a:t>
            </a:r>
          </a:p>
          <a:p>
            <a:pPr algn="l"/>
            <a:endParaRPr lang="zh-CN" altLang="en-US" dirty="0"/>
          </a:p>
        </p:txBody>
      </p:sp>
      <p:sp>
        <p:nvSpPr>
          <p:cNvPr id="45" name="Rounded Rectangle 28">
            <a:hlinkClick r:id="rId3" action="ppaction://hlinksldjump" highlightClick="1"/>
            <a:hlinkHover r:id="" action="ppaction://noaction" highlightClick="1"/>
          </p:cNvPr>
          <p:cNvSpPr/>
          <p:nvPr/>
        </p:nvSpPr>
        <p:spPr bwMode="auto">
          <a:xfrm>
            <a:off x="363940" y="5732059"/>
            <a:ext cx="8452513" cy="962167"/>
          </a:xfrm>
          <a:prstGeom prst="roundRect">
            <a:avLst>
              <a:gd name="adj" fmla="val 8566"/>
            </a:avLst>
          </a:prstGeom>
          <a:solidFill>
            <a:schemeClr val="bg1"/>
          </a:solidFill>
          <a:ln w="3175">
            <a:solidFill>
              <a:schemeClr val="tx1">
                <a:lumMod val="25000"/>
                <a:lumOff val="75000"/>
              </a:schemeClr>
            </a:solidFill>
          </a:ln>
          <a:effectLst>
            <a:outerShdw blurRad="25400" dist="38100" dir="2700000" algn="tl"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lvl="0"/>
            <a:r>
              <a:rPr lang="en-US" altLang="zh-CN" sz="2000" b="1" dirty="0" err="1" smtClean="0">
                <a:solidFill>
                  <a:srgbClr val="F68933"/>
                </a:solidFill>
              </a:rPr>
              <a:t>eNB</a:t>
            </a:r>
            <a:endParaRPr lang="zh-CN" altLang="en-US" sz="2000" b="1" dirty="0">
              <a:solidFill>
                <a:srgbClr val="F68933"/>
              </a:solidFill>
            </a:endParaRPr>
          </a:p>
        </p:txBody>
      </p:sp>
      <p:sp>
        <p:nvSpPr>
          <p:cNvPr id="46" name="Rounded Rectangle 31"/>
          <p:cNvSpPr/>
          <p:nvPr/>
        </p:nvSpPr>
        <p:spPr bwMode="auto">
          <a:xfrm>
            <a:off x="481724" y="6209731"/>
            <a:ext cx="8225547" cy="409432"/>
          </a:xfrm>
          <a:prstGeom prst="roundRect">
            <a:avLst>
              <a:gd name="adj" fmla="val 10581"/>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sp>
        <p:nvSpPr>
          <p:cNvPr id="47" name="TextBox 46"/>
          <p:cNvSpPr txBox="1"/>
          <p:nvPr/>
        </p:nvSpPr>
        <p:spPr>
          <a:xfrm>
            <a:off x="630071" y="6168786"/>
            <a:ext cx="8049903" cy="723275"/>
          </a:xfrm>
          <a:prstGeom prst="rect">
            <a:avLst/>
          </a:prstGeom>
          <a:noFill/>
        </p:spPr>
        <p:txBody>
          <a:bodyPr wrap="square" rtlCol="0">
            <a:spAutoFit/>
          </a:bodyPr>
          <a:lstStyle/>
          <a:p>
            <a:pPr lvl="0">
              <a:lnSpc>
                <a:spcPct val="150000"/>
              </a:lnSpc>
              <a:buFont typeface="Wingdings" pitchFamily="2" charset="2"/>
              <a:buChar char="ü"/>
            </a:pPr>
            <a:r>
              <a:rPr lang="zh-CN" altLang="en-US" sz="1800" dirty="0" smtClean="0"/>
              <a:t>负责与无线相关的所有功能的实现。</a:t>
            </a:r>
          </a:p>
          <a:p>
            <a:pPr algn="l"/>
            <a:endParaRPr lang="zh-CN" altLang="en-US" dirty="0"/>
          </a:p>
        </p:txBody>
      </p:sp>
      <p:pic>
        <p:nvPicPr>
          <p:cNvPr id="49" name="图片 48" descr="u=2584310131,644206154&amp;fm=23&amp;gp=0.jpg"/>
          <p:cNvPicPr>
            <a:picLocks noChangeAspect="1"/>
          </p:cNvPicPr>
          <p:nvPr/>
        </p:nvPicPr>
        <p:blipFill>
          <a:blip r:embed="rId5"/>
          <a:stretch>
            <a:fillRect/>
          </a:stretch>
        </p:blipFill>
        <p:spPr>
          <a:xfrm>
            <a:off x="7154300" y="5066729"/>
            <a:ext cx="1116273" cy="1116273"/>
          </a:xfrm>
          <a:prstGeom prst="rect">
            <a:avLst/>
          </a:prstGeom>
          <a:effectLst>
            <a:softEdge rad="127000"/>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00354"/>
                                        </p:tgtEl>
                                        <p:attrNameLst>
                                          <p:attrName>style.visibility</p:attrName>
                                        </p:attrNameLst>
                                      </p:cBhvr>
                                      <p:to>
                                        <p:strVal val="visible"/>
                                      </p:to>
                                    </p:set>
                                    <p:anim calcmode="lin" valueType="num">
                                      <p:cBhvr>
                                        <p:cTn id="7" dur="1000" fill="hold"/>
                                        <p:tgtEl>
                                          <p:spTgt spid="100354"/>
                                        </p:tgtEl>
                                        <p:attrNameLst>
                                          <p:attrName>ppt_x</p:attrName>
                                        </p:attrNameLst>
                                      </p:cBhvr>
                                      <p:tavLst>
                                        <p:tav tm="0">
                                          <p:val>
                                            <p:strVal val="#ppt_x-.2"/>
                                          </p:val>
                                        </p:tav>
                                        <p:tav tm="100000">
                                          <p:val>
                                            <p:strVal val="#ppt_x"/>
                                          </p:val>
                                        </p:tav>
                                      </p:tavLst>
                                    </p:anim>
                                    <p:anim calcmode="lin" valueType="num">
                                      <p:cBhvr>
                                        <p:cTn id="8" dur="1000" fill="hold"/>
                                        <p:tgtEl>
                                          <p:spTgt spid="10035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0354"/>
                                        </p:tgtEl>
                                      </p:cBhvr>
                                    </p:animEffect>
                                  </p:childTnLst>
                                </p:cTn>
                              </p:par>
                            </p:childTnLst>
                          </p:cTn>
                        </p:par>
                        <p:par>
                          <p:cTn id="10" fill="hold">
                            <p:stCondLst>
                              <p:cond delay="1000"/>
                            </p:stCondLst>
                            <p:childTnLst>
                              <p:par>
                                <p:cTn id="11" presetID="29" presetClass="entr" presetSubtype="0"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p:cTn id="13" dur="1000" fill="hold"/>
                                        <p:tgtEl>
                                          <p:spTgt spid="29"/>
                                        </p:tgtEl>
                                        <p:attrNameLst>
                                          <p:attrName>ppt_x</p:attrName>
                                        </p:attrNameLst>
                                      </p:cBhvr>
                                      <p:tavLst>
                                        <p:tav tm="0">
                                          <p:val>
                                            <p:strVal val="#ppt_x-.2"/>
                                          </p:val>
                                        </p:tav>
                                        <p:tav tm="100000">
                                          <p:val>
                                            <p:strVal val="#ppt_x"/>
                                          </p:val>
                                        </p:tav>
                                      </p:tavLst>
                                    </p:anim>
                                    <p:anim calcmode="lin" valueType="num">
                                      <p:cBhvr>
                                        <p:cTn id="14" dur="1000" fill="hold"/>
                                        <p:tgtEl>
                                          <p:spTgt spid="29"/>
                                        </p:tgtEl>
                                        <p:attrNameLst>
                                          <p:attrName>ppt_y</p:attrName>
                                        </p:attrNameLst>
                                      </p:cBhvr>
                                      <p:tavLst>
                                        <p:tav tm="0">
                                          <p:val>
                                            <p:strVal val="#ppt_y"/>
                                          </p:val>
                                        </p:tav>
                                        <p:tav tm="100000">
                                          <p:val>
                                            <p:strVal val="#ppt_y"/>
                                          </p:val>
                                        </p:tav>
                                      </p:tavLst>
                                    </p:anim>
                                    <p:animEffect transition="in" filter="wipe(right)" prLst="gradientSize: 0.1">
                                      <p:cBhvr>
                                        <p:cTn id="15" dur="1000"/>
                                        <p:tgtEl>
                                          <p:spTgt spid="29"/>
                                        </p:tgtEl>
                                      </p:cBhvr>
                                    </p:animEffect>
                                  </p:childTnLst>
                                </p:cTn>
                              </p:par>
                              <p:par>
                                <p:cTn id="16" presetID="29" presetClass="entr" presetSubtype="0"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1000" fill="hold"/>
                                        <p:tgtEl>
                                          <p:spTgt spid="23"/>
                                        </p:tgtEl>
                                        <p:attrNameLst>
                                          <p:attrName>ppt_x</p:attrName>
                                        </p:attrNameLst>
                                      </p:cBhvr>
                                      <p:tavLst>
                                        <p:tav tm="0">
                                          <p:val>
                                            <p:strVal val="#ppt_x-.2"/>
                                          </p:val>
                                        </p:tav>
                                        <p:tav tm="100000">
                                          <p:val>
                                            <p:strVal val="#ppt_x"/>
                                          </p:val>
                                        </p:tav>
                                      </p:tavLst>
                                    </p:anim>
                                    <p:anim calcmode="lin" valueType="num">
                                      <p:cBhvr>
                                        <p:cTn id="19" dur="1000" fill="hold"/>
                                        <p:tgtEl>
                                          <p:spTgt spid="23"/>
                                        </p:tgtEl>
                                        <p:attrNameLst>
                                          <p:attrName>ppt_y</p:attrName>
                                        </p:attrNameLst>
                                      </p:cBhvr>
                                      <p:tavLst>
                                        <p:tav tm="0">
                                          <p:val>
                                            <p:strVal val="#ppt_y"/>
                                          </p:val>
                                        </p:tav>
                                        <p:tav tm="100000">
                                          <p:val>
                                            <p:strVal val="#ppt_y"/>
                                          </p:val>
                                        </p:tav>
                                      </p:tavLst>
                                    </p:anim>
                                    <p:animEffect transition="in" filter="wipe(right)" prLst="gradientSize: 0.1">
                                      <p:cBhvr>
                                        <p:cTn id="20" dur="1000"/>
                                        <p:tgtEl>
                                          <p:spTgt spid="23"/>
                                        </p:tgtEl>
                                      </p:cBhvr>
                                    </p:animEffect>
                                  </p:childTnLst>
                                </p:cTn>
                              </p:par>
                              <p:par>
                                <p:cTn id="21" presetID="20"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edge">
                                      <p:cBhvr>
                                        <p:cTn id="23" dur="2000"/>
                                        <p:tgtEl>
                                          <p:spTgt spid="27"/>
                                        </p:tgtEl>
                                      </p:cBhvr>
                                    </p:animEffect>
                                  </p:childTnLst>
                                </p:cTn>
                              </p:par>
                              <p:par>
                                <p:cTn id="24" presetID="20" presetClass="entr" presetSubtype="0" fill="hold"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edge">
                                      <p:cBhvr>
                                        <p:cTn id="26" dur="2000"/>
                                        <p:tgtEl>
                                          <p:spTgt spid="36"/>
                                        </p:tgtEl>
                                      </p:cBhvr>
                                    </p:animEffect>
                                  </p:childTnLst>
                                </p:cTn>
                              </p:par>
                              <p:par>
                                <p:cTn id="27" presetID="55"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p:cTn id="29" dur="1000" fill="hold"/>
                                        <p:tgtEl>
                                          <p:spTgt spid="23"/>
                                        </p:tgtEl>
                                        <p:attrNameLst>
                                          <p:attrName>ppt_w</p:attrName>
                                        </p:attrNameLst>
                                      </p:cBhvr>
                                      <p:tavLst>
                                        <p:tav tm="0">
                                          <p:val>
                                            <p:strVal val="#ppt_w*0.70"/>
                                          </p:val>
                                        </p:tav>
                                        <p:tav tm="100000">
                                          <p:val>
                                            <p:strVal val="#ppt_w"/>
                                          </p:val>
                                        </p:tav>
                                      </p:tavLst>
                                    </p:anim>
                                    <p:anim calcmode="lin" valueType="num">
                                      <p:cBhvr>
                                        <p:cTn id="30" dur="1000" fill="hold"/>
                                        <p:tgtEl>
                                          <p:spTgt spid="23"/>
                                        </p:tgtEl>
                                        <p:attrNameLst>
                                          <p:attrName>ppt_h</p:attrName>
                                        </p:attrNameLst>
                                      </p:cBhvr>
                                      <p:tavLst>
                                        <p:tav tm="0">
                                          <p:val>
                                            <p:strVal val="#ppt_h"/>
                                          </p:val>
                                        </p:tav>
                                        <p:tav tm="100000">
                                          <p:val>
                                            <p:strVal val="#ppt_h"/>
                                          </p:val>
                                        </p:tav>
                                      </p:tavLst>
                                    </p:anim>
                                    <p:animEffect transition="in" filter="fade">
                                      <p:cBhvr>
                                        <p:cTn id="31" dur="1000"/>
                                        <p:tgtEl>
                                          <p:spTgt spid="23"/>
                                        </p:tgtEl>
                                      </p:cBhvr>
                                    </p:animEffect>
                                  </p:childTnLst>
                                </p:cTn>
                              </p:par>
                              <p:par>
                                <p:cTn id="32" presetID="20" presetClass="entr" presetSubtype="0" fill="hold"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wedge">
                                      <p:cBhvr>
                                        <p:cTn id="34" dur="2000"/>
                                        <p:tgtEl>
                                          <p:spTgt spid="49"/>
                                        </p:tgtEl>
                                      </p:cBhvr>
                                    </p:animEffect>
                                  </p:childTnLst>
                                </p:cTn>
                              </p:par>
                              <p:par>
                                <p:cTn id="35" presetID="55" presetClass="entr" presetSubtype="0" fill="hold" grpId="1" nodeType="with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p:cTn id="37" dur="1000" fill="hold"/>
                                        <p:tgtEl>
                                          <p:spTgt spid="29"/>
                                        </p:tgtEl>
                                        <p:attrNameLst>
                                          <p:attrName>ppt_w</p:attrName>
                                        </p:attrNameLst>
                                      </p:cBhvr>
                                      <p:tavLst>
                                        <p:tav tm="0">
                                          <p:val>
                                            <p:strVal val="#ppt_w*0.70"/>
                                          </p:val>
                                        </p:tav>
                                        <p:tav tm="100000">
                                          <p:val>
                                            <p:strVal val="#ppt_w"/>
                                          </p:val>
                                        </p:tav>
                                      </p:tavLst>
                                    </p:anim>
                                    <p:anim calcmode="lin" valueType="num">
                                      <p:cBhvr>
                                        <p:cTn id="38" dur="1000" fill="hold"/>
                                        <p:tgtEl>
                                          <p:spTgt spid="29"/>
                                        </p:tgtEl>
                                        <p:attrNameLst>
                                          <p:attrName>ppt_h</p:attrName>
                                        </p:attrNameLst>
                                      </p:cBhvr>
                                      <p:tavLst>
                                        <p:tav tm="0">
                                          <p:val>
                                            <p:strVal val="#ppt_h"/>
                                          </p:val>
                                        </p:tav>
                                        <p:tav tm="100000">
                                          <p:val>
                                            <p:strVal val="#ppt_h"/>
                                          </p:val>
                                        </p:tav>
                                      </p:tavLst>
                                    </p:anim>
                                    <p:animEffect transition="in" filter="fade">
                                      <p:cBhvr>
                                        <p:cTn id="39" dur="1000"/>
                                        <p:tgtEl>
                                          <p:spTgt spid="29"/>
                                        </p:tgtEl>
                                      </p:cBhvr>
                                    </p:animEffect>
                                  </p:childTnLst>
                                </p:cTn>
                              </p:par>
                              <p:par>
                                <p:cTn id="40" presetID="2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edge">
                                      <p:cBhvr>
                                        <p:cTn id="42" dur="2000"/>
                                        <p:tgtEl>
                                          <p:spTgt spid="25"/>
                                        </p:tgtEl>
                                      </p:cBhvr>
                                    </p:animEffect>
                                  </p:childTnLst>
                                </p:cTn>
                              </p:par>
                              <p:par>
                                <p:cTn id="43" presetID="20"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wedge">
                                      <p:cBhvr>
                                        <p:cTn id="45" dur="2000"/>
                                        <p:tgtEl>
                                          <p:spTgt spid="33"/>
                                        </p:tgtEl>
                                      </p:cBhvr>
                                    </p:animEffect>
                                  </p:childTnLst>
                                </p:cTn>
                              </p:par>
                              <p:par>
                                <p:cTn id="46" presetID="20" presetClass="entr" presetSubtype="0" fill="hold" grpId="0" nodeType="with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wedge">
                                      <p:cBhvr>
                                        <p:cTn id="48" dur="2000"/>
                                        <p:tgtEl>
                                          <p:spTgt spid="45"/>
                                        </p:tgtEl>
                                      </p:cBhvr>
                                    </p:animEffect>
                                  </p:childTnLst>
                                </p:cTn>
                              </p:par>
                            </p:childTnLst>
                          </p:cTn>
                        </p:par>
                        <p:par>
                          <p:cTn id="49" fill="hold">
                            <p:stCondLst>
                              <p:cond delay="3000"/>
                            </p:stCondLst>
                            <p:childTnLst>
                              <p:par>
                                <p:cTn id="50" presetID="29" presetClass="entr" presetSubtype="0" fill="hold" grpId="0" nodeType="afterEffect">
                                  <p:stCondLst>
                                    <p:cond delay="0"/>
                                  </p:stCondLst>
                                  <p:childTnLst>
                                    <p:set>
                                      <p:cBhvr>
                                        <p:cTn id="51" dur="1" fill="hold">
                                          <p:stCondLst>
                                            <p:cond delay="0"/>
                                          </p:stCondLst>
                                        </p:cTn>
                                        <p:tgtEl>
                                          <p:spTgt spid="32"/>
                                        </p:tgtEl>
                                        <p:attrNameLst>
                                          <p:attrName>style.visibility</p:attrName>
                                        </p:attrNameLst>
                                      </p:cBhvr>
                                      <p:to>
                                        <p:strVal val="visible"/>
                                      </p:to>
                                    </p:set>
                                    <p:anim calcmode="lin" valueType="num">
                                      <p:cBhvr>
                                        <p:cTn id="52" dur="1000" fill="hold"/>
                                        <p:tgtEl>
                                          <p:spTgt spid="32"/>
                                        </p:tgtEl>
                                        <p:attrNameLst>
                                          <p:attrName>ppt_x</p:attrName>
                                        </p:attrNameLst>
                                      </p:cBhvr>
                                      <p:tavLst>
                                        <p:tav tm="0">
                                          <p:val>
                                            <p:strVal val="#ppt_x-.2"/>
                                          </p:val>
                                        </p:tav>
                                        <p:tav tm="100000">
                                          <p:val>
                                            <p:strVal val="#ppt_x"/>
                                          </p:val>
                                        </p:tav>
                                      </p:tavLst>
                                    </p:anim>
                                    <p:anim calcmode="lin" valueType="num">
                                      <p:cBhvr>
                                        <p:cTn id="53" dur="1000" fill="hold"/>
                                        <p:tgtEl>
                                          <p:spTgt spid="32"/>
                                        </p:tgtEl>
                                        <p:attrNameLst>
                                          <p:attrName>ppt_y</p:attrName>
                                        </p:attrNameLst>
                                      </p:cBhvr>
                                      <p:tavLst>
                                        <p:tav tm="0">
                                          <p:val>
                                            <p:strVal val="#ppt_y"/>
                                          </p:val>
                                        </p:tav>
                                        <p:tav tm="100000">
                                          <p:val>
                                            <p:strVal val="#ppt_y"/>
                                          </p:val>
                                        </p:tav>
                                      </p:tavLst>
                                    </p:anim>
                                    <p:animEffect transition="in" filter="wipe(right)" prLst="gradientSize: 0.1">
                                      <p:cBhvr>
                                        <p:cTn id="54" dur="1000"/>
                                        <p:tgtEl>
                                          <p:spTgt spid="32"/>
                                        </p:tgtEl>
                                      </p:cBhvr>
                                    </p:animEffect>
                                  </p:childTnLst>
                                </p:cTn>
                              </p:par>
                              <p:par>
                                <p:cTn id="55" presetID="29"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 calcmode="lin" valueType="num">
                                      <p:cBhvr>
                                        <p:cTn id="57" dur="1000" fill="hold"/>
                                        <p:tgtEl>
                                          <p:spTgt spid="24"/>
                                        </p:tgtEl>
                                        <p:attrNameLst>
                                          <p:attrName>ppt_x</p:attrName>
                                        </p:attrNameLst>
                                      </p:cBhvr>
                                      <p:tavLst>
                                        <p:tav tm="0">
                                          <p:val>
                                            <p:strVal val="#ppt_x-.2"/>
                                          </p:val>
                                        </p:tav>
                                        <p:tav tm="100000">
                                          <p:val>
                                            <p:strVal val="#ppt_x"/>
                                          </p:val>
                                        </p:tav>
                                      </p:tavLst>
                                    </p:anim>
                                    <p:anim calcmode="lin" valueType="num">
                                      <p:cBhvr>
                                        <p:cTn id="58" dur="1000" fill="hold"/>
                                        <p:tgtEl>
                                          <p:spTgt spid="24"/>
                                        </p:tgtEl>
                                        <p:attrNameLst>
                                          <p:attrName>ppt_y</p:attrName>
                                        </p:attrNameLst>
                                      </p:cBhvr>
                                      <p:tavLst>
                                        <p:tav tm="0">
                                          <p:val>
                                            <p:strVal val="#ppt_y"/>
                                          </p:val>
                                        </p:tav>
                                        <p:tav tm="100000">
                                          <p:val>
                                            <p:strVal val="#ppt_y"/>
                                          </p:val>
                                        </p:tav>
                                      </p:tavLst>
                                    </p:anim>
                                    <p:animEffect transition="in" filter="wipe(right)" prLst="gradientSize: 0.1">
                                      <p:cBhvr>
                                        <p:cTn id="59" dur="1000"/>
                                        <p:tgtEl>
                                          <p:spTgt spid="24"/>
                                        </p:tgtEl>
                                      </p:cBhvr>
                                    </p:animEffect>
                                  </p:childTnLst>
                                </p:cTn>
                              </p:par>
                              <p:par>
                                <p:cTn id="60" presetID="55" presetClass="entr" presetSubtype="0" fill="hold" grpId="1" nodeType="withEffect">
                                  <p:stCondLst>
                                    <p:cond delay="0"/>
                                  </p:stCondLst>
                                  <p:childTnLst>
                                    <p:set>
                                      <p:cBhvr>
                                        <p:cTn id="61" dur="1" fill="hold">
                                          <p:stCondLst>
                                            <p:cond delay="0"/>
                                          </p:stCondLst>
                                        </p:cTn>
                                        <p:tgtEl>
                                          <p:spTgt spid="32"/>
                                        </p:tgtEl>
                                        <p:attrNameLst>
                                          <p:attrName>style.visibility</p:attrName>
                                        </p:attrNameLst>
                                      </p:cBhvr>
                                      <p:to>
                                        <p:strVal val="visible"/>
                                      </p:to>
                                    </p:set>
                                    <p:anim calcmode="lin" valueType="num">
                                      <p:cBhvr>
                                        <p:cTn id="62" dur="1000" fill="hold"/>
                                        <p:tgtEl>
                                          <p:spTgt spid="32"/>
                                        </p:tgtEl>
                                        <p:attrNameLst>
                                          <p:attrName>ppt_w</p:attrName>
                                        </p:attrNameLst>
                                      </p:cBhvr>
                                      <p:tavLst>
                                        <p:tav tm="0">
                                          <p:val>
                                            <p:strVal val="#ppt_w*0.70"/>
                                          </p:val>
                                        </p:tav>
                                        <p:tav tm="100000">
                                          <p:val>
                                            <p:strVal val="#ppt_w"/>
                                          </p:val>
                                        </p:tav>
                                      </p:tavLst>
                                    </p:anim>
                                    <p:anim calcmode="lin" valueType="num">
                                      <p:cBhvr>
                                        <p:cTn id="63" dur="1000" fill="hold"/>
                                        <p:tgtEl>
                                          <p:spTgt spid="32"/>
                                        </p:tgtEl>
                                        <p:attrNameLst>
                                          <p:attrName>ppt_h</p:attrName>
                                        </p:attrNameLst>
                                      </p:cBhvr>
                                      <p:tavLst>
                                        <p:tav tm="0">
                                          <p:val>
                                            <p:strVal val="#ppt_h"/>
                                          </p:val>
                                        </p:tav>
                                        <p:tav tm="100000">
                                          <p:val>
                                            <p:strVal val="#ppt_h"/>
                                          </p:val>
                                        </p:tav>
                                      </p:tavLst>
                                    </p:anim>
                                    <p:animEffect transition="in" filter="fade">
                                      <p:cBhvr>
                                        <p:cTn id="64" dur="1000"/>
                                        <p:tgtEl>
                                          <p:spTgt spid="32"/>
                                        </p:tgtEl>
                                      </p:cBhvr>
                                    </p:animEffect>
                                  </p:childTnLst>
                                </p:cTn>
                              </p:par>
                              <p:par>
                                <p:cTn id="65" presetID="55"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p:cTn id="67" dur="1000" fill="hold"/>
                                        <p:tgtEl>
                                          <p:spTgt spid="26"/>
                                        </p:tgtEl>
                                        <p:attrNameLst>
                                          <p:attrName>ppt_w</p:attrName>
                                        </p:attrNameLst>
                                      </p:cBhvr>
                                      <p:tavLst>
                                        <p:tav tm="0">
                                          <p:val>
                                            <p:strVal val="#ppt_w*0.70"/>
                                          </p:val>
                                        </p:tav>
                                        <p:tav tm="100000">
                                          <p:val>
                                            <p:strVal val="#ppt_w"/>
                                          </p:val>
                                        </p:tav>
                                      </p:tavLst>
                                    </p:anim>
                                    <p:anim calcmode="lin" valueType="num">
                                      <p:cBhvr>
                                        <p:cTn id="68" dur="1000" fill="hold"/>
                                        <p:tgtEl>
                                          <p:spTgt spid="26"/>
                                        </p:tgtEl>
                                        <p:attrNameLst>
                                          <p:attrName>ppt_h</p:attrName>
                                        </p:attrNameLst>
                                      </p:cBhvr>
                                      <p:tavLst>
                                        <p:tav tm="0">
                                          <p:val>
                                            <p:strVal val="#ppt_h"/>
                                          </p:val>
                                        </p:tav>
                                        <p:tav tm="100000">
                                          <p:val>
                                            <p:strVal val="#ppt_h"/>
                                          </p:val>
                                        </p:tav>
                                      </p:tavLst>
                                    </p:anim>
                                    <p:animEffect transition="in" filter="fade">
                                      <p:cBhvr>
                                        <p:cTn id="69" dur="1000"/>
                                        <p:tgtEl>
                                          <p:spTgt spid="26"/>
                                        </p:tgtEl>
                                      </p:cBhvr>
                                    </p:animEffect>
                                  </p:childTnLst>
                                </p:cTn>
                              </p:par>
                              <p:par>
                                <p:cTn id="70" presetID="55" presetClass="entr" presetSubtype="0" fill="hold" grpId="0" nodeType="withEffect">
                                  <p:stCondLst>
                                    <p:cond delay="0"/>
                                  </p:stCondLst>
                                  <p:childTnLst>
                                    <p:set>
                                      <p:cBhvr>
                                        <p:cTn id="71" dur="1" fill="hold">
                                          <p:stCondLst>
                                            <p:cond delay="0"/>
                                          </p:stCondLst>
                                        </p:cTn>
                                        <p:tgtEl>
                                          <p:spTgt spid="28"/>
                                        </p:tgtEl>
                                        <p:attrNameLst>
                                          <p:attrName>style.visibility</p:attrName>
                                        </p:attrNameLst>
                                      </p:cBhvr>
                                      <p:to>
                                        <p:strVal val="visible"/>
                                      </p:to>
                                    </p:set>
                                    <p:anim calcmode="lin" valueType="num">
                                      <p:cBhvr>
                                        <p:cTn id="72" dur="1000" fill="hold"/>
                                        <p:tgtEl>
                                          <p:spTgt spid="28"/>
                                        </p:tgtEl>
                                        <p:attrNameLst>
                                          <p:attrName>ppt_w</p:attrName>
                                        </p:attrNameLst>
                                      </p:cBhvr>
                                      <p:tavLst>
                                        <p:tav tm="0">
                                          <p:val>
                                            <p:strVal val="#ppt_w*0.70"/>
                                          </p:val>
                                        </p:tav>
                                        <p:tav tm="100000">
                                          <p:val>
                                            <p:strVal val="#ppt_w"/>
                                          </p:val>
                                        </p:tav>
                                      </p:tavLst>
                                    </p:anim>
                                    <p:anim calcmode="lin" valueType="num">
                                      <p:cBhvr>
                                        <p:cTn id="73" dur="1000" fill="hold"/>
                                        <p:tgtEl>
                                          <p:spTgt spid="28"/>
                                        </p:tgtEl>
                                        <p:attrNameLst>
                                          <p:attrName>ppt_h</p:attrName>
                                        </p:attrNameLst>
                                      </p:cBhvr>
                                      <p:tavLst>
                                        <p:tav tm="0">
                                          <p:val>
                                            <p:strVal val="#ppt_h"/>
                                          </p:val>
                                        </p:tav>
                                        <p:tav tm="100000">
                                          <p:val>
                                            <p:strVal val="#ppt_h"/>
                                          </p:val>
                                        </p:tav>
                                      </p:tavLst>
                                    </p:anim>
                                    <p:animEffect transition="in" filter="fade">
                                      <p:cBhvr>
                                        <p:cTn id="74" dur="1000"/>
                                        <p:tgtEl>
                                          <p:spTgt spid="28"/>
                                        </p:tgtEl>
                                      </p:cBhvr>
                                    </p:animEffect>
                                  </p:childTnLst>
                                </p:cTn>
                              </p:par>
                              <p:par>
                                <p:cTn id="75" presetID="55" presetClass="entr" presetSubtype="0" fill="hold" grpId="0" nodeType="withEffect">
                                  <p:stCondLst>
                                    <p:cond delay="0"/>
                                  </p:stCondLst>
                                  <p:childTnLst>
                                    <p:set>
                                      <p:cBhvr>
                                        <p:cTn id="76" dur="1" fill="hold">
                                          <p:stCondLst>
                                            <p:cond delay="0"/>
                                          </p:stCondLst>
                                        </p:cTn>
                                        <p:tgtEl>
                                          <p:spTgt spid="35"/>
                                        </p:tgtEl>
                                        <p:attrNameLst>
                                          <p:attrName>style.visibility</p:attrName>
                                        </p:attrNameLst>
                                      </p:cBhvr>
                                      <p:to>
                                        <p:strVal val="visible"/>
                                      </p:to>
                                    </p:set>
                                    <p:anim calcmode="lin" valueType="num">
                                      <p:cBhvr>
                                        <p:cTn id="77" dur="1000" fill="hold"/>
                                        <p:tgtEl>
                                          <p:spTgt spid="35"/>
                                        </p:tgtEl>
                                        <p:attrNameLst>
                                          <p:attrName>ppt_w</p:attrName>
                                        </p:attrNameLst>
                                      </p:cBhvr>
                                      <p:tavLst>
                                        <p:tav tm="0">
                                          <p:val>
                                            <p:strVal val="#ppt_w*0.70"/>
                                          </p:val>
                                        </p:tav>
                                        <p:tav tm="100000">
                                          <p:val>
                                            <p:strVal val="#ppt_w"/>
                                          </p:val>
                                        </p:tav>
                                      </p:tavLst>
                                    </p:anim>
                                    <p:anim calcmode="lin" valueType="num">
                                      <p:cBhvr>
                                        <p:cTn id="78" dur="1000" fill="hold"/>
                                        <p:tgtEl>
                                          <p:spTgt spid="35"/>
                                        </p:tgtEl>
                                        <p:attrNameLst>
                                          <p:attrName>ppt_h</p:attrName>
                                        </p:attrNameLst>
                                      </p:cBhvr>
                                      <p:tavLst>
                                        <p:tav tm="0">
                                          <p:val>
                                            <p:strVal val="#ppt_h"/>
                                          </p:val>
                                        </p:tav>
                                        <p:tav tm="100000">
                                          <p:val>
                                            <p:strVal val="#ppt_h"/>
                                          </p:val>
                                        </p:tav>
                                      </p:tavLst>
                                    </p:anim>
                                    <p:animEffect transition="in" filter="fade">
                                      <p:cBhvr>
                                        <p:cTn id="79" dur="1000"/>
                                        <p:tgtEl>
                                          <p:spTgt spid="35"/>
                                        </p:tgtEl>
                                      </p:cBhvr>
                                    </p:animEffect>
                                  </p:childTnLst>
                                </p:cTn>
                              </p:par>
                              <p:par>
                                <p:cTn id="80" presetID="55" presetClass="entr" presetSubtype="0" fill="hold" grpId="0" nodeType="withEffect">
                                  <p:stCondLst>
                                    <p:cond delay="0"/>
                                  </p:stCondLst>
                                  <p:childTnLst>
                                    <p:set>
                                      <p:cBhvr>
                                        <p:cTn id="81" dur="1" fill="hold">
                                          <p:stCondLst>
                                            <p:cond delay="0"/>
                                          </p:stCondLst>
                                        </p:cTn>
                                        <p:tgtEl>
                                          <p:spTgt spid="38"/>
                                        </p:tgtEl>
                                        <p:attrNameLst>
                                          <p:attrName>style.visibility</p:attrName>
                                        </p:attrNameLst>
                                      </p:cBhvr>
                                      <p:to>
                                        <p:strVal val="visible"/>
                                      </p:to>
                                    </p:set>
                                    <p:anim calcmode="lin" valueType="num">
                                      <p:cBhvr>
                                        <p:cTn id="82" dur="1000" fill="hold"/>
                                        <p:tgtEl>
                                          <p:spTgt spid="38"/>
                                        </p:tgtEl>
                                        <p:attrNameLst>
                                          <p:attrName>ppt_w</p:attrName>
                                        </p:attrNameLst>
                                      </p:cBhvr>
                                      <p:tavLst>
                                        <p:tav tm="0">
                                          <p:val>
                                            <p:strVal val="#ppt_w*0.70"/>
                                          </p:val>
                                        </p:tav>
                                        <p:tav tm="100000">
                                          <p:val>
                                            <p:strVal val="#ppt_w"/>
                                          </p:val>
                                        </p:tav>
                                      </p:tavLst>
                                    </p:anim>
                                    <p:anim calcmode="lin" valueType="num">
                                      <p:cBhvr>
                                        <p:cTn id="83" dur="1000" fill="hold"/>
                                        <p:tgtEl>
                                          <p:spTgt spid="38"/>
                                        </p:tgtEl>
                                        <p:attrNameLst>
                                          <p:attrName>ppt_h</p:attrName>
                                        </p:attrNameLst>
                                      </p:cBhvr>
                                      <p:tavLst>
                                        <p:tav tm="0">
                                          <p:val>
                                            <p:strVal val="#ppt_h"/>
                                          </p:val>
                                        </p:tav>
                                        <p:tav tm="100000">
                                          <p:val>
                                            <p:strVal val="#ppt_h"/>
                                          </p:val>
                                        </p:tav>
                                      </p:tavLst>
                                    </p:anim>
                                    <p:animEffect transition="in" filter="fade">
                                      <p:cBhvr>
                                        <p:cTn id="84" dur="1000"/>
                                        <p:tgtEl>
                                          <p:spTgt spid="38"/>
                                        </p:tgtEl>
                                      </p:cBhvr>
                                    </p:animEffect>
                                  </p:childTnLst>
                                </p:cTn>
                              </p:par>
                              <p:par>
                                <p:cTn id="85" presetID="55" presetClass="entr" presetSubtype="0" fill="hold" grpId="0" nodeType="withEffect">
                                  <p:stCondLst>
                                    <p:cond delay="0"/>
                                  </p:stCondLst>
                                  <p:childTnLst>
                                    <p:set>
                                      <p:cBhvr>
                                        <p:cTn id="86" dur="1" fill="hold">
                                          <p:stCondLst>
                                            <p:cond delay="0"/>
                                          </p:stCondLst>
                                        </p:cTn>
                                        <p:tgtEl>
                                          <p:spTgt spid="46"/>
                                        </p:tgtEl>
                                        <p:attrNameLst>
                                          <p:attrName>style.visibility</p:attrName>
                                        </p:attrNameLst>
                                      </p:cBhvr>
                                      <p:to>
                                        <p:strVal val="visible"/>
                                      </p:to>
                                    </p:set>
                                    <p:anim calcmode="lin" valueType="num">
                                      <p:cBhvr>
                                        <p:cTn id="87" dur="1000" fill="hold"/>
                                        <p:tgtEl>
                                          <p:spTgt spid="46"/>
                                        </p:tgtEl>
                                        <p:attrNameLst>
                                          <p:attrName>ppt_w</p:attrName>
                                        </p:attrNameLst>
                                      </p:cBhvr>
                                      <p:tavLst>
                                        <p:tav tm="0">
                                          <p:val>
                                            <p:strVal val="#ppt_w*0.70"/>
                                          </p:val>
                                        </p:tav>
                                        <p:tav tm="100000">
                                          <p:val>
                                            <p:strVal val="#ppt_w"/>
                                          </p:val>
                                        </p:tav>
                                      </p:tavLst>
                                    </p:anim>
                                    <p:anim calcmode="lin" valueType="num">
                                      <p:cBhvr>
                                        <p:cTn id="88" dur="1000" fill="hold"/>
                                        <p:tgtEl>
                                          <p:spTgt spid="46"/>
                                        </p:tgtEl>
                                        <p:attrNameLst>
                                          <p:attrName>ppt_h</p:attrName>
                                        </p:attrNameLst>
                                      </p:cBhvr>
                                      <p:tavLst>
                                        <p:tav tm="0">
                                          <p:val>
                                            <p:strVal val="#ppt_h"/>
                                          </p:val>
                                        </p:tav>
                                        <p:tav tm="100000">
                                          <p:val>
                                            <p:strVal val="#ppt_h"/>
                                          </p:val>
                                        </p:tav>
                                      </p:tavLst>
                                    </p:anim>
                                    <p:animEffect transition="in" filter="fade">
                                      <p:cBhvr>
                                        <p:cTn id="89" dur="1000"/>
                                        <p:tgtEl>
                                          <p:spTgt spid="46"/>
                                        </p:tgtEl>
                                      </p:cBhvr>
                                    </p:animEffect>
                                  </p:childTnLst>
                                </p:cTn>
                              </p:par>
                              <p:par>
                                <p:cTn id="90" presetID="55" presetClass="entr" presetSubtype="0" fill="hold" grpId="0" nodeType="withEffect">
                                  <p:stCondLst>
                                    <p:cond delay="0"/>
                                  </p:stCondLst>
                                  <p:childTnLst>
                                    <p:set>
                                      <p:cBhvr>
                                        <p:cTn id="91" dur="1" fill="hold">
                                          <p:stCondLst>
                                            <p:cond delay="0"/>
                                          </p:stCondLst>
                                        </p:cTn>
                                        <p:tgtEl>
                                          <p:spTgt spid="47"/>
                                        </p:tgtEl>
                                        <p:attrNameLst>
                                          <p:attrName>style.visibility</p:attrName>
                                        </p:attrNameLst>
                                      </p:cBhvr>
                                      <p:to>
                                        <p:strVal val="visible"/>
                                      </p:to>
                                    </p:set>
                                    <p:anim calcmode="lin" valueType="num">
                                      <p:cBhvr>
                                        <p:cTn id="92" dur="1000" fill="hold"/>
                                        <p:tgtEl>
                                          <p:spTgt spid="47"/>
                                        </p:tgtEl>
                                        <p:attrNameLst>
                                          <p:attrName>ppt_w</p:attrName>
                                        </p:attrNameLst>
                                      </p:cBhvr>
                                      <p:tavLst>
                                        <p:tav tm="0">
                                          <p:val>
                                            <p:strVal val="#ppt_w*0.70"/>
                                          </p:val>
                                        </p:tav>
                                        <p:tav tm="100000">
                                          <p:val>
                                            <p:strVal val="#ppt_w"/>
                                          </p:val>
                                        </p:tav>
                                      </p:tavLst>
                                    </p:anim>
                                    <p:anim calcmode="lin" valueType="num">
                                      <p:cBhvr>
                                        <p:cTn id="93" dur="1000" fill="hold"/>
                                        <p:tgtEl>
                                          <p:spTgt spid="47"/>
                                        </p:tgtEl>
                                        <p:attrNameLst>
                                          <p:attrName>ppt_h</p:attrName>
                                        </p:attrNameLst>
                                      </p:cBhvr>
                                      <p:tavLst>
                                        <p:tav tm="0">
                                          <p:val>
                                            <p:strVal val="#ppt_h"/>
                                          </p:val>
                                        </p:tav>
                                        <p:tav tm="100000">
                                          <p:val>
                                            <p:strVal val="#ppt_h"/>
                                          </p:val>
                                        </p:tav>
                                      </p:tavLst>
                                    </p:anim>
                                    <p:animEffect transition="in" filter="fade">
                                      <p:cBhvr>
                                        <p:cTn id="94"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4" grpId="0"/>
      <p:bldP spid="29" grpId="0" animBg="1"/>
      <p:bldP spid="29" grpId="1" animBg="1"/>
      <p:bldP spid="32" grpId="0" animBg="1"/>
      <p:bldP spid="32" grpId="1" animBg="1"/>
      <p:bldP spid="24" grpId="0"/>
      <p:bldP spid="25" grpId="0" animBg="1"/>
      <p:bldP spid="26" grpId="0" animBg="1"/>
      <p:bldP spid="28" grpId="0"/>
      <p:bldP spid="33" grpId="0" animBg="1"/>
      <p:bldP spid="35" grpId="0" animBg="1"/>
      <p:bldP spid="38" grpId="0"/>
      <p:bldP spid="45" grpId="0" animBg="1"/>
      <p:bldP spid="46" grpId="0" animBg="1"/>
      <p:bldP spid="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5"/>
          <p:cNvSpPr txBox="1">
            <a:spLocks/>
          </p:cNvSpPr>
          <p:nvPr/>
        </p:nvSpPr>
        <p:spPr bwMode="auto">
          <a:xfrm>
            <a:off x="2581011" y="6075473"/>
            <a:ext cx="6178550" cy="61436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F68933"/>
              </a:buClr>
              <a:buSzTx/>
              <a:buFont typeface="Arial" pitchFamily="34" charset="0"/>
              <a:buChar char="•"/>
              <a:tabLst/>
              <a:defRPr/>
            </a:pPr>
            <a:r>
              <a:rPr kumimoji="0" lang="zh-CN" altLang="en-US" sz="1600" b="1" i="0" u="none" strike="noStrike" kern="1200" cap="none" spc="0" normalizeH="0" baseline="0" noProof="0" dirty="0" smtClean="0">
                <a:ln>
                  <a:noFill/>
                </a:ln>
                <a:solidFill>
                  <a:schemeClr val="bg1"/>
                </a:solidFill>
                <a:effectLst/>
                <a:uLnTx/>
                <a:uFillTx/>
                <a:latin typeface="+mn-lt"/>
                <a:ea typeface="+mn-ea"/>
                <a:cs typeface="+mn-cs"/>
              </a:rPr>
              <a:t>颜色加深部分为</a:t>
            </a:r>
            <a:r>
              <a:rPr lang="en-US" altLang="zh-CN" sz="1600" b="1" dirty="0" smtClean="0">
                <a:solidFill>
                  <a:schemeClr val="bg1"/>
                </a:solidFill>
              </a:rPr>
              <a:t>E-UTRAN</a:t>
            </a:r>
            <a:r>
              <a:rPr kumimoji="0" lang="zh-CN" altLang="en-US" sz="1600" b="1" i="0" u="none" strike="noStrike" kern="1200" cap="none" spc="0" normalizeH="0" baseline="0" noProof="0" dirty="0" smtClean="0">
                <a:ln>
                  <a:noFill/>
                </a:ln>
                <a:solidFill>
                  <a:schemeClr val="bg1"/>
                </a:solidFill>
                <a:effectLst/>
                <a:uLnTx/>
                <a:uFillTx/>
                <a:latin typeface="+mn-lt"/>
                <a:ea typeface="+mn-ea"/>
                <a:cs typeface="+mn-cs"/>
              </a:rPr>
              <a:t>对应控制平面协议栈</a:t>
            </a:r>
            <a:endParaRPr kumimoji="0" lang="en-US" altLang="zh-CN" sz="1600" b="1" i="0" u="none" strike="noStrike" kern="1200" cap="none" spc="0" normalizeH="0" baseline="0" noProof="0" dirty="0" smtClean="0">
              <a:ln>
                <a:noFill/>
              </a:ln>
              <a:solidFill>
                <a:schemeClr val="bg1"/>
              </a:solidFill>
              <a:effectLst/>
              <a:uLnTx/>
              <a:uFillTx/>
              <a:latin typeface="+mn-lt"/>
              <a:ea typeface="+mn-ea"/>
              <a:cs typeface="+mn-cs"/>
            </a:endParaRPr>
          </a:p>
        </p:txBody>
      </p:sp>
      <p:grpSp>
        <p:nvGrpSpPr>
          <p:cNvPr id="84" name="组合 83"/>
          <p:cNvGrpSpPr/>
          <p:nvPr/>
        </p:nvGrpSpPr>
        <p:grpSpPr>
          <a:xfrm>
            <a:off x="982644" y="1569493"/>
            <a:ext cx="7233313" cy="4094327"/>
            <a:chOff x="1187363" y="1542197"/>
            <a:chExt cx="7233313" cy="4094327"/>
          </a:xfrm>
        </p:grpSpPr>
        <p:pic>
          <p:nvPicPr>
            <p:cNvPr id="6" name="图片 5"/>
            <p:cNvPicPr/>
            <p:nvPr/>
          </p:nvPicPr>
          <p:blipFill>
            <a:blip r:embed="rId2"/>
            <a:srcRect/>
            <a:stretch>
              <a:fillRect/>
            </a:stretch>
          </p:blipFill>
          <p:spPr bwMode="auto">
            <a:xfrm>
              <a:off x="1187363" y="1542197"/>
              <a:ext cx="7233313" cy="4094327"/>
            </a:xfrm>
            <a:prstGeom prst="rect">
              <a:avLst/>
            </a:prstGeom>
            <a:noFill/>
            <a:ln w="9525">
              <a:noFill/>
              <a:miter lim="800000"/>
              <a:headEnd/>
              <a:tailEnd/>
            </a:ln>
          </p:spPr>
        </p:pic>
        <p:grpSp>
          <p:nvGrpSpPr>
            <p:cNvPr id="33" name="组合 32"/>
            <p:cNvGrpSpPr/>
            <p:nvPr/>
          </p:nvGrpSpPr>
          <p:grpSpPr>
            <a:xfrm>
              <a:off x="2306473" y="2237695"/>
              <a:ext cx="5240740" cy="3276000"/>
              <a:chOff x="2047164" y="2019330"/>
              <a:chExt cx="5240740" cy="3276000"/>
            </a:xfrm>
          </p:grpSpPr>
          <p:cxnSp>
            <p:nvCxnSpPr>
              <p:cNvPr id="16" name="肘形连接符 15"/>
              <p:cNvCxnSpPr/>
              <p:nvPr/>
            </p:nvCxnSpPr>
            <p:spPr>
              <a:xfrm rot="16200000" flipH="1">
                <a:off x="437253" y="3657330"/>
                <a:ext cx="3276000" cy="0"/>
              </a:xfrm>
              <a:prstGeom prst="bentConnector3">
                <a:avLst>
                  <a:gd name="adj1" fmla="val 50000"/>
                </a:avLst>
              </a:prstGeom>
              <a:ln/>
            </p:spPr>
            <p:style>
              <a:lnRef idx="2">
                <a:schemeClr val="accent4"/>
              </a:lnRef>
              <a:fillRef idx="0">
                <a:schemeClr val="accent4"/>
              </a:fillRef>
              <a:effectRef idx="1">
                <a:schemeClr val="accent4"/>
              </a:effectRef>
              <a:fontRef idx="minor">
                <a:schemeClr val="tx1"/>
              </a:fontRef>
            </p:style>
          </p:cxnSp>
          <p:cxnSp>
            <p:nvCxnSpPr>
              <p:cNvPr id="19" name="直接连接符 18"/>
              <p:cNvCxnSpPr/>
              <p:nvPr/>
            </p:nvCxnSpPr>
            <p:spPr>
              <a:xfrm flipV="1">
                <a:off x="2047164" y="5254388"/>
                <a:ext cx="1487606" cy="13648"/>
              </a:xfrm>
              <a:prstGeom prst="line">
                <a:avLst/>
              </a:prstGeom>
            </p:spPr>
            <p:style>
              <a:lnRef idx="2">
                <a:schemeClr val="accent4"/>
              </a:lnRef>
              <a:fillRef idx="0">
                <a:schemeClr val="accent4"/>
              </a:fillRef>
              <a:effectRef idx="1">
                <a:schemeClr val="accent4"/>
              </a:effectRef>
              <a:fontRef idx="minor">
                <a:schemeClr val="tx1"/>
              </a:fontRef>
            </p:style>
          </p:cxnSp>
          <p:cxnSp>
            <p:nvCxnSpPr>
              <p:cNvPr id="21" name="直接连接符 20"/>
              <p:cNvCxnSpPr/>
              <p:nvPr/>
            </p:nvCxnSpPr>
            <p:spPr>
              <a:xfrm rot="16200000" flipV="1">
                <a:off x="2183642" y="3889612"/>
                <a:ext cx="2715904" cy="13648"/>
              </a:xfrm>
              <a:prstGeom prst="line">
                <a:avLst/>
              </a:prstGeom>
            </p:spPr>
            <p:style>
              <a:lnRef idx="2">
                <a:schemeClr val="accent4"/>
              </a:lnRef>
              <a:fillRef idx="0">
                <a:schemeClr val="accent4"/>
              </a:fillRef>
              <a:effectRef idx="1">
                <a:schemeClr val="accent4"/>
              </a:effectRef>
              <a:fontRef idx="minor">
                <a:schemeClr val="tx1"/>
              </a:fontRef>
            </p:style>
          </p:cxnSp>
          <p:cxnSp>
            <p:nvCxnSpPr>
              <p:cNvPr id="23" name="直接连接符 22"/>
              <p:cNvCxnSpPr/>
              <p:nvPr/>
            </p:nvCxnSpPr>
            <p:spPr>
              <a:xfrm flipV="1">
                <a:off x="3534770" y="2511188"/>
                <a:ext cx="1064526" cy="27296"/>
              </a:xfrm>
              <a:prstGeom prst="line">
                <a:avLst/>
              </a:prstGeom>
            </p:spPr>
            <p:style>
              <a:lnRef idx="2">
                <a:schemeClr val="accent4"/>
              </a:lnRef>
              <a:fillRef idx="0">
                <a:schemeClr val="accent4"/>
              </a:fillRef>
              <a:effectRef idx="1">
                <a:schemeClr val="accent4"/>
              </a:effectRef>
              <a:fontRef idx="minor">
                <a:schemeClr val="tx1"/>
              </a:fontRef>
            </p:style>
          </p:cxnSp>
          <p:cxnSp>
            <p:nvCxnSpPr>
              <p:cNvPr id="25" name="直接连接符 24"/>
              <p:cNvCxnSpPr/>
              <p:nvPr/>
            </p:nvCxnSpPr>
            <p:spPr>
              <a:xfrm rot="16200000" flipH="1">
                <a:off x="3207224" y="3835022"/>
                <a:ext cx="2770495" cy="13648"/>
              </a:xfrm>
              <a:prstGeom prst="line">
                <a:avLst/>
              </a:prstGeom>
            </p:spPr>
            <p:style>
              <a:lnRef idx="2">
                <a:schemeClr val="accent4"/>
              </a:lnRef>
              <a:fillRef idx="0">
                <a:schemeClr val="accent4"/>
              </a:fillRef>
              <a:effectRef idx="1">
                <a:schemeClr val="accent4"/>
              </a:effectRef>
              <a:fontRef idx="minor">
                <a:schemeClr val="tx1"/>
              </a:fontRef>
            </p:style>
          </p:cxnSp>
          <p:cxnSp>
            <p:nvCxnSpPr>
              <p:cNvPr id="27" name="直接连接符 26"/>
              <p:cNvCxnSpPr/>
              <p:nvPr/>
            </p:nvCxnSpPr>
            <p:spPr>
              <a:xfrm>
                <a:off x="4585648" y="5227093"/>
                <a:ext cx="2702256" cy="1588"/>
              </a:xfrm>
              <a:prstGeom prst="line">
                <a:avLst/>
              </a:prstGeom>
            </p:spPr>
            <p:style>
              <a:lnRef idx="2">
                <a:schemeClr val="accent4"/>
              </a:lnRef>
              <a:fillRef idx="0">
                <a:schemeClr val="accent4"/>
              </a:fillRef>
              <a:effectRef idx="1">
                <a:schemeClr val="accent4"/>
              </a:effectRef>
              <a:fontRef idx="minor">
                <a:schemeClr val="tx1"/>
              </a:fontRef>
            </p:style>
          </p:cxnSp>
          <p:cxnSp>
            <p:nvCxnSpPr>
              <p:cNvPr id="29" name="直接连接符 28"/>
              <p:cNvCxnSpPr/>
              <p:nvPr/>
            </p:nvCxnSpPr>
            <p:spPr>
              <a:xfrm rot="16200000" flipV="1">
                <a:off x="5718412" y="3643952"/>
                <a:ext cx="3125338" cy="13647"/>
              </a:xfrm>
              <a:prstGeom prst="line">
                <a:avLst/>
              </a:prstGeom>
            </p:spPr>
            <p:style>
              <a:lnRef idx="2">
                <a:schemeClr val="accent4"/>
              </a:lnRef>
              <a:fillRef idx="0">
                <a:schemeClr val="accent4"/>
              </a:fillRef>
              <a:effectRef idx="1">
                <a:schemeClr val="accent4"/>
              </a:effectRef>
              <a:fontRef idx="minor">
                <a:schemeClr val="tx1"/>
              </a:fontRef>
            </p:style>
          </p:cxnSp>
        </p:grpSp>
      </p:grpSp>
      <p:sp>
        <p:nvSpPr>
          <p:cNvPr id="7" name="Title 3"/>
          <p:cNvSpPr txBox="1">
            <a:spLocks/>
          </p:cNvSpPr>
          <p:nvPr/>
        </p:nvSpPr>
        <p:spPr bwMode="auto">
          <a:xfrm>
            <a:off x="1371314" y="368867"/>
            <a:ext cx="6210300" cy="777544"/>
          </a:xfrm>
          <a:prstGeom prst="rect">
            <a:avLst/>
          </a:prstGeom>
          <a:noFill/>
          <a:ln>
            <a:miter lim="800000"/>
            <a:headEnd/>
            <a:tailEnd/>
          </a:ln>
        </p:spPr>
        <p:txBody>
          <a:bodyPr vert="horz" wrap="square" lIns="91440" tIns="45720" rIns="91440" bIns="45720" numCol="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4400" i="0" u="none" strike="noStrike" kern="1200" cap="none" spc="0" normalizeH="0" baseline="0" noProof="0" dirty="0" smtClean="0">
                <a:ln>
                  <a:noFill/>
                </a:ln>
                <a:solidFill>
                  <a:schemeClr val="accent4">
                    <a:lumMod val="75000"/>
                  </a:schemeClr>
                </a:solidFill>
                <a:effectLst/>
                <a:uLnTx/>
                <a:uFillTx/>
                <a:latin typeface="+mj-lt"/>
                <a:ea typeface="+mj-ea"/>
                <a:cs typeface="+mj-cs"/>
              </a:rPr>
              <a:t>EPS</a:t>
            </a:r>
            <a:r>
              <a:rPr kumimoji="0" lang="zh-CN" altLang="en-US" sz="4400" b="1" i="0" u="none" strike="noStrike" kern="1200" cap="none" spc="0" normalizeH="0" baseline="0" noProof="0" dirty="0" smtClean="0">
                <a:ln>
                  <a:noFill/>
                </a:ln>
                <a:solidFill>
                  <a:schemeClr val="accent4">
                    <a:lumMod val="75000"/>
                  </a:schemeClr>
                </a:solidFill>
                <a:effectLst/>
                <a:uLnTx/>
                <a:uFillTx/>
                <a:latin typeface="+mj-lt"/>
                <a:ea typeface="+mj-ea"/>
                <a:cs typeface="+mj-cs"/>
              </a:rPr>
              <a:t>控制平面协议栈</a:t>
            </a:r>
            <a:endParaRPr kumimoji="0" lang="en-US" altLang="zh-CN" sz="4400" b="1" i="0" u="none" strike="noStrike" kern="1200" cap="none" spc="0" normalizeH="0" baseline="0" noProof="0" dirty="0" smtClean="0">
              <a:ln>
                <a:noFill/>
              </a:ln>
              <a:solidFill>
                <a:schemeClr val="accent4">
                  <a:lumMod val="75000"/>
                </a:schemeClr>
              </a:solidFill>
              <a:effectLst/>
              <a:uLnTx/>
              <a:uFillTx/>
              <a:latin typeface="+mj-lt"/>
              <a:ea typeface="+mj-ea"/>
              <a:cs typeface="+mj-cs"/>
            </a:endParaRPr>
          </a:p>
        </p:txBody>
      </p:sp>
      <p:sp>
        <p:nvSpPr>
          <p:cNvPr id="5" name="矩形 4"/>
          <p:cNvSpPr/>
          <p:nvPr/>
        </p:nvSpPr>
        <p:spPr>
          <a:xfrm>
            <a:off x="0" y="0"/>
            <a:ext cx="9144000" cy="6858000"/>
          </a:xfrm>
          <a:prstGeom prst="rect">
            <a:avLst/>
          </a:prstGeom>
          <a:solidFill>
            <a:schemeClr val="bg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TextBox 3"/>
          <p:cNvSpPr txBox="1"/>
          <p:nvPr/>
        </p:nvSpPr>
        <p:spPr>
          <a:xfrm>
            <a:off x="1501244" y="6069066"/>
            <a:ext cx="6987654" cy="338554"/>
          </a:xfrm>
          <a:prstGeom prst="rect">
            <a:avLst/>
          </a:prstGeom>
          <a:noFill/>
        </p:spPr>
        <p:txBody>
          <a:bodyPr wrap="square" rtlCol="0">
            <a:spAutoFit/>
          </a:bodyPr>
          <a:lstStyle/>
          <a:p>
            <a:pPr algn="ctr">
              <a:buClr>
                <a:srgbClr val="F68933"/>
              </a:buClr>
              <a:buFont typeface="Arial" pitchFamily="34" charset="0"/>
              <a:buChar char="•"/>
            </a:pPr>
            <a:r>
              <a:rPr lang="zh-CN" altLang="en-US" sz="1600" b="1" dirty="0" smtClean="0">
                <a:solidFill>
                  <a:schemeClr val="accent4">
                    <a:lumMod val="60000"/>
                    <a:lumOff val="40000"/>
                  </a:schemeClr>
                </a:solidFill>
              </a:rPr>
              <a:t>    颜色加深部分为</a:t>
            </a:r>
            <a:r>
              <a:rPr lang="en-US" altLang="zh-CN" sz="1600" b="1" dirty="0" smtClean="0">
                <a:solidFill>
                  <a:schemeClr val="accent4">
                    <a:lumMod val="60000"/>
                    <a:lumOff val="40000"/>
                  </a:schemeClr>
                </a:solidFill>
              </a:rPr>
              <a:t>E-UTRAN</a:t>
            </a:r>
            <a:r>
              <a:rPr lang="zh-CN" altLang="en-US" sz="1600" b="1" dirty="0" smtClean="0">
                <a:solidFill>
                  <a:schemeClr val="accent4">
                    <a:lumMod val="60000"/>
                    <a:lumOff val="40000"/>
                  </a:schemeClr>
                </a:solidFill>
              </a:rPr>
              <a:t>对应用户平面协议栈</a:t>
            </a:r>
            <a:endParaRPr lang="zh-CN" altLang="en-US" sz="1600" b="1" dirty="0">
              <a:solidFill>
                <a:schemeClr val="accent4">
                  <a:lumMod val="60000"/>
                  <a:lumOff val="40000"/>
                </a:schemeClr>
              </a:solidFill>
            </a:endParaRPr>
          </a:p>
        </p:txBody>
      </p:sp>
      <p:grpSp>
        <p:nvGrpSpPr>
          <p:cNvPr id="83" name="组合 82"/>
          <p:cNvGrpSpPr/>
          <p:nvPr/>
        </p:nvGrpSpPr>
        <p:grpSpPr>
          <a:xfrm>
            <a:off x="976025" y="1583131"/>
            <a:ext cx="7253578" cy="4080681"/>
            <a:chOff x="-7690302" y="996279"/>
            <a:chExt cx="7253578" cy="4080681"/>
          </a:xfrm>
        </p:grpSpPr>
        <p:pic>
          <p:nvPicPr>
            <p:cNvPr id="3" name="图片 2"/>
            <p:cNvPicPr/>
            <p:nvPr/>
          </p:nvPicPr>
          <p:blipFill>
            <a:blip r:embed="rId3"/>
            <a:srcRect/>
            <a:stretch>
              <a:fillRect/>
            </a:stretch>
          </p:blipFill>
          <p:spPr bwMode="auto">
            <a:xfrm>
              <a:off x="-7690302" y="996279"/>
              <a:ext cx="7253578" cy="4080681"/>
            </a:xfrm>
            <a:prstGeom prst="rect">
              <a:avLst/>
            </a:prstGeom>
            <a:noFill/>
            <a:ln w="9525">
              <a:noFill/>
              <a:miter lim="800000"/>
              <a:headEnd/>
              <a:tailEnd/>
            </a:ln>
          </p:spPr>
        </p:pic>
        <p:grpSp>
          <p:nvGrpSpPr>
            <p:cNvPr id="79" name="组合 78"/>
            <p:cNvGrpSpPr/>
            <p:nvPr/>
          </p:nvGrpSpPr>
          <p:grpSpPr>
            <a:xfrm>
              <a:off x="-6919415" y="1419367"/>
              <a:ext cx="5827593" cy="3234522"/>
              <a:chOff x="1705970" y="1774209"/>
              <a:chExt cx="5827593" cy="3234522"/>
            </a:xfrm>
          </p:grpSpPr>
          <p:cxnSp>
            <p:nvCxnSpPr>
              <p:cNvPr id="36" name="直接连接符 35"/>
              <p:cNvCxnSpPr/>
              <p:nvPr/>
            </p:nvCxnSpPr>
            <p:spPr>
              <a:xfrm rot="5400000">
                <a:off x="95533" y="3384646"/>
                <a:ext cx="3234522" cy="13648"/>
              </a:xfrm>
              <a:prstGeom prst="line">
                <a:avLst/>
              </a:prstGeom>
            </p:spPr>
            <p:style>
              <a:lnRef idx="2">
                <a:schemeClr val="accent4"/>
              </a:lnRef>
              <a:fillRef idx="0">
                <a:schemeClr val="accent4"/>
              </a:fillRef>
              <a:effectRef idx="1">
                <a:schemeClr val="accent4"/>
              </a:effectRef>
              <a:fontRef idx="minor">
                <a:schemeClr val="tx1"/>
              </a:fontRef>
            </p:style>
          </p:cxnSp>
          <p:cxnSp>
            <p:nvCxnSpPr>
              <p:cNvPr id="40" name="直接连接符 39"/>
              <p:cNvCxnSpPr/>
              <p:nvPr/>
            </p:nvCxnSpPr>
            <p:spPr>
              <a:xfrm flipV="1">
                <a:off x="1705970" y="4981433"/>
                <a:ext cx="1583140" cy="27295"/>
              </a:xfrm>
              <a:prstGeom prst="line">
                <a:avLst/>
              </a:prstGeom>
            </p:spPr>
            <p:style>
              <a:lnRef idx="2">
                <a:schemeClr val="accent4"/>
              </a:lnRef>
              <a:fillRef idx="0">
                <a:schemeClr val="accent4"/>
              </a:fillRef>
              <a:effectRef idx="1">
                <a:schemeClr val="accent4"/>
              </a:effectRef>
              <a:fontRef idx="minor">
                <a:schemeClr val="tx1"/>
              </a:fontRef>
            </p:style>
          </p:cxnSp>
          <p:cxnSp>
            <p:nvCxnSpPr>
              <p:cNvPr id="42" name="直接连接符 41"/>
              <p:cNvCxnSpPr/>
              <p:nvPr/>
            </p:nvCxnSpPr>
            <p:spPr>
              <a:xfrm rot="16200000" flipV="1">
                <a:off x="2163170" y="3869140"/>
                <a:ext cx="2210938" cy="40944"/>
              </a:xfrm>
              <a:prstGeom prst="line">
                <a:avLst/>
              </a:prstGeom>
            </p:spPr>
            <p:style>
              <a:lnRef idx="2">
                <a:schemeClr val="accent4"/>
              </a:lnRef>
              <a:fillRef idx="0">
                <a:schemeClr val="accent4"/>
              </a:fillRef>
              <a:effectRef idx="1">
                <a:schemeClr val="accent4"/>
              </a:effectRef>
              <a:fontRef idx="minor">
                <a:schemeClr val="tx1"/>
              </a:fontRef>
            </p:style>
          </p:cxnSp>
          <p:cxnSp>
            <p:nvCxnSpPr>
              <p:cNvPr id="44" name="直接连接符 43"/>
              <p:cNvCxnSpPr/>
              <p:nvPr/>
            </p:nvCxnSpPr>
            <p:spPr>
              <a:xfrm>
                <a:off x="3234519" y="2770496"/>
                <a:ext cx="805218" cy="1588"/>
              </a:xfrm>
              <a:prstGeom prst="line">
                <a:avLst/>
              </a:prstGeom>
            </p:spPr>
            <p:style>
              <a:lnRef idx="2">
                <a:schemeClr val="accent4"/>
              </a:lnRef>
              <a:fillRef idx="0">
                <a:schemeClr val="accent4"/>
              </a:fillRef>
              <a:effectRef idx="1">
                <a:schemeClr val="accent4"/>
              </a:effectRef>
              <a:fontRef idx="minor">
                <a:schemeClr val="tx1"/>
              </a:fontRef>
            </p:style>
          </p:cxnSp>
          <p:cxnSp>
            <p:nvCxnSpPr>
              <p:cNvPr id="48" name="直接连接符 47"/>
              <p:cNvCxnSpPr/>
              <p:nvPr/>
            </p:nvCxnSpPr>
            <p:spPr>
              <a:xfrm rot="16200000" flipH="1">
                <a:off x="2947917" y="3835020"/>
                <a:ext cx="2197289" cy="40943"/>
              </a:xfrm>
              <a:prstGeom prst="line">
                <a:avLst/>
              </a:prstGeom>
            </p:spPr>
            <p:style>
              <a:lnRef idx="2">
                <a:schemeClr val="accent4"/>
              </a:lnRef>
              <a:fillRef idx="0">
                <a:schemeClr val="accent4"/>
              </a:fillRef>
              <a:effectRef idx="1">
                <a:schemeClr val="accent4"/>
              </a:effectRef>
              <a:fontRef idx="minor">
                <a:schemeClr val="tx1"/>
              </a:fontRef>
            </p:style>
          </p:cxnSp>
          <p:cxnSp>
            <p:nvCxnSpPr>
              <p:cNvPr id="50" name="直接连接符 49"/>
              <p:cNvCxnSpPr/>
              <p:nvPr/>
            </p:nvCxnSpPr>
            <p:spPr>
              <a:xfrm>
                <a:off x="4080681" y="4967785"/>
                <a:ext cx="1132764" cy="1588"/>
              </a:xfrm>
              <a:prstGeom prst="line">
                <a:avLst/>
              </a:prstGeom>
            </p:spPr>
            <p:style>
              <a:lnRef idx="2">
                <a:schemeClr val="accent4"/>
              </a:lnRef>
              <a:fillRef idx="0">
                <a:schemeClr val="accent4"/>
              </a:fillRef>
              <a:effectRef idx="1">
                <a:schemeClr val="accent4"/>
              </a:effectRef>
              <a:fontRef idx="minor">
                <a:schemeClr val="tx1"/>
              </a:fontRef>
            </p:style>
          </p:cxnSp>
          <p:cxnSp>
            <p:nvCxnSpPr>
              <p:cNvPr id="52" name="直接连接符 51"/>
              <p:cNvCxnSpPr/>
              <p:nvPr/>
            </p:nvCxnSpPr>
            <p:spPr>
              <a:xfrm rot="16200000" flipV="1">
                <a:off x="4067034" y="3862316"/>
                <a:ext cx="2238233" cy="1"/>
              </a:xfrm>
              <a:prstGeom prst="line">
                <a:avLst/>
              </a:prstGeom>
            </p:spPr>
            <p:style>
              <a:lnRef idx="2">
                <a:schemeClr val="accent4"/>
              </a:lnRef>
              <a:fillRef idx="0">
                <a:schemeClr val="accent4"/>
              </a:fillRef>
              <a:effectRef idx="1">
                <a:schemeClr val="accent4"/>
              </a:effectRef>
              <a:fontRef idx="minor">
                <a:schemeClr val="tx1"/>
              </a:fontRef>
            </p:style>
          </p:cxnSp>
          <p:cxnSp>
            <p:nvCxnSpPr>
              <p:cNvPr id="54" name="直接连接符 53"/>
              <p:cNvCxnSpPr/>
              <p:nvPr/>
            </p:nvCxnSpPr>
            <p:spPr>
              <a:xfrm>
                <a:off x="5158854" y="2756848"/>
                <a:ext cx="777922" cy="1588"/>
              </a:xfrm>
              <a:prstGeom prst="line">
                <a:avLst/>
              </a:prstGeom>
            </p:spPr>
            <p:style>
              <a:lnRef idx="2">
                <a:schemeClr val="accent4"/>
              </a:lnRef>
              <a:fillRef idx="0">
                <a:schemeClr val="accent4"/>
              </a:fillRef>
              <a:effectRef idx="1">
                <a:schemeClr val="accent4"/>
              </a:effectRef>
              <a:fontRef idx="minor">
                <a:schemeClr val="tx1"/>
              </a:fontRef>
            </p:style>
          </p:cxnSp>
          <p:cxnSp>
            <p:nvCxnSpPr>
              <p:cNvPr id="56" name="直接连接符 55"/>
              <p:cNvCxnSpPr/>
              <p:nvPr/>
            </p:nvCxnSpPr>
            <p:spPr>
              <a:xfrm rot="16200000" flipH="1">
                <a:off x="4818454" y="3849462"/>
                <a:ext cx="2223791" cy="12854"/>
              </a:xfrm>
              <a:prstGeom prst="line">
                <a:avLst/>
              </a:prstGeom>
            </p:spPr>
            <p:style>
              <a:lnRef idx="2">
                <a:schemeClr val="accent4"/>
              </a:lnRef>
              <a:fillRef idx="0">
                <a:schemeClr val="accent4"/>
              </a:fillRef>
              <a:effectRef idx="1">
                <a:schemeClr val="accent4"/>
              </a:effectRef>
              <a:fontRef idx="minor">
                <a:schemeClr val="tx1"/>
              </a:fontRef>
            </p:style>
          </p:cxnSp>
          <p:cxnSp>
            <p:nvCxnSpPr>
              <p:cNvPr id="64" name="直接连接符 63"/>
              <p:cNvCxnSpPr/>
              <p:nvPr/>
            </p:nvCxnSpPr>
            <p:spPr>
              <a:xfrm rot="16200000" flipV="1">
                <a:off x="6093726" y="3582537"/>
                <a:ext cx="2743200" cy="54591"/>
              </a:xfrm>
              <a:prstGeom prst="line">
                <a:avLst/>
              </a:prstGeom>
            </p:spPr>
            <p:style>
              <a:lnRef idx="2">
                <a:schemeClr val="accent4"/>
              </a:lnRef>
              <a:fillRef idx="0">
                <a:schemeClr val="accent4"/>
              </a:fillRef>
              <a:effectRef idx="1">
                <a:schemeClr val="accent4"/>
              </a:effectRef>
              <a:fontRef idx="minor">
                <a:schemeClr val="tx1"/>
              </a:fontRef>
            </p:style>
          </p:cxnSp>
          <p:cxnSp>
            <p:nvCxnSpPr>
              <p:cNvPr id="76" name="直接连接符 75"/>
              <p:cNvCxnSpPr/>
              <p:nvPr/>
            </p:nvCxnSpPr>
            <p:spPr>
              <a:xfrm>
                <a:off x="5923129" y="4981433"/>
                <a:ext cx="1610434" cy="1588"/>
              </a:xfrm>
              <a:prstGeom prst="line">
                <a:avLst/>
              </a:prstGeom>
            </p:spPr>
            <p:style>
              <a:lnRef idx="2">
                <a:schemeClr val="accent4"/>
              </a:lnRef>
              <a:fillRef idx="0">
                <a:schemeClr val="accent4"/>
              </a:fillRef>
              <a:effectRef idx="1">
                <a:schemeClr val="accent4"/>
              </a:effectRef>
              <a:fontRef idx="minor">
                <a:schemeClr val="tx1"/>
              </a:fontRef>
            </p:style>
          </p:cxnSp>
        </p:grpSp>
      </p:grpSp>
      <p:sp>
        <p:nvSpPr>
          <p:cNvPr id="85" name="矩形 84"/>
          <p:cNvSpPr/>
          <p:nvPr/>
        </p:nvSpPr>
        <p:spPr>
          <a:xfrm>
            <a:off x="0" y="1419369"/>
            <a:ext cx="9144000" cy="5022366"/>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TextBox 85"/>
          <p:cNvSpPr txBox="1"/>
          <p:nvPr/>
        </p:nvSpPr>
        <p:spPr>
          <a:xfrm>
            <a:off x="211541" y="2033521"/>
            <a:ext cx="8639034" cy="3416320"/>
          </a:xfrm>
          <a:prstGeom prst="rect">
            <a:avLst/>
          </a:prstGeom>
          <a:noFill/>
        </p:spPr>
        <p:txBody>
          <a:bodyPr wrap="square" rtlCol="0">
            <a:spAutoFit/>
          </a:bodyPr>
          <a:lstStyle/>
          <a:p>
            <a:pPr>
              <a:buFont typeface="Wingdings" pitchFamily="2" charset="2"/>
              <a:buChar char="l"/>
            </a:pPr>
            <a:r>
              <a:rPr lang="zh-CN" altLang="en-US" sz="2400" dirty="0" smtClean="0">
                <a:solidFill>
                  <a:schemeClr val="bg1"/>
                </a:solidFill>
              </a:rPr>
              <a:t>      协议栈的方向都是相同的处理方法，发送的时候从上到下    进行处理，开销越来越大；接收的时候从下到上处理，不断读取开销的信息。</a:t>
            </a:r>
            <a:endParaRPr lang="en-US" altLang="zh-CN" sz="2400" dirty="0" smtClean="0">
              <a:solidFill>
                <a:schemeClr val="bg1"/>
              </a:solidFill>
            </a:endParaRPr>
          </a:p>
          <a:p>
            <a:endParaRPr lang="en-US" altLang="zh-CN" sz="2400" dirty="0" smtClean="0">
              <a:solidFill>
                <a:schemeClr val="bg1"/>
              </a:solidFill>
            </a:endParaRPr>
          </a:p>
          <a:p>
            <a:pPr>
              <a:buFont typeface="Wingdings" pitchFamily="2" charset="2"/>
              <a:buChar char="l"/>
            </a:pPr>
            <a:r>
              <a:rPr lang="zh-CN" altLang="en-US" sz="2400" dirty="0" smtClean="0">
                <a:solidFill>
                  <a:schemeClr val="bg1"/>
                </a:solidFill>
              </a:rPr>
              <a:t>       数据流的方向在宏观上看来，就是这样来回流动，每经过一个节点都会经历两次处理。</a:t>
            </a:r>
            <a:endParaRPr lang="en-US" altLang="zh-CN" sz="2400" dirty="0" smtClean="0">
              <a:solidFill>
                <a:schemeClr val="bg1"/>
              </a:solidFill>
            </a:endParaRPr>
          </a:p>
          <a:p>
            <a:pPr>
              <a:buFont typeface="Wingdings" pitchFamily="2" charset="2"/>
              <a:buChar char="l"/>
            </a:pPr>
            <a:endParaRPr lang="en-US" altLang="zh-CN" sz="2400" dirty="0" smtClean="0">
              <a:solidFill>
                <a:schemeClr val="bg1"/>
              </a:solidFill>
            </a:endParaRPr>
          </a:p>
          <a:p>
            <a:pPr>
              <a:buFont typeface="Wingdings" pitchFamily="2" charset="2"/>
              <a:buChar char="l"/>
            </a:pPr>
            <a:r>
              <a:rPr lang="en-US" altLang="zh-CN" sz="2400" dirty="0" smtClean="0">
                <a:solidFill>
                  <a:schemeClr val="bg1"/>
                </a:solidFill>
              </a:rPr>
              <a:t>       </a:t>
            </a:r>
            <a:r>
              <a:rPr lang="zh-CN" altLang="en-US" sz="2400" dirty="0" smtClean="0">
                <a:solidFill>
                  <a:schemeClr val="bg1"/>
                </a:solidFill>
              </a:rPr>
              <a:t>不同层次会保证不同的功能，从无线接口协议栈来看，</a:t>
            </a:r>
            <a:r>
              <a:rPr lang="en-US" altLang="zh-CN" sz="2400" dirty="0" smtClean="0">
                <a:solidFill>
                  <a:schemeClr val="bg1"/>
                </a:solidFill>
              </a:rPr>
              <a:t>UE</a:t>
            </a:r>
            <a:r>
              <a:rPr lang="zh-CN" altLang="en-US" sz="2400" dirty="0" smtClean="0">
                <a:solidFill>
                  <a:schemeClr val="bg1"/>
                </a:solidFill>
              </a:rPr>
              <a:t>和</a:t>
            </a:r>
            <a:r>
              <a:rPr lang="en-US" altLang="zh-CN" sz="2400" dirty="0" err="1" smtClean="0">
                <a:solidFill>
                  <a:schemeClr val="bg1"/>
                </a:solidFill>
              </a:rPr>
              <a:t>eNB</a:t>
            </a:r>
            <a:r>
              <a:rPr lang="zh-CN" altLang="en-US" sz="2400" dirty="0" smtClean="0">
                <a:solidFill>
                  <a:schemeClr val="bg1"/>
                </a:solidFill>
              </a:rPr>
              <a:t>之间的通信在一定条件下是可以保证可靠性的。</a:t>
            </a:r>
            <a:endParaRPr lang="zh-CN" altLang="en-US" sz="2400" dirty="0">
              <a:solidFill>
                <a:schemeClr val="bg1"/>
              </a:solidFill>
            </a:endParaRPr>
          </a:p>
        </p:txBody>
      </p:sp>
      <p:sp>
        <p:nvSpPr>
          <p:cNvPr id="2" name="Rectangle 9"/>
          <p:cNvSpPr txBox="1">
            <a:spLocks noChangeArrowheads="1"/>
          </p:cNvSpPr>
          <p:nvPr/>
        </p:nvSpPr>
        <p:spPr>
          <a:xfrm>
            <a:off x="357188" y="360999"/>
            <a:ext cx="8291512" cy="676275"/>
          </a:xfrm>
          <a:prstGeom prst="rect">
            <a:avLst/>
          </a:prstGeom>
        </p:spPr>
        <p:txBody>
          <a:bodyPr/>
          <a:lstStyle/>
          <a:p>
            <a:pPr lvl="0" algn="ctr" eaLnBrk="0" hangingPunct="0"/>
            <a:r>
              <a:rPr kumimoji="0" lang="en-US" altLang="zh-CN" sz="4400" b="1" i="0" u="none" strike="noStrike" kern="1200" cap="none" spc="0" normalizeH="0" baseline="0" noProof="0" dirty="0" smtClean="0">
                <a:ln>
                  <a:noFill/>
                </a:ln>
                <a:solidFill>
                  <a:srgbClr val="F68933"/>
                </a:solidFill>
                <a:effectLst/>
                <a:uLnTx/>
                <a:uFillTx/>
                <a:latin typeface="+mj-lt"/>
                <a:ea typeface="+mj-ea"/>
                <a:cs typeface="+mj-cs"/>
              </a:rPr>
              <a:t>EPS</a:t>
            </a:r>
            <a:r>
              <a:rPr lang="zh-CN" altLang="en-US" sz="4400" b="1" dirty="0" smtClean="0">
                <a:solidFill>
                  <a:srgbClr val="F68933"/>
                </a:solidFill>
              </a:rPr>
              <a:t>用户平面</a:t>
            </a:r>
            <a:r>
              <a:rPr kumimoji="0" lang="zh-CN" altLang="en-US" sz="4400" b="1" i="0" u="none" strike="noStrike" kern="1200" cap="none" spc="0" normalizeH="0" baseline="0" noProof="0" dirty="0" smtClean="0">
                <a:ln>
                  <a:noFill/>
                </a:ln>
                <a:solidFill>
                  <a:srgbClr val="F68933"/>
                </a:solidFill>
                <a:effectLst/>
                <a:uLnTx/>
                <a:uFillTx/>
                <a:latin typeface="+mj-lt"/>
                <a:ea typeface="+mj-ea"/>
                <a:cs typeface="+mj-cs"/>
              </a:rPr>
              <a:t>协议栈</a:t>
            </a:r>
            <a:endParaRPr kumimoji="0" lang="he-IL" altLang="zh-CN" sz="4400" b="1" i="0" u="none" strike="noStrike" kern="1200" cap="none" spc="0" normalizeH="0" baseline="0" noProof="0" dirty="0" smtClean="0">
              <a:ln>
                <a:noFill/>
              </a:ln>
              <a:solidFill>
                <a:srgbClr val="F68933"/>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ppt_x</p:attrName>
                                        </p:attrNameLst>
                                      </p:cBhvr>
                                      <p:tavLst>
                                        <p:tav tm="0">
                                          <p:val>
                                            <p:strVal val="#ppt_x-.2"/>
                                          </p:val>
                                        </p:tav>
                                        <p:tav tm="100000">
                                          <p:val>
                                            <p:strVal val="#ppt_x"/>
                                          </p:val>
                                        </p:tav>
                                      </p:tavLst>
                                    </p:anim>
                                    <p:anim calcmode="lin" valueType="num">
                                      <p:cBhvr>
                                        <p:cTn id="8"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9" dur="1000"/>
                                        <p:tgtEl>
                                          <p:spTgt spid="7"/>
                                        </p:tgtEl>
                                      </p:cBhvr>
                                    </p:animEffect>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1000"/>
                                        <p:tgtEl>
                                          <p:spTgt spid="84"/>
                                        </p:tgtEl>
                                      </p:cBhvr>
                                    </p:animEffect>
                                    <p:anim calcmode="lin" valueType="num">
                                      <p:cBhvr>
                                        <p:cTn id="14" dur="1000" fill="hold"/>
                                        <p:tgtEl>
                                          <p:spTgt spid="84"/>
                                        </p:tgtEl>
                                        <p:attrNameLst>
                                          <p:attrName>ppt_x</p:attrName>
                                        </p:attrNameLst>
                                      </p:cBhvr>
                                      <p:tavLst>
                                        <p:tav tm="0">
                                          <p:val>
                                            <p:strVal val="#ppt_x"/>
                                          </p:val>
                                        </p:tav>
                                        <p:tav tm="100000">
                                          <p:val>
                                            <p:strVal val="#ppt_x"/>
                                          </p:val>
                                        </p:tav>
                                      </p:tavLst>
                                    </p:anim>
                                    <p:anim calcmode="lin" valueType="num">
                                      <p:cBhvr>
                                        <p:cTn id="15" dur="1000" fill="hold"/>
                                        <p:tgtEl>
                                          <p:spTgt spid="84"/>
                                        </p:tgtEl>
                                        <p:attrNameLst>
                                          <p:attrName>ppt_y</p:attrName>
                                        </p:attrNameLst>
                                      </p:cBhvr>
                                      <p:tavLst>
                                        <p:tav tm="0">
                                          <p:val>
                                            <p:strVal val="#ppt_y+.1"/>
                                          </p:val>
                                        </p:tav>
                                        <p:tav tm="100000">
                                          <p:val>
                                            <p:strVal val="#ppt_y"/>
                                          </p:val>
                                        </p:tav>
                                      </p:tavLst>
                                    </p:anim>
                                  </p:childTnLst>
                                </p:cTn>
                              </p:par>
                              <p:par>
                                <p:cTn id="16" presetID="1"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ppt_x</p:attrName>
                                        </p:attrNameLst>
                                      </p:cBhvr>
                                      <p:tavLst>
                                        <p:tav tm="0">
                                          <p:val>
                                            <p:strVal val="#ppt_x-#ppt_w/2"/>
                                          </p:val>
                                        </p:tav>
                                        <p:tav tm="100000">
                                          <p:val>
                                            <p:strVal val="#ppt_x"/>
                                          </p:val>
                                        </p:tav>
                                      </p:tavLst>
                                    </p:anim>
                                    <p:anim calcmode="lin" valueType="num">
                                      <p:cBhvr>
                                        <p:cTn id="23" dur="500" fill="hold"/>
                                        <p:tgtEl>
                                          <p:spTgt spid="5"/>
                                        </p:tgtEl>
                                        <p:attrNameLst>
                                          <p:attrName>ppt_y</p:attrName>
                                        </p:attrNameLst>
                                      </p:cBhvr>
                                      <p:tavLst>
                                        <p:tav tm="0">
                                          <p:val>
                                            <p:strVal val="#ppt_y"/>
                                          </p:val>
                                        </p:tav>
                                        <p:tav tm="100000">
                                          <p:val>
                                            <p:strVal val="#ppt_y"/>
                                          </p:val>
                                        </p:tav>
                                      </p:tavLst>
                                    </p:anim>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strVal val="#ppt_h"/>
                                          </p:val>
                                        </p:tav>
                                        <p:tav tm="100000">
                                          <p:val>
                                            <p:strVal val="#ppt_h"/>
                                          </p:val>
                                        </p:tav>
                                      </p:tavLst>
                                    </p:anim>
                                  </p:childTnLst>
                                </p:cTn>
                              </p:par>
                            </p:childTnLst>
                          </p:cTn>
                        </p:par>
                        <p:par>
                          <p:cTn id="26" fill="hold">
                            <p:stCondLst>
                              <p:cond delay="500"/>
                            </p:stCondLst>
                            <p:childTnLst>
                              <p:par>
                                <p:cTn id="27" presetID="29" presetClass="entr" presetSubtype="0"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p:cTn id="29" dur="1000" fill="hold"/>
                                        <p:tgtEl>
                                          <p:spTgt spid="2"/>
                                        </p:tgtEl>
                                        <p:attrNameLst>
                                          <p:attrName>ppt_x</p:attrName>
                                        </p:attrNameLst>
                                      </p:cBhvr>
                                      <p:tavLst>
                                        <p:tav tm="0">
                                          <p:val>
                                            <p:strVal val="#ppt_x-.2"/>
                                          </p:val>
                                        </p:tav>
                                        <p:tav tm="100000">
                                          <p:val>
                                            <p:strVal val="#ppt_x"/>
                                          </p:val>
                                        </p:tav>
                                      </p:tavLst>
                                    </p:anim>
                                    <p:anim calcmode="lin" valueType="num">
                                      <p:cBhvr>
                                        <p:cTn id="30"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31" dur="1000"/>
                                        <p:tgtEl>
                                          <p:spTgt spid="2"/>
                                        </p:tgtEl>
                                      </p:cBhvr>
                                    </p:animEffect>
                                  </p:childTnLst>
                                </p:cTn>
                              </p:par>
                            </p:childTnLst>
                          </p:cTn>
                        </p:par>
                        <p:par>
                          <p:cTn id="32" fill="hold">
                            <p:stCondLst>
                              <p:cond delay="1500"/>
                            </p:stCondLst>
                            <p:childTnLst>
                              <p:par>
                                <p:cTn id="33" presetID="42" presetClass="entr" presetSubtype="0" fill="hold" nodeType="afterEffect">
                                  <p:stCondLst>
                                    <p:cond delay="0"/>
                                  </p:stCondLst>
                                  <p:childTnLst>
                                    <p:set>
                                      <p:cBhvr>
                                        <p:cTn id="34" dur="1" fill="hold">
                                          <p:stCondLst>
                                            <p:cond delay="0"/>
                                          </p:stCondLst>
                                        </p:cTn>
                                        <p:tgtEl>
                                          <p:spTgt spid="83"/>
                                        </p:tgtEl>
                                        <p:attrNameLst>
                                          <p:attrName>style.visibility</p:attrName>
                                        </p:attrNameLst>
                                      </p:cBhvr>
                                      <p:to>
                                        <p:strVal val="visible"/>
                                      </p:to>
                                    </p:set>
                                    <p:animEffect transition="in" filter="fade">
                                      <p:cBhvr>
                                        <p:cTn id="35" dur="1000"/>
                                        <p:tgtEl>
                                          <p:spTgt spid="83"/>
                                        </p:tgtEl>
                                      </p:cBhvr>
                                    </p:animEffect>
                                    <p:anim calcmode="lin" valueType="num">
                                      <p:cBhvr>
                                        <p:cTn id="36" dur="1000" fill="hold"/>
                                        <p:tgtEl>
                                          <p:spTgt spid="83"/>
                                        </p:tgtEl>
                                        <p:attrNameLst>
                                          <p:attrName>ppt_x</p:attrName>
                                        </p:attrNameLst>
                                      </p:cBhvr>
                                      <p:tavLst>
                                        <p:tav tm="0">
                                          <p:val>
                                            <p:strVal val="#ppt_x"/>
                                          </p:val>
                                        </p:tav>
                                        <p:tav tm="100000">
                                          <p:val>
                                            <p:strVal val="#ppt_x"/>
                                          </p:val>
                                        </p:tav>
                                      </p:tavLst>
                                    </p:anim>
                                    <p:anim calcmode="lin" valueType="num">
                                      <p:cBhvr>
                                        <p:cTn id="37" dur="1000" fill="hold"/>
                                        <p:tgtEl>
                                          <p:spTgt spid="83"/>
                                        </p:tgtEl>
                                        <p:attrNameLst>
                                          <p:attrName>ppt_y</p:attrName>
                                        </p:attrNameLst>
                                      </p:cBhvr>
                                      <p:tavLst>
                                        <p:tav tm="0">
                                          <p:val>
                                            <p:strVal val="#ppt_y+.1"/>
                                          </p:val>
                                        </p:tav>
                                        <p:tav tm="100000">
                                          <p:val>
                                            <p:strVal val="#ppt_y"/>
                                          </p:val>
                                        </p:tav>
                                      </p:tavLst>
                                    </p:anim>
                                  </p:childTnLst>
                                </p:cTn>
                              </p:par>
                              <p:par>
                                <p:cTn id="38" presetID="1" presetClass="entr" presetSubtype="0" fill="hold" grpId="0" nodeType="withEffect">
                                  <p:stCondLst>
                                    <p:cond delay="0"/>
                                  </p:stCondLst>
                                  <p:childTnLst>
                                    <p:set>
                                      <p:cBhvr>
                                        <p:cTn id="39" dur="1" fill="hold">
                                          <p:stCondLst>
                                            <p:cond delay="0"/>
                                          </p:stCondLst>
                                        </p:cTn>
                                        <p:tgtEl>
                                          <p:spTgt spid="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7" presetClass="entr" presetSubtype="8" fill="hold" grpId="0" nodeType="clickEffect">
                                  <p:stCondLst>
                                    <p:cond delay="0"/>
                                  </p:stCondLst>
                                  <p:childTnLst>
                                    <p:set>
                                      <p:cBhvr>
                                        <p:cTn id="43" dur="1" fill="hold">
                                          <p:stCondLst>
                                            <p:cond delay="0"/>
                                          </p:stCondLst>
                                        </p:cTn>
                                        <p:tgtEl>
                                          <p:spTgt spid="85"/>
                                        </p:tgtEl>
                                        <p:attrNameLst>
                                          <p:attrName>style.visibility</p:attrName>
                                        </p:attrNameLst>
                                      </p:cBhvr>
                                      <p:to>
                                        <p:strVal val="visible"/>
                                      </p:to>
                                    </p:set>
                                    <p:anim calcmode="lin" valueType="num">
                                      <p:cBhvr>
                                        <p:cTn id="44" dur="500" fill="hold"/>
                                        <p:tgtEl>
                                          <p:spTgt spid="85"/>
                                        </p:tgtEl>
                                        <p:attrNameLst>
                                          <p:attrName>ppt_x</p:attrName>
                                        </p:attrNameLst>
                                      </p:cBhvr>
                                      <p:tavLst>
                                        <p:tav tm="0">
                                          <p:val>
                                            <p:strVal val="#ppt_x-#ppt_w/2"/>
                                          </p:val>
                                        </p:tav>
                                        <p:tav tm="100000">
                                          <p:val>
                                            <p:strVal val="#ppt_x"/>
                                          </p:val>
                                        </p:tav>
                                      </p:tavLst>
                                    </p:anim>
                                    <p:anim calcmode="lin" valueType="num">
                                      <p:cBhvr>
                                        <p:cTn id="45" dur="500" fill="hold"/>
                                        <p:tgtEl>
                                          <p:spTgt spid="85"/>
                                        </p:tgtEl>
                                        <p:attrNameLst>
                                          <p:attrName>ppt_y</p:attrName>
                                        </p:attrNameLst>
                                      </p:cBhvr>
                                      <p:tavLst>
                                        <p:tav tm="0">
                                          <p:val>
                                            <p:strVal val="#ppt_y"/>
                                          </p:val>
                                        </p:tav>
                                        <p:tav tm="100000">
                                          <p:val>
                                            <p:strVal val="#ppt_y"/>
                                          </p:val>
                                        </p:tav>
                                      </p:tavLst>
                                    </p:anim>
                                    <p:anim calcmode="lin" valueType="num">
                                      <p:cBhvr>
                                        <p:cTn id="46" dur="500" fill="hold"/>
                                        <p:tgtEl>
                                          <p:spTgt spid="85"/>
                                        </p:tgtEl>
                                        <p:attrNameLst>
                                          <p:attrName>ppt_w</p:attrName>
                                        </p:attrNameLst>
                                      </p:cBhvr>
                                      <p:tavLst>
                                        <p:tav tm="0">
                                          <p:val>
                                            <p:fltVal val="0"/>
                                          </p:val>
                                        </p:tav>
                                        <p:tav tm="100000">
                                          <p:val>
                                            <p:strVal val="#ppt_w"/>
                                          </p:val>
                                        </p:tav>
                                      </p:tavLst>
                                    </p:anim>
                                    <p:anim calcmode="lin" valueType="num">
                                      <p:cBhvr>
                                        <p:cTn id="47" dur="500" fill="hold"/>
                                        <p:tgtEl>
                                          <p:spTgt spid="85"/>
                                        </p:tgtEl>
                                        <p:attrNameLst>
                                          <p:attrName>ppt_h</p:attrName>
                                        </p:attrNameLst>
                                      </p:cBhvr>
                                      <p:tavLst>
                                        <p:tav tm="0">
                                          <p:val>
                                            <p:strVal val="#ppt_h"/>
                                          </p:val>
                                        </p:tav>
                                        <p:tav tm="100000">
                                          <p:val>
                                            <p:strVal val="#ppt_h"/>
                                          </p:val>
                                        </p:tav>
                                      </p:tavLst>
                                    </p:anim>
                                  </p:childTnLst>
                                </p:cTn>
                              </p:par>
                            </p:childTnLst>
                          </p:cTn>
                        </p:par>
                        <p:par>
                          <p:cTn id="48" fill="hold">
                            <p:stCondLst>
                              <p:cond delay="500"/>
                            </p:stCondLst>
                            <p:childTnLst>
                              <p:par>
                                <p:cTn id="49" presetID="50" presetClass="entr" presetSubtype="0" decel="100000" fill="hold" grpId="0" nodeType="afterEffect">
                                  <p:stCondLst>
                                    <p:cond delay="0"/>
                                  </p:stCondLst>
                                  <p:childTnLst>
                                    <p:set>
                                      <p:cBhvr>
                                        <p:cTn id="50" dur="1" fill="hold">
                                          <p:stCondLst>
                                            <p:cond delay="0"/>
                                          </p:stCondLst>
                                        </p:cTn>
                                        <p:tgtEl>
                                          <p:spTgt spid="86"/>
                                        </p:tgtEl>
                                        <p:attrNameLst>
                                          <p:attrName>style.visibility</p:attrName>
                                        </p:attrNameLst>
                                      </p:cBhvr>
                                      <p:to>
                                        <p:strVal val="visible"/>
                                      </p:to>
                                    </p:set>
                                    <p:anim calcmode="lin" valueType="num">
                                      <p:cBhvr>
                                        <p:cTn id="51" dur="1000" fill="hold"/>
                                        <p:tgtEl>
                                          <p:spTgt spid="86"/>
                                        </p:tgtEl>
                                        <p:attrNameLst>
                                          <p:attrName>ppt_w</p:attrName>
                                        </p:attrNameLst>
                                      </p:cBhvr>
                                      <p:tavLst>
                                        <p:tav tm="0">
                                          <p:val>
                                            <p:strVal val="#ppt_w+.3"/>
                                          </p:val>
                                        </p:tav>
                                        <p:tav tm="100000">
                                          <p:val>
                                            <p:strVal val="#ppt_w"/>
                                          </p:val>
                                        </p:tav>
                                      </p:tavLst>
                                    </p:anim>
                                    <p:anim calcmode="lin" valueType="num">
                                      <p:cBhvr>
                                        <p:cTn id="52" dur="1000" fill="hold"/>
                                        <p:tgtEl>
                                          <p:spTgt spid="86"/>
                                        </p:tgtEl>
                                        <p:attrNameLst>
                                          <p:attrName>ppt_h</p:attrName>
                                        </p:attrNameLst>
                                      </p:cBhvr>
                                      <p:tavLst>
                                        <p:tav tm="0">
                                          <p:val>
                                            <p:strVal val="#ppt_h"/>
                                          </p:val>
                                        </p:tav>
                                        <p:tav tm="100000">
                                          <p:val>
                                            <p:strVal val="#ppt_h"/>
                                          </p:val>
                                        </p:tav>
                                      </p:tavLst>
                                    </p:anim>
                                    <p:animEffect transition="in" filter="fade">
                                      <p:cBhvr>
                                        <p:cTn id="53" dur="10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5" grpId="0" animBg="1"/>
      <p:bldP spid="4" grpId="0"/>
      <p:bldP spid="85" grpId="0" animBg="1"/>
      <p:bldP spid="86"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1475" y="374650"/>
            <a:ext cx="8291513" cy="676275"/>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smtClean="0">
                <a:ln>
                  <a:noFill/>
                </a:ln>
                <a:solidFill>
                  <a:srgbClr val="F68933"/>
                </a:solidFill>
                <a:effectLst/>
                <a:uLnTx/>
                <a:uFillTx/>
                <a:latin typeface="HelveticaNeueLT Std Lt"/>
                <a:ea typeface="宋体" pitchFamily="2" charset="-122"/>
                <a:cs typeface="+mj-cs"/>
              </a:rPr>
              <a:t>E-UTRAN</a:t>
            </a:r>
            <a:r>
              <a:rPr kumimoji="0" lang="zh-CN" altLang="en-US" sz="3600" b="0" i="0" u="none" strike="noStrike" kern="1200" cap="none" spc="0" normalizeH="0" baseline="0" noProof="0" dirty="0" smtClean="0">
                <a:ln>
                  <a:noFill/>
                </a:ln>
                <a:solidFill>
                  <a:srgbClr val="F68933"/>
                </a:solidFill>
                <a:effectLst/>
                <a:uLnTx/>
                <a:uFillTx/>
                <a:latin typeface="HelveticaNeueLT Std Lt"/>
                <a:ea typeface="宋体" pitchFamily="2" charset="-122"/>
                <a:cs typeface="+mj-cs"/>
              </a:rPr>
              <a:t>协议栈结构</a:t>
            </a:r>
            <a:endParaRPr kumimoji="0" lang="en-US" altLang="zh-CN" sz="3600" b="0" i="0" u="none" strike="noStrike" kern="1200" cap="none" spc="0" normalizeH="0" baseline="0" noProof="0" dirty="0" smtClean="0">
              <a:ln>
                <a:noFill/>
              </a:ln>
              <a:solidFill>
                <a:srgbClr val="F68933"/>
              </a:solidFill>
              <a:effectLst/>
              <a:uLnTx/>
              <a:uFillTx/>
              <a:latin typeface="HelveticaNeueLT Std Lt"/>
              <a:ea typeface="宋体" pitchFamily="2" charset="-122"/>
              <a:cs typeface="+mj-cs"/>
            </a:endParaRPr>
          </a:p>
        </p:txBody>
      </p:sp>
      <p:pic>
        <p:nvPicPr>
          <p:cNvPr id="4" name="图片 3"/>
          <p:cNvPicPr/>
          <p:nvPr/>
        </p:nvPicPr>
        <p:blipFill>
          <a:blip r:embed="rId2"/>
          <a:srcRect/>
          <a:stretch>
            <a:fillRect/>
          </a:stretch>
        </p:blipFill>
        <p:spPr bwMode="auto">
          <a:xfrm>
            <a:off x="1354802" y="1269240"/>
            <a:ext cx="6533604" cy="416256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ppt_x</p:attrName>
                                        </p:attrNameLst>
                                      </p:cBhvr>
                                      <p:tavLst>
                                        <p:tav tm="0">
                                          <p:val>
                                            <p:strVal val="#ppt_x-.2"/>
                                          </p:val>
                                        </p:tav>
                                        <p:tav tm="100000">
                                          <p:val>
                                            <p:strVal val="#ppt_x"/>
                                          </p:val>
                                        </p:tav>
                                      </p:tavLst>
                                    </p:anim>
                                    <p:anim calcmode="lin" valueType="num">
                                      <p:cBhvr>
                                        <p:cTn id="8"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gtEl>
                                      </p:cBhvr>
                                    </p:animEffect>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Eyeblaster Presentation Template - Spark v2">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nchor="b"/>
      <a:lstStyle>
        <a:defPPr marL="0" marR="0" indent="0" algn="l" defTabSz="914400" rtl="0" eaLnBrk="1" fontAlgn="auto" latinLnBrk="0" hangingPunct="1">
          <a:lnSpc>
            <a:spcPct val="100000"/>
          </a:lnSpc>
          <a:spcBef>
            <a:spcPct val="0"/>
          </a:spcBef>
          <a:spcAft>
            <a:spcPts val="0"/>
          </a:spcAft>
          <a:buClrTx/>
          <a:buSzTx/>
          <a:buFontTx/>
          <a:buNone/>
          <a:tabLst/>
          <a:defRPr kumimoji="0" sz="3600" b="0" i="0" u="none" strike="noStrike" kern="1200" cap="none" spc="0" normalizeH="0" baseline="0" noProof="0" dirty="0" smtClean="0">
            <a:ln>
              <a:noFill/>
            </a:ln>
            <a:solidFill>
              <a:srgbClr val="F68933"/>
            </a:solidFill>
            <a:effectLst/>
            <a:uLnTx/>
            <a:uFillTx/>
            <a:latin typeface="HelveticaNeueLT Std Lt" pitchFamily="34" charset="0"/>
            <a:ea typeface="Segoe UI"/>
            <a:cs typeface="Segoe UI" pitchFamily="34" charset="0"/>
          </a:defRPr>
        </a:defPPr>
      </a:lstStyle>
    </a:txDef>
  </a:objectDefaults>
  <a:extraClrSchemeLst/>
</a:theme>
</file>

<file path=ppt/theme/theme10.xml><?xml version="1.0" encoding="utf-8"?>
<a:theme xmlns:a="http://schemas.openxmlformats.org/drawingml/2006/main" name="3_EB Black">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4_EB Black">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5_EB Black">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6_EB Black">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1_EB Back Cover">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nchor="b"/>
      <a:lstStyle>
        <a:defPPr marL="0" marR="0" indent="0" algn="l" defTabSz="914400" rtl="0" eaLnBrk="1" fontAlgn="auto" latinLnBrk="0" hangingPunct="1">
          <a:lnSpc>
            <a:spcPct val="100000"/>
          </a:lnSpc>
          <a:spcBef>
            <a:spcPct val="0"/>
          </a:spcBef>
          <a:spcAft>
            <a:spcPts val="0"/>
          </a:spcAft>
          <a:buClrTx/>
          <a:buSzTx/>
          <a:buFontTx/>
          <a:buNone/>
          <a:tabLst/>
          <a:defRPr kumimoji="0" sz="3600" b="0" i="0" u="none" strike="noStrike" kern="1200" cap="none" spc="0" normalizeH="0" baseline="0" noProof="0" dirty="0" smtClean="0">
            <a:ln>
              <a:noFill/>
            </a:ln>
            <a:solidFill>
              <a:srgbClr val="F68933"/>
            </a:solidFill>
            <a:effectLst/>
            <a:uLnTx/>
            <a:uFillTx/>
            <a:latin typeface="HelveticaNeueLT Std Lt" pitchFamily="34" charset="0"/>
            <a:ea typeface="Segoe UI"/>
            <a:cs typeface="Segoe UI" pitchFamily="34" charset="0"/>
          </a:defRPr>
        </a:defPPr>
      </a:lstStyle>
    </a:txDef>
  </a:objectDefaults>
  <a:extraClrSchemeLst/>
</a:theme>
</file>

<file path=ppt/theme/theme15.xml><?xml version="1.0" encoding="utf-8"?>
<a:theme xmlns:a="http://schemas.openxmlformats.org/drawingml/2006/main" name="7_EB Black">
  <a:themeElements>
    <a:clrScheme name="Eyeblaster">
      <a:dk1>
        <a:srgbClr val="141414"/>
      </a:dk1>
      <a:lt1>
        <a:srgbClr val="FFFFFF"/>
      </a:lt1>
      <a:dk2>
        <a:srgbClr val="141414"/>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l">
          <a:defRPr dirty="0" err="1" smtClean="0"/>
        </a:defPPr>
      </a:lstStyle>
    </a:txDef>
  </a:objectDefaults>
  <a:extraClrSchemeLst/>
</a:theme>
</file>

<file path=ppt/theme/theme16.xml><?xml version="1.0" encoding="utf-8"?>
<a:theme xmlns:a="http://schemas.openxmlformats.org/drawingml/2006/main" name="3_EB White">
  <a:themeElements>
    <a:clrScheme name="Eyeblaster">
      <a:dk1>
        <a:srgbClr val="141414"/>
      </a:dk1>
      <a:lt1>
        <a:srgbClr val="FFFFFF"/>
      </a:lt1>
      <a:dk2>
        <a:srgbClr val="141414"/>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34460D"/>
        </a:solidFill>
        <a:ln>
          <a:noFill/>
        </a:ln>
      </a:spPr>
      <a:bodyPr anchor="ctr"/>
      <a:lstStyle>
        <a:defPPr marL="0" marR="0" indent="0" algn="ctr" defTabSz="914400" eaLnBrk="1" latinLnBrk="0" hangingPunct="1">
          <a:buSzTx/>
          <a:buFontTx/>
          <a:buNone/>
          <a:tabLst/>
          <a:defRPr sz="1100" dirty="0" smtClean="0">
            <a:solidFill>
              <a:schemeClr val="bg1"/>
            </a:solidFill>
            <a:latin typeface="+mn-lt"/>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gradFill rotWithShape="1">
          <a:gsLst>
            <a:gs pos="0">
              <a:schemeClr val="bg1"/>
            </a:gs>
            <a:gs pos="100000">
              <a:srgbClr val="FF9966"/>
            </a:gs>
          </a:gsLst>
          <a:lin ang="5400000" scaled="1"/>
        </a:gradFill>
        <a:ln w="25400" cap="flat" cmpd="sng" algn="ctr">
          <a:solidFill>
            <a:schemeClr val="accent2"/>
          </a:solidFill>
          <a:prstDash val="solid"/>
          <a:round/>
          <a:headEnd type="none" w="med" len="med"/>
          <a:tailEnd type="triangle" w="lg" len="lg"/>
        </a:ln>
        <a:effectLst/>
      </a:spPr>
      <a:bodyPr/>
      <a:lstStyle/>
    </a:lnDef>
    <a:txDef>
      <a:spPr>
        <a:noFill/>
      </a:spPr>
      <a:bodyPr wrap="square" rtlCol="0">
        <a:spAutoFit/>
      </a:bodyPr>
      <a:lstStyle>
        <a:defPPr algn="l">
          <a:defRPr dirty="0" err="1" smtClean="0"/>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4_EB White">
  <a:themeElements>
    <a:clrScheme name="Eyeblaster">
      <a:dk1>
        <a:srgbClr val="141414"/>
      </a:dk1>
      <a:lt1>
        <a:srgbClr val="FFFFFF"/>
      </a:lt1>
      <a:dk2>
        <a:srgbClr val="141414"/>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34460D"/>
        </a:solidFill>
        <a:ln>
          <a:noFill/>
        </a:ln>
      </a:spPr>
      <a:bodyPr anchor="ctr"/>
      <a:lstStyle>
        <a:defPPr marL="0" marR="0" indent="0" algn="ctr" defTabSz="914400" eaLnBrk="1" latinLnBrk="0" hangingPunct="1">
          <a:buSzTx/>
          <a:buFontTx/>
          <a:buNone/>
          <a:tabLst/>
          <a:defRPr sz="1100" dirty="0" smtClean="0">
            <a:solidFill>
              <a:schemeClr val="bg1"/>
            </a:solidFill>
            <a:latin typeface="+mn-lt"/>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gradFill rotWithShape="1">
          <a:gsLst>
            <a:gs pos="0">
              <a:schemeClr val="bg1"/>
            </a:gs>
            <a:gs pos="100000">
              <a:srgbClr val="FF9966"/>
            </a:gs>
          </a:gsLst>
          <a:lin ang="5400000" scaled="1"/>
        </a:gradFill>
        <a:ln w="25400" cap="flat" cmpd="sng" algn="ctr">
          <a:solidFill>
            <a:schemeClr val="accent2"/>
          </a:solidFill>
          <a:prstDash val="solid"/>
          <a:round/>
          <a:headEnd type="none" w="med" len="med"/>
          <a:tailEnd type="triangle" w="lg" len="lg"/>
        </a:ln>
        <a:effectLst/>
      </a:spPr>
      <a:bodyPr/>
      <a:lstStyle/>
    </a:lnDef>
    <a:txDef>
      <a:spPr>
        <a:noFill/>
      </a:spPr>
      <a:bodyPr wrap="square" rtlCol="0">
        <a:spAutoFit/>
      </a:bodyPr>
      <a:lstStyle>
        <a:defPPr algn="l">
          <a:defRPr dirty="0"/>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5_EB White">
  <a:themeElements>
    <a:clrScheme name="Eyeblaster">
      <a:dk1>
        <a:srgbClr val="141414"/>
      </a:dk1>
      <a:lt1>
        <a:srgbClr val="FFFFFF"/>
      </a:lt1>
      <a:dk2>
        <a:srgbClr val="141414"/>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34460D"/>
        </a:solidFill>
        <a:ln>
          <a:noFill/>
        </a:ln>
      </a:spPr>
      <a:bodyPr anchor="ctr"/>
      <a:lstStyle>
        <a:defPPr marL="0" marR="0" indent="0" algn="ctr" defTabSz="914400" eaLnBrk="1" latinLnBrk="0" hangingPunct="1">
          <a:buSzTx/>
          <a:buFontTx/>
          <a:buNone/>
          <a:tabLst/>
          <a:defRPr sz="1100" dirty="0" smtClean="0">
            <a:solidFill>
              <a:schemeClr val="bg1"/>
            </a:solidFill>
            <a:latin typeface="+mn-lt"/>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gradFill rotWithShape="1">
          <a:gsLst>
            <a:gs pos="0">
              <a:schemeClr val="bg1"/>
            </a:gs>
            <a:gs pos="100000">
              <a:srgbClr val="FF9966"/>
            </a:gs>
          </a:gsLst>
          <a:lin ang="5400000" scaled="1"/>
        </a:gradFill>
        <a:ln w="25400" cap="flat" cmpd="sng" algn="ctr">
          <a:solidFill>
            <a:schemeClr val="accent2"/>
          </a:solidFill>
          <a:prstDash val="solid"/>
          <a:round/>
          <a:headEnd type="none" w="med" len="med"/>
          <a:tailEnd type="triangle" w="lg" len="lg"/>
        </a:ln>
        <a:effectLst/>
      </a:spPr>
      <a:bodyPr/>
      <a:lstStyle/>
    </a:lnDef>
    <a:txDef>
      <a:spPr>
        <a:noFill/>
      </a:spPr>
      <a:bodyPr wrap="square" rtlCol="0">
        <a:spAutoFit/>
      </a:bodyPr>
      <a:lstStyle>
        <a:defPPr algn="l">
          <a:defRPr dirty="0" err="1" smtClean="0"/>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Black Mamba">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bg1"/>
            </a:gs>
            <a:gs pos="100000">
              <a:srgbClr val="FF9966"/>
            </a:gs>
          </a:gsLst>
          <a:lin ang="5400000" scaled="1"/>
        </a:gradFill>
        <a:ln w="25400"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85000"/>
          </a:lnSpc>
          <a:spcBef>
            <a:spcPct val="15000"/>
          </a:spcBef>
          <a:spcAft>
            <a:spcPct val="0"/>
          </a:spcAft>
          <a:buClr>
            <a:srgbClr val="747273"/>
          </a:buClr>
          <a:buSzTx/>
          <a:buFontTx/>
          <a:buNone/>
          <a:tabLst/>
          <a:defRPr kumimoji="0" lang="en-GB" sz="14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gradFill rotWithShape="1">
          <a:gsLst>
            <a:gs pos="0">
              <a:schemeClr val="bg1"/>
            </a:gs>
            <a:gs pos="100000">
              <a:srgbClr val="FF9966"/>
            </a:gs>
          </a:gsLst>
          <a:lin ang="5400000" scaled="1"/>
        </a:gradFill>
        <a:ln w="25400"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85000"/>
          </a:lnSpc>
          <a:spcBef>
            <a:spcPct val="15000"/>
          </a:spcBef>
          <a:spcAft>
            <a:spcPct val="0"/>
          </a:spcAft>
          <a:buClr>
            <a:srgbClr val="747273"/>
          </a:buClr>
          <a:buSzTx/>
          <a:buFontTx/>
          <a:buNone/>
          <a:tabLst/>
          <a:defRPr kumimoji="0" lang="en-GB" sz="14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B Orange Sp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0.xml><?xml version="1.0" encoding="utf-8"?>
<a:theme xmlns:a="http://schemas.openxmlformats.org/drawingml/2006/main" name="2_EB White">
  <a:themeElements>
    <a:clrScheme name="Eyeblaster">
      <a:dk1>
        <a:srgbClr val="141414"/>
      </a:dk1>
      <a:lt1>
        <a:srgbClr val="FFFFFF"/>
      </a:lt1>
      <a:dk2>
        <a:srgbClr val="141414"/>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34460D"/>
        </a:solidFill>
        <a:ln>
          <a:noFill/>
        </a:ln>
      </a:spPr>
      <a:bodyPr anchor="ctr"/>
      <a:lstStyle>
        <a:defPPr marL="0" marR="0" indent="0" algn="ctr" defTabSz="914400" eaLnBrk="1" latinLnBrk="0" hangingPunct="1">
          <a:buSzTx/>
          <a:buFontTx/>
          <a:buNone/>
          <a:tabLst/>
          <a:defRPr sz="1100" dirty="0" smtClean="0">
            <a:solidFill>
              <a:schemeClr val="bg1"/>
            </a:solidFill>
            <a:latin typeface="+mn-lt"/>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gradFill rotWithShape="1">
          <a:gsLst>
            <a:gs pos="0">
              <a:schemeClr val="bg1"/>
            </a:gs>
            <a:gs pos="100000">
              <a:srgbClr val="FF9966"/>
            </a:gs>
          </a:gsLst>
          <a:lin ang="5400000" scaled="1"/>
        </a:gradFill>
        <a:ln w="25400" cap="flat" cmpd="sng" algn="ctr">
          <a:solidFill>
            <a:schemeClr val="accent2"/>
          </a:solidFill>
          <a:prstDash val="solid"/>
          <a:round/>
          <a:headEnd type="none" w="med" len="med"/>
          <a:tailEnd type="triangle" w="lg" len="lg"/>
        </a:ln>
        <a:effectLst/>
      </a:spPr>
      <a:bodyPr/>
      <a:lstStyle/>
    </a:lnDef>
    <a:txDef>
      <a:spPr>
        <a:noFill/>
      </a:spPr>
      <a:bodyPr wrap="square" rtlCol="0">
        <a:spAutoFit/>
      </a:bodyPr>
      <a:lstStyle>
        <a:defPPr algn="l">
          <a:defRPr dirty="0" err="1" smtClean="0"/>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EB Black Spark">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EB Black">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EB White">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34460D"/>
        </a:solidFill>
        <a:ln>
          <a:noFill/>
        </a:ln>
      </a:spPr>
      <a:bodyPr anchor="ctr"/>
      <a:lstStyle>
        <a:defPPr marL="0" marR="0" indent="0" algn="ctr" defTabSz="914400" eaLnBrk="1" latinLnBrk="0" hangingPunct="1">
          <a:buSzTx/>
          <a:buFontTx/>
          <a:buNone/>
          <a:tabLst/>
          <a:defRPr sz="1100" dirty="0" smtClean="0">
            <a:solidFill>
              <a:schemeClr val="bg1"/>
            </a:solidFill>
            <a:latin typeface="+mn-lt"/>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gradFill rotWithShape="1">
          <a:gsLst>
            <a:gs pos="0">
              <a:schemeClr val="bg1"/>
            </a:gs>
            <a:gs pos="100000">
              <a:srgbClr val="FF9966"/>
            </a:gs>
          </a:gsLst>
          <a:lin ang="5400000" scaled="1"/>
        </a:gradFill>
        <a:ln w="25400"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85000"/>
          </a:lnSpc>
          <a:spcBef>
            <a:spcPct val="15000"/>
          </a:spcBef>
          <a:spcAft>
            <a:spcPct val="0"/>
          </a:spcAft>
          <a:buClr>
            <a:srgbClr val="747273"/>
          </a:buClr>
          <a:buSzTx/>
          <a:buFontTx/>
          <a:buNone/>
          <a:tabLst/>
          <a:defRPr kumimoji="0" lang="en-GB" sz="1400" b="0" i="0" u="none" strike="noStrike" cap="none" normalizeH="0" baseline="0" smtClean="0">
            <a:ln>
              <a:noFill/>
            </a:ln>
            <a:solidFill>
              <a:schemeClr val="tx1"/>
            </a:solidFill>
            <a:effectLst/>
            <a:latin typeface="Arial" charset="0"/>
            <a:cs typeface="Arial" charset="0"/>
          </a:defRPr>
        </a:defPPr>
      </a:lstStyle>
    </a:lnDef>
    <a:txDef>
      <a:spPr>
        <a:noFill/>
      </a:spPr>
      <a:bodyPr wrap="square" rtlCol="0">
        <a:spAutoFit/>
      </a:bodyPr>
      <a:lstStyle>
        <a:defPPr algn="l">
          <a:defRPr dirty="0"/>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EB Back Cover">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nchor="b"/>
      <a:lstStyle>
        <a:defPPr marL="0" marR="0" indent="0" algn="l" defTabSz="914400" rtl="0" eaLnBrk="1" fontAlgn="auto" latinLnBrk="0" hangingPunct="1">
          <a:lnSpc>
            <a:spcPct val="100000"/>
          </a:lnSpc>
          <a:spcBef>
            <a:spcPct val="0"/>
          </a:spcBef>
          <a:spcAft>
            <a:spcPts val="0"/>
          </a:spcAft>
          <a:buClrTx/>
          <a:buSzTx/>
          <a:buFontTx/>
          <a:buNone/>
          <a:tabLst/>
          <a:defRPr kumimoji="0" sz="3600" b="0" i="0" u="none" strike="noStrike" kern="1200" cap="none" spc="0" normalizeH="0" baseline="0" noProof="0" dirty="0" smtClean="0">
            <a:ln>
              <a:noFill/>
            </a:ln>
            <a:solidFill>
              <a:srgbClr val="F68933"/>
            </a:solidFill>
            <a:effectLst/>
            <a:uLnTx/>
            <a:uFillTx/>
            <a:latin typeface="HelveticaNeueLT Std Lt" pitchFamily="34" charset="0"/>
            <a:ea typeface="Segoe UI"/>
            <a:cs typeface="Segoe UI" pitchFamily="34" charset="0"/>
          </a:defRPr>
        </a:defPPr>
      </a:lstStyle>
    </a:txDef>
  </a:objectDefaults>
  <a:extraClrSchemeLst/>
</a:theme>
</file>

<file path=ppt/theme/theme7.xml><?xml version="1.0" encoding="utf-8"?>
<a:theme xmlns:a="http://schemas.openxmlformats.org/drawingml/2006/main" name="1_EB White">
  <a:themeElements>
    <a:clrScheme name="Eyeblaster">
      <a:dk1>
        <a:srgbClr val="141414"/>
      </a:dk1>
      <a:lt1>
        <a:srgbClr val="FFFFFF"/>
      </a:lt1>
      <a:dk2>
        <a:srgbClr val="141414"/>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accent1">
                <a:tint val="44500"/>
                <a:satMod val="160000"/>
                <a:alpha val="0"/>
              </a:schemeClr>
            </a:gs>
            <a:gs pos="100000">
              <a:schemeClr val="accent1">
                <a:tint val="23500"/>
                <a:satMod val="160000"/>
              </a:schemeClr>
            </a:gs>
          </a:gsLst>
          <a:lin ang="16200000" scaled="1"/>
          <a:tileRect/>
        </a:gradFill>
        <a:ln w="3175">
          <a:solidFill>
            <a:schemeClr val="tx1">
              <a:lumMod val="25000"/>
              <a:lumOff val="75000"/>
            </a:schemeClr>
          </a:solidFill>
        </a:ln>
      </a:spPr>
      <a:bodyPr rtlCol="0" anchor="ctr"/>
      <a:lstStyle>
        <a:defPPr algn="ctr">
          <a:defRPr sz="1800" dirty="0" smtClean="0">
            <a:solidFill>
              <a:srgbClr val="F68933"/>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gradFill rotWithShape="1">
          <a:gsLst>
            <a:gs pos="0">
              <a:schemeClr val="bg1"/>
            </a:gs>
            <a:gs pos="100000">
              <a:srgbClr val="FF9966"/>
            </a:gs>
          </a:gsLst>
          <a:lin ang="5400000" scaled="1"/>
        </a:gradFill>
        <a:ln w="25400" cap="flat" cmpd="sng" algn="ctr">
          <a:solidFill>
            <a:schemeClr val="accent2"/>
          </a:solidFill>
          <a:prstDash val="solid"/>
          <a:round/>
          <a:headEnd type="none" w="med" len="med"/>
          <a:tailEnd type="none" w="lg" len="lg"/>
        </a:ln>
        <a:effectLst/>
      </a:spPr>
      <a:bodyPr/>
      <a:lstStyle/>
    </a:lnDef>
    <a:txDef>
      <a:spPr>
        <a:noFill/>
      </a:spPr>
      <a:bodyPr wrap="square" rtlCol="0">
        <a:spAutoFit/>
      </a:bodyPr>
      <a:lstStyle>
        <a:defPPr algn="l">
          <a:defRPr dirty="0" err="1" smtClean="0"/>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EB Black">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2_EB Black">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8939</TotalTime>
  <Words>1725</Words>
  <Application>Microsoft Office PowerPoint</Application>
  <PresentationFormat>全屏显示(4:3)</PresentationFormat>
  <Paragraphs>231</Paragraphs>
  <Slides>21</Slides>
  <Notes>16</Notes>
  <HiddenSlides>0</HiddenSlides>
  <MMClips>0</MMClips>
  <ScaleCrop>false</ScaleCrop>
  <HeadingPairs>
    <vt:vector size="4" baseType="variant">
      <vt:variant>
        <vt:lpstr>主题</vt:lpstr>
      </vt:variant>
      <vt:variant>
        <vt:i4>20</vt:i4>
      </vt:variant>
      <vt:variant>
        <vt:lpstr>幻灯片标题</vt:lpstr>
      </vt:variant>
      <vt:variant>
        <vt:i4>21</vt:i4>
      </vt:variant>
    </vt:vector>
  </HeadingPairs>
  <TitlesOfParts>
    <vt:vector size="41" baseType="lpstr">
      <vt:lpstr>Eyeblaster Presentation Template - Spark v2</vt:lpstr>
      <vt:lpstr>EB Orange Spark</vt:lpstr>
      <vt:lpstr>EB Black Spark</vt:lpstr>
      <vt:lpstr>EB Black</vt:lpstr>
      <vt:lpstr>EB White</vt:lpstr>
      <vt:lpstr>EB Back Cover</vt:lpstr>
      <vt:lpstr>1_EB White</vt:lpstr>
      <vt:lpstr>1_EB Black</vt:lpstr>
      <vt:lpstr>2_EB Black</vt:lpstr>
      <vt:lpstr>3_EB Black</vt:lpstr>
      <vt:lpstr>4_EB Black</vt:lpstr>
      <vt:lpstr>5_EB Black</vt:lpstr>
      <vt:lpstr>6_EB Black</vt:lpstr>
      <vt:lpstr>1_EB Back Cover</vt:lpstr>
      <vt:lpstr>7_EB Black</vt:lpstr>
      <vt:lpstr>3_EB White</vt:lpstr>
      <vt:lpstr>4_EB White</vt:lpstr>
      <vt:lpstr>5_EB White</vt:lpstr>
      <vt:lpstr>Black Mamba</vt:lpstr>
      <vt:lpstr>2_EB White</vt:lpstr>
      <vt:lpstr>LTE协议架构理解 </vt:lpstr>
      <vt:lpstr>目录</vt:lpstr>
      <vt:lpstr>EPS系统架构图</vt:lpstr>
      <vt:lpstr>EPS的主要接口</vt:lpstr>
      <vt:lpstr>EPS</vt:lpstr>
      <vt:lpstr>EPS主要网元</vt:lpstr>
      <vt:lpstr>EPC的主要网元</vt:lpstr>
      <vt:lpstr>幻灯片 8</vt:lpstr>
      <vt:lpstr>幻灯片 9</vt:lpstr>
      <vt:lpstr>eNB主要功能</vt:lpstr>
      <vt:lpstr>E-UTRAN数据流结构</vt:lpstr>
      <vt:lpstr>L3——RRC</vt:lpstr>
      <vt:lpstr>L2——PDCP</vt:lpstr>
      <vt:lpstr>L2——RLC</vt:lpstr>
      <vt:lpstr>Logical Channel</vt:lpstr>
      <vt:lpstr>L2——MAC层</vt:lpstr>
      <vt:lpstr>Transfer Channel</vt:lpstr>
      <vt:lpstr>L1——PHY层</vt:lpstr>
      <vt:lpstr>Physical Channel</vt:lpstr>
      <vt:lpstr>Thank you</vt:lpstr>
      <vt:lpstr>   请          提                 问</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www.glzy8.com提供海量PPT模板免费下载！</dc:title>
  <dc:creator>Administrator</dc:creator>
  <cp:lastModifiedBy>JUJUMAO</cp:lastModifiedBy>
  <cp:revision>1148</cp:revision>
  <dcterms:created xsi:type="dcterms:W3CDTF">2008-07-18T07:27:19Z</dcterms:created>
  <dcterms:modified xsi:type="dcterms:W3CDTF">2013-12-24T08:00:41Z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0x0101005D88A897F3DE6E4190153E62254D25A5</vt:lpwstr>
  </property>
</Properties>
</file>