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5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7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0" y="0"/>
            <a:ext cx="8878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5" y="9676"/>
            <a:ext cx="8824510" cy="68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1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58" y="121187"/>
            <a:ext cx="8590102" cy="66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3" y="0"/>
            <a:ext cx="886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3" y="0"/>
            <a:ext cx="886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3" y="0"/>
            <a:ext cx="886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4" y="9676"/>
            <a:ext cx="8855382" cy="68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3" y="0"/>
            <a:ext cx="886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1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3" y="0"/>
            <a:ext cx="886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40" y="113765"/>
            <a:ext cx="8266782" cy="63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69" y="214154"/>
            <a:ext cx="8482988" cy="6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75" y="198304"/>
            <a:ext cx="8580600" cy="66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46" y="143220"/>
            <a:ext cx="8541660" cy="6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5" y="60794"/>
            <a:ext cx="8802477" cy="68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8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7" y="111915"/>
            <a:ext cx="8725358" cy="67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19" y="88136"/>
            <a:ext cx="8575858" cy="66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65" y="99152"/>
            <a:ext cx="8739682" cy="67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</cp:revision>
  <dcterms:created xsi:type="dcterms:W3CDTF">2014-02-08T01:53:36Z</dcterms:created>
  <dcterms:modified xsi:type="dcterms:W3CDTF">2014-02-08T01:58:15Z</dcterms:modified>
</cp:coreProperties>
</file>