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
  </p:notesMasterIdLst>
  <p:handoutMasterIdLst>
    <p:handoutMasterId r:id="rId31"/>
  </p:handoutMasterIdLst>
  <p:sldIdLst>
    <p:sldId id="256" r:id="rId2"/>
    <p:sldId id="262" r:id="rId3"/>
    <p:sldId id="305" r:id="rId4"/>
    <p:sldId id="315" r:id="rId5"/>
    <p:sldId id="263" r:id="rId6"/>
    <p:sldId id="316" r:id="rId7"/>
    <p:sldId id="334" r:id="rId8"/>
    <p:sldId id="335" r:id="rId9"/>
    <p:sldId id="336" r:id="rId10"/>
    <p:sldId id="317" r:id="rId11"/>
    <p:sldId id="338" r:id="rId12"/>
    <p:sldId id="339" r:id="rId13"/>
    <p:sldId id="341" r:id="rId14"/>
    <p:sldId id="323" r:id="rId15"/>
    <p:sldId id="344" r:id="rId16"/>
    <p:sldId id="348" r:id="rId17"/>
    <p:sldId id="343" r:id="rId18"/>
    <p:sldId id="347" r:id="rId19"/>
    <p:sldId id="345" r:id="rId20"/>
    <p:sldId id="350" r:id="rId21"/>
    <p:sldId id="346" r:id="rId22"/>
    <p:sldId id="328" r:id="rId23"/>
    <p:sldId id="351" r:id="rId24"/>
    <p:sldId id="352" r:id="rId25"/>
    <p:sldId id="330" r:id="rId26"/>
    <p:sldId id="331" r:id="rId27"/>
    <p:sldId id="325" r:id="rId28"/>
    <p:sldId id="266"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ED3"/>
    <a:srgbClr val="DEF2FC"/>
    <a:srgbClr val="DEEEF4"/>
    <a:srgbClr val="DBEEF4"/>
    <a:srgbClr val="CFEE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168" autoAdjust="0"/>
  </p:normalViewPr>
  <p:slideViewPr>
    <p:cSldViewPr>
      <p:cViewPr>
        <p:scale>
          <a:sx n="100" d="100"/>
          <a:sy n="100" d="100"/>
        </p:scale>
        <p:origin x="-504" y="1728"/>
      </p:cViewPr>
      <p:guideLst>
        <p:guide orient="horz" pos="2160"/>
        <p:guide pos="2880"/>
      </p:guideLst>
    </p:cSldViewPr>
  </p:slideViewPr>
  <p:notesTextViewPr>
    <p:cViewPr>
      <p:scale>
        <a:sx n="1" d="1"/>
        <a:sy n="1" d="1"/>
      </p:scale>
      <p:origin x="0" y="0"/>
    </p:cViewPr>
  </p:notesTextViewPr>
  <p:notesViewPr>
    <p:cSldViewPr>
      <p:cViewPr varScale="1">
        <p:scale>
          <a:sx n="52" d="100"/>
          <a:sy n="52" d="100"/>
        </p:scale>
        <p:origin x="-283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AD2D84-76DA-483D-9AA2-565907BB86B1}" type="doc">
      <dgm:prSet loTypeId="urn:microsoft.com/office/officeart/2005/8/layout/vList5" loCatId="list" qsTypeId="urn:microsoft.com/office/officeart/2005/8/quickstyle/3d1" qsCatId="3D" csTypeId="urn:microsoft.com/office/officeart/2005/8/colors/accent1_2" csCatId="accent1" phldr="1"/>
      <dgm:spPr/>
      <dgm:t>
        <a:bodyPr/>
        <a:lstStyle/>
        <a:p>
          <a:endParaRPr lang="zh-CN" altLang="en-US"/>
        </a:p>
      </dgm:t>
    </dgm:pt>
    <dgm:pt modelId="{B7FE824B-FDF0-447E-9052-24C4F7D8B28F}">
      <dgm:prSet/>
      <dgm:spPr/>
      <dgm:t>
        <a:bodyPr/>
        <a:lstStyle/>
        <a:p>
          <a:pPr rtl="0"/>
          <a:r>
            <a:rPr lang="en-US" altLang="zh-CN" b="1" dirty="0" smtClean="0"/>
            <a:t>EBS</a:t>
          </a:r>
          <a:r>
            <a:rPr lang="zh-CN" altLang="en-US" b="1" dirty="0" smtClean="0"/>
            <a:t>在</a:t>
          </a:r>
          <a:r>
            <a:rPr lang="en-US" b="1" dirty="0" err="1" smtClean="0"/>
            <a:t>IaaS</a:t>
          </a:r>
          <a:r>
            <a:rPr lang="zh-CN" b="1" dirty="0" smtClean="0"/>
            <a:t>架构</a:t>
          </a:r>
          <a:r>
            <a:rPr lang="zh-CN" altLang="en-US" b="1" dirty="0" smtClean="0"/>
            <a:t>中的位置</a:t>
          </a:r>
          <a:endParaRPr lang="en-US" b="1" dirty="0"/>
        </a:p>
      </dgm:t>
    </dgm:pt>
    <dgm:pt modelId="{EB1C859F-A7CB-421C-909B-98BFFA886060}" type="parTrans" cxnId="{058F7863-4A97-4CB0-A6B0-917BAE3D9D40}">
      <dgm:prSet/>
      <dgm:spPr/>
      <dgm:t>
        <a:bodyPr/>
        <a:lstStyle/>
        <a:p>
          <a:endParaRPr lang="zh-CN" altLang="en-US"/>
        </a:p>
      </dgm:t>
    </dgm:pt>
    <dgm:pt modelId="{1571413C-C7B7-453B-8C45-1FFE0D89F24D}" type="sibTrans" cxnId="{058F7863-4A97-4CB0-A6B0-917BAE3D9D40}">
      <dgm:prSet/>
      <dgm:spPr/>
      <dgm:t>
        <a:bodyPr/>
        <a:lstStyle/>
        <a:p>
          <a:endParaRPr lang="zh-CN" altLang="en-US"/>
        </a:p>
      </dgm:t>
    </dgm:pt>
    <dgm:pt modelId="{35B1B294-F05D-43C4-B4A4-1B85479EF079}">
      <dgm:prSet/>
      <dgm:spPr/>
      <dgm:t>
        <a:bodyPr/>
        <a:lstStyle/>
        <a:p>
          <a:pPr rtl="0"/>
          <a:r>
            <a:rPr lang="en-US" b="1" dirty="0" smtClean="0"/>
            <a:t>EBS</a:t>
          </a:r>
          <a:r>
            <a:rPr lang="zh-CN" b="1" dirty="0" smtClean="0"/>
            <a:t>设计需求</a:t>
          </a:r>
          <a:endParaRPr lang="en-US" b="1" dirty="0"/>
        </a:p>
      </dgm:t>
    </dgm:pt>
    <dgm:pt modelId="{43C6D23F-48DA-47A4-94C3-0FF7B388C18B}" type="parTrans" cxnId="{F219A436-157E-4919-92F8-D3FD2A6B8209}">
      <dgm:prSet/>
      <dgm:spPr/>
      <dgm:t>
        <a:bodyPr/>
        <a:lstStyle/>
        <a:p>
          <a:endParaRPr lang="zh-CN" altLang="en-US"/>
        </a:p>
      </dgm:t>
    </dgm:pt>
    <dgm:pt modelId="{F625C48D-88DF-46DE-9B50-4DAC6817C034}" type="sibTrans" cxnId="{F219A436-157E-4919-92F8-D3FD2A6B8209}">
      <dgm:prSet/>
      <dgm:spPr/>
      <dgm:t>
        <a:bodyPr/>
        <a:lstStyle/>
        <a:p>
          <a:endParaRPr lang="zh-CN" altLang="en-US"/>
        </a:p>
      </dgm:t>
    </dgm:pt>
    <dgm:pt modelId="{9890DF7E-2A7D-4893-AF50-E2087DA141BD}">
      <dgm:prSet/>
      <dgm:spPr/>
      <dgm:t>
        <a:bodyPr/>
        <a:lstStyle/>
        <a:p>
          <a:pPr rtl="0"/>
          <a:r>
            <a:rPr lang="en-US" b="1" dirty="0" err="1" smtClean="0"/>
            <a:t>OpenStack</a:t>
          </a:r>
          <a:r>
            <a:rPr lang="en-US" b="1" dirty="0" smtClean="0"/>
            <a:t> Cinder</a:t>
          </a:r>
          <a:r>
            <a:rPr lang="zh-CN" b="1" dirty="0" smtClean="0"/>
            <a:t>对</a:t>
          </a:r>
          <a:r>
            <a:rPr lang="en-US" altLang="zh-CN" b="1" dirty="0" smtClean="0"/>
            <a:t>EBS</a:t>
          </a:r>
          <a:r>
            <a:rPr lang="zh-CN" b="1" dirty="0" smtClean="0"/>
            <a:t>的支持</a:t>
          </a:r>
          <a:endParaRPr lang="en-US" b="1" dirty="0"/>
        </a:p>
      </dgm:t>
    </dgm:pt>
    <dgm:pt modelId="{E8B6582F-5515-40E2-9603-7F8AEC5757BE}" type="parTrans" cxnId="{28EC601B-DF20-49EA-862A-C37346EDB96B}">
      <dgm:prSet/>
      <dgm:spPr/>
      <dgm:t>
        <a:bodyPr/>
        <a:lstStyle/>
        <a:p>
          <a:endParaRPr lang="zh-CN" altLang="en-US"/>
        </a:p>
      </dgm:t>
    </dgm:pt>
    <dgm:pt modelId="{7C222BAC-4E11-417C-88DB-DFA229B37989}" type="sibTrans" cxnId="{28EC601B-DF20-49EA-862A-C37346EDB96B}">
      <dgm:prSet/>
      <dgm:spPr/>
      <dgm:t>
        <a:bodyPr/>
        <a:lstStyle/>
        <a:p>
          <a:endParaRPr lang="zh-CN" altLang="en-US"/>
        </a:p>
      </dgm:t>
    </dgm:pt>
    <dgm:pt modelId="{283CFAD3-6A25-4C74-A209-B9F8E7EBCBA0}">
      <dgm:prSet/>
      <dgm:spPr/>
      <dgm:t>
        <a:bodyPr/>
        <a:lstStyle/>
        <a:p>
          <a:pPr rtl="0"/>
          <a:r>
            <a:rPr lang="en-US" altLang="zh-CN" b="1" dirty="0" smtClean="0"/>
            <a:t>EBS</a:t>
          </a:r>
          <a:r>
            <a:rPr lang="zh-CN" b="1" dirty="0" smtClean="0"/>
            <a:t>开源解决方案的选择</a:t>
          </a:r>
          <a:endParaRPr lang="en-US" b="1" dirty="0"/>
        </a:p>
      </dgm:t>
    </dgm:pt>
    <dgm:pt modelId="{55FBA4A9-CCDA-4CF8-BEBE-844084077AEE}" type="parTrans" cxnId="{4B93B5B3-8743-4091-97CE-14D85112DAF6}">
      <dgm:prSet/>
      <dgm:spPr/>
      <dgm:t>
        <a:bodyPr/>
        <a:lstStyle/>
        <a:p>
          <a:endParaRPr lang="zh-CN" altLang="en-US"/>
        </a:p>
      </dgm:t>
    </dgm:pt>
    <dgm:pt modelId="{3E2FB27F-6C68-4A8E-816F-24DDD361FE0E}" type="sibTrans" cxnId="{4B93B5B3-8743-4091-97CE-14D85112DAF6}">
      <dgm:prSet/>
      <dgm:spPr/>
      <dgm:t>
        <a:bodyPr/>
        <a:lstStyle/>
        <a:p>
          <a:endParaRPr lang="zh-CN" altLang="en-US"/>
        </a:p>
      </dgm:t>
    </dgm:pt>
    <dgm:pt modelId="{CB7CD52C-68FE-4194-B370-4119440F2464}">
      <dgm:prSet/>
      <dgm:spPr/>
      <dgm:t>
        <a:bodyPr/>
        <a:lstStyle/>
        <a:p>
          <a:pPr rtl="0"/>
          <a:r>
            <a:rPr lang="en-US" b="1" dirty="0" err="1" smtClean="0"/>
            <a:t>Ceph</a:t>
          </a:r>
          <a:r>
            <a:rPr lang="zh-CN" b="1" dirty="0" smtClean="0"/>
            <a:t>的统一存储</a:t>
          </a:r>
          <a:endParaRPr lang="en-US" b="1" dirty="0"/>
        </a:p>
      </dgm:t>
    </dgm:pt>
    <dgm:pt modelId="{FA82D0E6-76D2-457B-A3D6-993ACA36774E}" type="parTrans" cxnId="{D7EC3EFB-E6C8-491A-AAEB-C31E236EF40C}">
      <dgm:prSet/>
      <dgm:spPr/>
      <dgm:t>
        <a:bodyPr/>
        <a:lstStyle/>
        <a:p>
          <a:endParaRPr lang="zh-CN" altLang="en-US"/>
        </a:p>
      </dgm:t>
    </dgm:pt>
    <dgm:pt modelId="{1B485B87-B4EF-478F-992C-57875EC87FA4}" type="sibTrans" cxnId="{D7EC3EFB-E6C8-491A-AAEB-C31E236EF40C}">
      <dgm:prSet/>
      <dgm:spPr/>
      <dgm:t>
        <a:bodyPr/>
        <a:lstStyle/>
        <a:p>
          <a:endParaRPr lang="zh-CN" altLang="en-US"/>
        </a:p>
      </dgm:t>
    </dgm:pt>
    <dgm:pt modelId="{22B1C0D9-A7E9-484A-AF49-1DF86F20E4B1}">
      <dgm:prSet/>
      <dgm:spPr/>
      <dgm:t>
        <a:bodyPr/>
        <a:lstStyle/>
        <a:p>
          <a:pPr rtl="0"/>
          <a:r>
            <a:rPr lang="en-US" altLang="zh-CN" b="1" dirty="0" smtClean="0"/>
            <a:t>EBS</a:t>
          </a:r>
          <a:r>
            <a:rPr lang="zh-CN" altLang="en-US" b="1" dirty="0" smtClean="0"/>
            <a:t>开发人员需求</a:t>
          </a:r>
          <a:endParaRPr lang="en-US" b="1" dirty="0"/>
        </a:p>
      </dgm:t>
    </dgm:pt>
    <dgm:pt modelId="{0D1B8291-C780-44B7-B0C4-A01179E4AB03}" type="parTrans" cxnId="{11BCAE5D-496D-4CFB-AE10-3881BA876863}">
      <dgm:prSet/>
      <dgm:spPr/>
      <dgm:t>
        <a:bodyPr/>
        <a:lstStyle/>
        <a:p>
          <a:endParaRPr lang="zh-CN" altLang="en-US"/>
        </a:p>
      </dgm:t>
    </dgm:pt>
    <dgm:pt modelId="{D16613B1-3B8A-4299-B67E-D5EA7D021790}" type="sibTrans" cxnId="{11BCAE5D-496D-4CFB-AE10-3881BA876863}">
      <dgm:prSet/>
      <dgm:spPr/>
      <dgm:t>
        <a:bodyPr/>
        <a:lstStyle/>
        <a:p>
          <a:endParaRPr lang="zh-CN" altLang="en-US"/>
        </a:p>
      </dgm:t>
    </dgm:pt>
    <dgm:pt modelId="{3C8EA25A-CE00-4D70-9DB6-67CA22144656}" type="pres">
      <dgm:prSet presAssocID="{4DAD2D84-76DA-483D-9AA2-565907BB86B1}" presName="Name0" presStyleCnt="0">
        <dgm:presLayoutVars>
          <dgm:dir/>
          <dgm:animLvl val="lvl"/>
          <dgm:resizeHandles val="exact"/>
        </dgm:presLayoutVars>
      </dgm:prSet>
      <dgm:spPr/>
      <dgm:t>
        <a:bodyPr/>
        <a:lstStyle/>
        <a:p>
          <a:endParaRPr lang="zh-CN" altLang="en-US"/>
        </a:p>
      </dgm:t>
    </dgm:pt>
    <dgm:pt modelId="{D63E082A-00BF-48DD-8CB9-BBD4EE776A90}" type="pres">
      <dgm:prSet presAssocID="{B7FE824B-FDF0-447E-9052-24C4F7D8B28F}" presName="linNode" presStyleCnt="0"/>
      <dgm:spPr/>
    </dgm:pt>
    <dgm:pt modelId="{B5691E75-F9DA-4BA7-9B1E-B5099078F79E}" type="pres">
      <dgm:prSet presAssocID="{B7FE824B-FDF0-447E-9052-24C4F7D8B28F}" presName="parentText" presStyleLbl="node1" presStyleIdx="0" presStyleCnt="6">
        <dgm:presLayoutVars>
          <dgm:chMax val="1"/>
          <dgm:bulletEnabled val="1"/>
        </dgm:presLayoutVars>
      </dgm:prSet>
      <dgm:spPr/>
      <dgm:t>
        <a:bodyPr/>
        <a:lstStyle/>
        <a:p>
          <a:endParaRPr lang="zh-CN" altLang="en-US"/>
        </a:p>
      </dgm:t>
    </dgm:pt>
    <dgm:pt modelId="{980A7893-7B1B-4E16-8CF5-00BE1FA8AF36}" type="pres">
      <dgm:prSet presAssocID="{1571413C-C7B7-453B-8C45-1FFE0D89F24D}" presName="sp" presStyleCnt="0"/>
      <dgm:spPr/>
    </dgm:pt>
    <dgm:pt modelId="{C4D17FBE-7588-4385-8AB4-8FD78C41B80F}" type="pres">
      <dgm:prSet presAssocID="{35B1B294-F05D-43C4-B4A4-1B85479EF079}" presName="linNode" presStyleCnt="0"/>
      <dgm:spPr/>
    </dgm:pt>
    <dgm:pt modelId="{6EB30215-660D-4FE4-9D4C-79D015D44C05}" type="pres">
      <dgm:prSet presAssocID="{35B1B294-F05D-43C4-B4A4-1B85479EF079}" presName="parentText" presStyleLbl="node1" presStyleIdx="1" presStyleCnt="6">
        <dgm:presLayoutVars>
          <dgm:chMax val="1"/>
          <dgm:bulletEnabled val="1"/>
        </dgm:presLayoutVars>
      </dgm:prSet>
      <dgm:spPr/>
      <dgm:t>
        <a:bodyPr/>
        <a:lstStyle/>
        <a:p>
          <a:endParaRPr lang="zh-CN" altLang="en-US"/>
        </a:p>
      </dgm:t>
    </dgm:pt>
    <dgm:pt modelId="{F7739F9B-80BF-4B38-B0F9-CEE69AE50437}" type="pres">
      <dgm:prSet presAssocID="{F625C48D-88DF-46DE-9B50-4DAC6817C034}" presName="sp" presStyleCnt="0"/>
      <dgm:spPr/>
    </dgm:pt>
    <dgm:pt modelId="{1D754347-7BA0-4F86-BFDE-1C4BD6C4A30D}" type="pres">
      <dgm:prSet presAssocID="{9890DF7E-2A7D-4893-AF50-E2087DA141BD}" presName="linNode" presStyleCnt="0"/>
      <dgm:spPr/>
    </dgm:pt>
    <dgm:pt modelId="{C04BC479-857A-4CA9-80A2-809A53116C09}" type="pres">
      <dgm:prSet presAssocID="{9890DF7E-2A7D-4893-AF50-E2087DA141BD}" presName="parentText" presStyleLbl="node1" presStyleIdx="2" presStyleCnt="6">
        <dgm:presLayoutVars>
          <dgm:chMax val="1"/>
          <dgm:bulletEnabled val="1"/>
        </dgm:presLayoutVars>
      </dgm:prSet>
      <dgm:spPr/>
      <dgm:t>
        <a:bodyPr/>
        <a:lstStyle/>
        <a:p>
          <a:endParaRPr lang="zh-CN" altLang="en-US"/>
        </a:p>
      </dgm:t>
    </dgm:pt>
    <dgm:pt modelId="{7F03EFA7-DC11-45EC-99EF-49E6AA19409C}" type="pres">
      <dgm:prSet presAssocID="{7C222BAC-4E11-417C-88DB-DFA229B37989}" presName="sp" presStyleCnt="0"/>
      <dgm:spPr/>
    </dgm:pt>
    <dgm:pt modelId="{9B02D33E-0878-4C63-9324-71E190C68110}" type="pres">
      <dgm:prSet presAssocID="{283CFAD3-6A25-4C74-A209-B9F8E7EBCBA0}" presName="linNode" presStyleCnt="0"/>
      <dgm:spPr/>
    </dgm:pt>
    <dgm:pt modelId="{C2461782-FBCE-4C48-BB43-942717EF9DAA}" type="pres">
      <dgm:prSet presAssocID="{283CFAD3-6A25-4C74-A209-B9F8E7EBCBA0}" presName="parentText" presStyleLbl="node1" presStyleIdx="3" presStyleCnt="6">
        <dgm:presLayoutVars>
          <dgm:chMax val="1"/>
          <dgm:bulletEnabled val="1"/>
        </dgm:presLayoutVars>
      </dgm:prSet>
      <dgm:spPr/>
      <dgm:t>
        <a:bodyPr/>
        <a:lstStyle/>
        <a:p>
          <a:endParaRPr lang="zh-CN" altLang="en-US"/>
        </a:p>
      </dgm:t>
    </dgm:pt>
    <dgm:pt modelId="{24EAD23F-5F96-4BF0-A5ED-93701F7D1602}" type="pres">
      <dgm:prSet presAssocID="{3E2FB27F-6C68-4A8E-816F-24DDD361FE0E}" presName="sp" presStyleCnt="0"/>
      <dgm:spPr/>
    </dgm:pt>
    <dgm:pt modelId="{4155A93B-F732-42CB-995A-99E1694E410C}" type="pres">
      <dgm:prSet presAssocID="{CB7CD52C-68FE-4194-B370-4119440F2464}" presName="linNode" presStyleCnt="0"/>
      <dgm:spPr/>
    </dgm:pt>
    <dgm:pt modelId="{5C7D3404-5C55-4BA7-888C-237CDE863C90}" type="pres">
      <dgm:prSet presAssocID="{CB7CD52C-68FE-4194-B370-4119440F2464}" presName="parentText" presStyleLbl="node1" presStyleIdx="4" presStyleCnt="6">
        <dgm:presLayoutVars>
          <dgm:chMax val="1"/>
          <dgm:bulletEnabled val="1"/>
        </dgm:presLayoutVars>
      </dgm:prSet>
      <dgm:spPr/>
      <dgm:t>
        <a:bodyPr/>
        <a:lstStyle/>
        <a:p>
          <a:endParaRPr lang="zh-CN" altLang="en-US"/>
        </a:p>
      </dgm:t>
    </dgm:pt>
    <dgm:pt modelId="{028E3E99-3E72-48D1-ACE8-6C48781B2F06}" type="pres">
      <dgm:prSet presAssocID="{1B485B87-B4EF-478F-992C-57875EC87FA4}" presName="sp" presStyleCnt="0"/>
      <dgm:spPr/>
    </dgm:pt>
    <dgm:pt modelId="{12BEAAE7-0A1A-4F1A-9FA6-89B854CEDEA3}" type="pres">
      <dgm:prSet presAssocID="{22B1C0D9-A7E9-484A-AF49-1DF86F20E4B1}" presName="linNode" presStyleCnt="0"/>
      <dgm:spPr/>
    </dgm:pt>
    <dgm:pt modelId="{2432FC92-89ED-47B6-B825-E5D7A5BDD7BF}" type="pres">
      <dgm:prSet presAssocID="{22B1C0D9-A7E9-484A-AF49-1DF86F20E4B1}" presName="parentText" presStyleLbl="node1" presStyleIdx="5" presStyleCnt="6">
        <dgm:presLayoutVars>
          <dgm:chMax val="1"/>
          <dgm:bulletEnabled val="1"/>
        </dgm:presLayoutVars>
      </dgm:prSet>
      <dgm:spPr/>
      <dgm:t>
        <a:bodyPr/>
        <a:lstStyle/>
        <a:p>
          <a:endParaRPr lang="zh-CN" altLang="en-US"/>
        </a:p>
      </dgm:t>
    </dgm:pt>
  </dgm:ptLst>
  <dgm:cxnLst>
    <dgm:cxn modelId="{058F7863-4A97-4CB0-A6B0-917BAE3D9D40}" srcId="{4DAD2D84-76DA-483D-9AA2-565907BB86B1}" destId="{B7FE824B-FDF0-447E-9052-24C4F7D8B28F}" srcOrd="0" destOrd="0" parTransId="{EB1C859F-A7CB-421C-909B-98BFFA886060}" sibTransId="{1571413C-C7B7-453B-8C45-1FFE0D89F24D}"/>
    <dgm:cxn modelId="{5AF314E1-BDD4-4F3C-9DFB-12D8598737A0}" type="presOf" srcId="{9890DF7E-2A7D-4893-AF50-E2087DA141BD}" destId="{C04BC479-857A-4CA9-80A2-809A53116C09}" srcOrd="0" destOrd="0" presId="urn:microsoft.com/office/officeart/2005/8/layout/vList5"/>
    <dgm:cxn modelId="{75CF92EC-15DF-4B01-AD33-F8679714B4C1}" type="presOf" srcId="{22B1C0D9-A7E9-484A-AF49-1DF86F20E4B1}" destId="{2432FC92-89ED-47B6-B825-E5D7A5BDD7BF}" srcOrd="0" destOrd="0" presId="urn:microsoft.com/office/officeart/2005/8/layout/vList5"/>
    <dgm:cxn modelId="{AEB918C2-5844-4640-8414-94648D694B72}" type="presOf" srcId="{B7FE824B-FDF0-447E-9052-24C4F7D8B28F}" destId="{B5691E75-F9DA-4BA7-9B1E-B5099078F79E}" srcOrd="0" destOrd="0" presId="urn:microsoft.com/office/officeart/2005/8/layout/vList5"/>
    <dgm:cxn modelId="{11BCAE5D-496D-4CFB-AE10-3881BA876863}" srcId="{4DAD2D84-76DA-483D-9AA2-565907BB86B1}" destId="{22B1C0D9-A7E9-484A-AF49-1DF86F20E4B1}" srcOrd="5" destOrd="0" parTransId="{0D1B8291-C780-44B7-B0C4-A01179E4AB03}" sibTransId="{D16613B1-3B8A-4299-B67E-D5EA7D021790}"/>
    <dgm:cxn modelId="{A9F347C3-CC36-49C7-A286-4F6432692156}" type="presOf" srcId="{4DAD2D84-76DA-483D-9AA2-565907BB86B1}" destId="{3C8EA25A-CE00-4D70-9DB6-67CA22144656}" srcOrd="0" destOrd="0" presId="urn:microsoft.com/office/officeart/2005/8/layout/vList5"/>
    <dgm:cxn modelId="{4B93B5B3-8743-4091-97CE-14D85112DAF6}" srcId="{4DAD2D84-76DA-483D-9AA2-565907BB86B1}" destId="{283CFAD3-6A25-4C74-A209-B9F8E7EBCBA0}" srcOrd="3" destOrd="0" parTransId="{55FBA4A9-CCDA-4CF8-BEBE-844084077AEE}" sibTransId="{3E2FB27F-6C68-4A8E-816F-24DDD361FE0E}"/>
    <dgm:cxn modelId="{28EC601B-DF20-49EA-862A-C37346EDB96B}" srcId="{4DAD2D84-76DA-483D-9AA2-565907BB86B1}" destId="{9890DF7E-2A7D-4893-AF50-E2087DA141BD}" srcOrd="2" destOrd="0" parTransId="{E8B6582F-5515-40E2-9603-7F8AEC5757BE}" sibTransId="{7C222BAC-4E11-417C-88DB-DFA229B37989}"/>
    <dgm:cxn modelId="{9178C5D1-19FA-4670-BFF6-26E9AFFA15A7}" type="presOf" srcId="{35B1B294-F05D-43C4-B4A4-1B85479EF079}" destId="{6EB30215-660D-4FE4-9D4C-79D015D44C05}" srcOrd="0" destOrd="0" presId="urn:microsoft.com/office/officeart/2005/8/layout/vList5"/>
    <dgm:cxn modelId="{A46EE172-064A-4111-A20C-6B0F3A7DCED5}" type="presOf" srcId="{283CFAD3-6A25-4C74-A209-B9F8E7EBCBA0}" destId="{C2461782-FBCE-4C48-BB43-942717EF9DAA}" srcOrd="0" destOrd="0" presId="urn:microsoft.com/office/officeart/2005/8/layout/vList5"/>
    <dgm:cxn modelId="{D7128797-720D-4220-9A81-DD8E56100865}" type="presOf" srcId="{CB7CD52C-68FE-4194-B370-4119440F2464}" destId="{5C7D3404-5C55-4BA7-888C-237CDE863C90}" srcOrd="0" destOrd="0" presId="urn:microsoft.com/office/officeart/2005/8/layout/vList5"/>
    <dgm:cxn modelId="{D7EC3EFB-E6C8-491A-AAEB-C31E236EF40C}" srcId="{4DAD2D84-76DA-483D-9AA2-565907BB86B1}" destId="{CB7CD52C-68FE-4194-B370-4119440F2464}" srcOrd="4" destOrd="0" parTransId="{FA82D0E6-76D2-457B-A3D6-993ACA36774E}" sibTransId="{1B485B87-B4EF-478F-992C-57875EC87FA4}"/>
    <dgm:cxn modelId="{F219A436-157E-4919-92F8-D3FD2A6B8209}" srcId="{4DAD2D84-76DA-483D-9AA2-565907BB86B1}" destId="{35B1B294-F05D-43C4-B4A4-1B85479EF079}" srcOrd="1" destOrd="0" parTransId="{43C6D23F-48DA-47A4-94C3-0FF7B388C18B}" sibTransId="{F625C48D-88DF-46DE-9B50-4DAC6817C034}"/>
    <dgm:cxn modelId="{3ADEBFC9-08B9-440B-B131-5548BDCC74B9}" type="presParOf" srcId="{3C8EA25A-CE00-4D70-9DB6-67CA22144656}" destId="{D63E082A-00BF-48DD-8CB9-BBD4EE776A90}" srcOrd="0" destOrd="0" presId="urn:microsoft.com/office/officeart/2005/8/layout/vList5"/>
    <dgm:cxn modelId="{6568CC35-703F-4C5C-AB60-E83392D8A679}" type="presParOf" srcId="{D63E082A-00BF-48DD-8CB9-BBD4EE776A90}" destId="{B5691E75-F9DA-4BA7-9B1E-B5099078F79E}" srcOrd="0" destOrd="0" presId="urn:microsoft.com/office/officeart/2005/8/layout/vList5"/>
    <dgm:cxn modelId="{7CABC7BE-BAAE-40AD-AAF2-9B417DC8E2D7}" type="presParOf" srcId="{3C8EA25A-CE00-4D70-9DB6-67CA22144656}" destId="{980A7893-7B1B-4E16-8CF5-00BE1FA8AF36}" srcOrd="1" destOrd="0" presId="urn:microsoft.com/office/officeart/2005/8/layout/vList5"/>
    <dgm:cxn modelId="{D6A2CDAE-672F-4EF6-9618-D351E10EA9D7}" type="presParOf" srcId="{3C8EA25A-CE00-4D70-9DB6-67CA22144656}" destId="{C4D17FBE-7588-4385-8AB4-8FD78C41B80F}" srcOrd="2" destOrd="0" presId="urn:microsoft.com/office/officeart/2005/8/layout/vList5"/>
    <dgm:cxn modelId="{C432435A-07CE-46EE-A149-64A28D76A44D}" type="presParOf" srcId="{C4D17FBE-7588-4385-8AB4-8FD78C41B80F}" destId="{6EB30215-660D-4FE4-9D4C-79D015D44C05}" srcOrd="0" destOrd="0" presId="urn:microsoft.com/office/officeart/2005/8/layout/vList5"/>
    <dgm:cxn modelId="{38014386-7F34-4917-B1CC-348C38FF0778}" type="presParOf" srcId="{3C8EA25A-CE00-4D70-9DB6-67CA22144656}" destId="{F7739F9B-80BF-4B38-B0F9-CEE69AE50437}" srcOrd="3" destOrd="0" presId="urn:microsoft.com/office/officeart/2005/8/layout/vList5"/>
    <dgm:cxn modelId="{CAA0B719-51CB-46A6-8B86-4AD81FF2BF12}" type="presParOf" srcId="{3C8EA25A-CE00-4D70-9DB6-67CA22144656}" destId="{1D754347-7BA0-4F86-BFDE-1C4BD6C4A30D}" srcOrd="4" destOrd="0" presId="urn:microsoft.com/office/officeart/2005/8/layout/vList5"/>
    <dgm:cxn modelId="{5F59D86E-5DC6-4F28-A439-65DADFBB2B21}" type="presParOf" srcId="{1D754347-7BA0-4F86-BFDE-1C4BD6C4A30D}" destId="{C04BC479-857A-4CA9-80A2-809A53116C09}" srcOrd="0" destOrd="0" presId="urn:microsoft.com/office/officeart/2005/8/layout/vList5"/>
    <dgm:cxn modelId="{9ED95009-163B-48CF-800A-9AEA27D7D450}" type="presParOf" srcId="{3C8EA25A-CE00-4D70-9DB6-67CA22144656}" destId="{7F03EFA7-DC11-45EC-99EF-49E6AA19409C}" srcOrd="5" destOrd="0" presId="urn:microsoft.com/office/officeart/2005/8/layout/vList5"/>
    <dgm:cxn modelId="{20ECB04C-E47B-43DD-AB2D-880D5B375E99}" type="presParOf" srcId="{3C8EA25A-CE00-4D70-9DB6-67CA22144656}" destId="{9B02D33E-0878-4C63-9324-71E190C68110}" srcOrd="6" destOrd="0" presId="urn:microsoft.com/office/officeart/2005/8/layout/vList5"/>
    <dgm:cxn modelId="{ACCCCACC-65D7-41FB-AE23-34826B80E2CB}" type="presParOf" srcId="{9B02D33E-0878-4C63-9324-71E190C68110}" destId="{C2461782-FBCE-4C48-BB43-942717EF9DAA}" srcOrd="0" destOrd="0" presId="urn:microsoft.com/office/officeart/2005/8/layout/vList5"/>
    <dgm:cxn modelId="{DDD2C16F-3ADD-4EBA-9CB9-54861970469D}" type="presParOf" srcId="{3C8EA25A-CE00-4D70-9DB6-67CA22144656}" destId="{24EAD23F-5F96-4BF0-A5ED-93701F7D1602}" srcOrd="7" destOrd="0" presId="urn:microsoft.com/office/officeart/2005/8/layout/vList5"/>
    <dgm:cxn modelId="{4A624D3C-74B6-427B-B40A-BA0DE1836487}" type="presParOf" srcId="{3C8EA25A-CE00-4D70-9DB6-67CA22144656}" destId="{4155A93B-F732-42CB-995A-99E1694E410C}" srcOrd="8" destOrd="0" presId="urn:microsoft.com/office/officeart/2005/8/layout/vList5"/>
    <dgm:cxn modelId="{2B19F368-7967-408A-94E4-8FB7870B44FD}" type="presParOf" srcId="{4155A93B-F732-42CB-995A-99E1694E410C}" destId="{5C7D3404-5C55-4BA7-888C-237CDE863C90}" srcOrd="0" destOrd="0" presId="urn:microsoft.com/office/officeart/2005/8/layout/vList5"/>
    <dgm:cxn modelId="{8761CFFD-7540-4AB8-A464-C62927643667}" type="presParOf" srcId="{3C8EA25A-CE00-4D70-9DB6-67CA22144656}" destId="{028E3E99-3E72-48D1-ACE8-6C48781B2F06}" srcOrd="9" destOrd="0" presId="urn:microsoft.com/office/officeart/2005/8/layout/vList5"/>
    <dgm:cxn modelId="{3D8AF888-15F7-4665-ACF6-C232FA3AFE4E}" type="presParOf" srcId="{3C8EA25A-CE00-4D70-9DB6-67CA22144656}" destId="{12BEAAE7-0A1A-4F1A-9FA6-89B854CEDEA3}" srcOrd="10" destOrd="0" presId="urn:microsoft.com/office/officeart/2005/8/layout/vList5"/>
    <dgm:cxn modelId="{8A0BB7E2-3FC1-4F03-A901-FD529E92F9CE}" type="presParOf" srcId="{12BEAAE7-0A1A-4F1A-9FA6-89B854CEDEA3}" destId="{2432FC92-89ED-47B6-B825-E5D7A5BDD7BF}"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D77F6E5-DDA5-451B-BF3C-159C24FB0186}" type="doc">
      <dgm:prSet loTypeId="urn:microsoft.com/office/officeart/2005/8/layout/vList2" loCatId="list" qsTypeId="urn:microsoft.com/office/officeart/2005/8/quickstyle/3d1" qsCatId="3D" csTypeId="urn:microsoft.com/office/officeart/2005/8/colors/accent0_1" csCatId="mainScheme" phldr="1"/>
      <dgm:spPr/>
      <dgm:t>
        <a:bodyPr/>
        <a:lstStyle/>
        <a:p>
          <a:endParaRPr lang="zh-CN" altLang="en-US"/>
        </a:p>
      </dgm:t>
    </dgm:pt>
    <dgm:pt modelId="{43B979C1-DC91-4F62-9AD2-CBED3CD84808}">
      <dgm:prSet custT="1"/>
      <dgm:spPr/>
      <dgm:t>
        <a:bodyPr/>
        <a:lstStyle/>
        <a:p>
          <a:pPr rtl="0"/>
          <a:r>
            <a:rPr lang="zh-CN" sz="1200" baseline="0" dirty="0" smtClean="0"/>
            <a:t>如何选择后端存储，可以从性能、可靠性、价格三方面考虑</a:t>
          </a:r>
          <a:endParaRPr lang="en-US" sz="1200" baseline="0" dirty="0"/>
        </a:p>
      </dgm:t>
    </dgm:pt>
    <dgm:pt modelId="{4042EAD7-3BFC-4827-82F8-70699997462D}" type="parTrans" cxnId="{092603B6-5424-4B69-90AC-D9066DBFC0E2}">
      <dgm:prSet/>
      <dgm:spPr/>
      <dgm:t>
        <a:bodyPr/>
        <a:lstStyle/>
        <a:p>
          <a:endParaRPr lang="zh-CN" altLang="en-US" sz="1200"/>
        </a:p>
      </dgm:t>
    </dgm:pt>
    <dgm:pt modelId="{0EFF7FD1-1522-41D1-823C-E7096A8B4268}" type="sibTrans" cxnId="{092603B6-5424-4B69-90AC-D9066DBFC0E2}">
      <dgm:prSet/>
      <dgm:spPr/>
      <dgm:t>
        <a:bodyPr/>
        <a:lstStyle/>
        <a:p>
          <a:endParaRPr lang="zh-CN" altLang="en-US" sz="1200"/>
        </a:p>
      </dgm:t>
    </dgm:pt>
    <dgm:pt modelId="{8D9BD4B5-634F-4DF6-A7D2-672071E1E6E3}">
      <dgm:prSet custT="1"/>
      <dgm:spPr/>
      <dgm:t>
        <a:bodyPr/>
        <a:lstStyle/>
        <a:p>
          <a:pPr rtl="0"/>
          <a:r>
            <a:rPr lang="zh-CN" sz="1200" baseline="0" dirty="0" smtClean="0"/>
            <a:t>假如本来就有</a:t>
          </a:r>
          <a:r>
            <a:rPr lang="en-US" sz="1200" baseline="0" dirty="0" smtClean="0"/>
            <a:t>IP-SAN</a:t>
          </a:r>
          <a:r>
            <a:rPr lang="zh-CN" sz="1200" baseline="0" dirty="0" smtClean="0"/>
            <a:t>或</a:t>
          </a:r>
          <a:r>
            <a:rPr lang="en-US" sz="1200" baseline="0" dirty="0" smtClean="0"/>
            <a:t>NAS</a:t>
          </a:r>
          <a:r>
            <a:rPr lang="zh-CN" sz="1200" baseline="0" dirty="0" smtClean="0"/>
            <a:t>，而且</a:t>
          </a:r>
          <a:r>
            <a:rPr lang="en-US" sz="1200" baseline="0" dirty="0" smtClean="0"/>
            <a:t>cinder</a:t>
          </a:r>
          <a:r>
            <a:rPr lang="zh-CN" sz="1200" baseline="0" dirty="0" smtClean="0"/>
            <a:t>也支持，则就可以直接用</a:t>
          </a:r>
          <a:r>
            <a:rPr lang="en-US" sz="1200" baseline="0" dirty="0" smtClean="0"/>
            <a:t>, SAN</a:t>
          </a:r>
          <a:r>
            <a:rPr lang="zh-CN" sz="1200" baseline="0" dirty="0" smtClean="0"/>
            <a:t>和</a:t>
          </a:r>
          <a:r>
            <a:rPr lang="en-US" sz="1200" baseline="0" dirty="0" smtClean="0"/>
            <a:t>NAS</a:t>
          </a:r>
          <a:r>
            <a:rPr lang="zh-CN" sz="1200" baseline="0" dirty="0" smtClean="0"/>
            <a:t>的缺点</a:t>
          </a:r>
          <a:r>
            <a:rPr lang="en-US" sz="1200" baseline="0" dirty="0" smtClean="0"/>
            <a:t>(</a:t>
          </a:r>
          <a:r>
            <a:rPr lang="zh-CN" sz="1200" baseline="0" dirty="0" smtClean="0"/>
            <a:t>价格高、数据与计算分离、扩展性差、带宽有限制</a:t>
          </a:r>
          <a:r>
            <a:rPr lang="en-US" sz="1200" baseline="0" dirty="0" smtClean="0"/>
            <a:t>)</a:t>
          </a:r>
          <a:endParaRPr lang="en-US" sz="1200" baseline="0" dirty="0"/>
        </a:p>
      </dgm:t>
    </dgm:pt>
    <dgm:pt modelId="{147EA095-1151-42A0-828D-A505413C7E47}" type="parTrans" cxnId="{06B43E12-E7C0-4EB6-8410-AB9DF870EF91}">
      <dgm:prSet/>
      <dgm:spPr/>
      <dgm:t>
        <a:bodyPr/>
        <a:lstStyle/>
        <a:p>
          <a:endParaRPr lang="zh-CN" altLang="en-US" sz="1200"/>
        </a:p>
      </dgm:t>
    </dgm:pt>
    <dgm:pt modelId="{2B722282-D893-4B3A-8827-7A2707C800DF}" type="sibTrans" cxnId="{06B43E12-E7C0-4EB6-8410-AB9DF870EF91}">
      <dgm:prSet/>
      <dgm:spPr/>
      <dgm:t>
        <a:bodyPr/>
        <a:lstStyle/>
        <a:p>
          <a:endParaRPr lang="zh-CN" altLang="en-US" sz="1200"/>
        </a:p>
      </dgm:t>
    </dgm:pt>
    <dgm:pt modelId="{A170F9BA-2395-44C6-919D-D0698C043AF5}">
      <dgm:prSet custT="1"/>
      <dgm:spPr/>
      <dgm:t>
        <a:bodyPr/>
        <a:lstStyle/>
        <a:p>
          <a:pPr rtl="0"/>
          <a:r>
            <a:rPr lang="en-US" sz="1200" baseline="0" smtClean="0"/>
            <a:t>GlusterFS</a:t>
          </a:r>
          <a:r>
            <a:rPr lang="zh-CN" sz="1200" baseline="0" dirty="0" smtClean="0"/>
            <a:t>作为块设备存储的缺点</a:t>
          </a:r>
          <a:r>
            <a:rPr lang="en-US" sz="1200" baseline="0" dirty="0" smtClean="0"/>
            <a:t>(</a:t>
          </a:r>
          <a:r>
            <a:rPr lang="zh-CN" sz="1200" baseline="0" dirty="0" smtClean="0"/>
            <a:t>不在</a:t>
          </a:r>
          <a:r>
            <a:rPr lang="en-US" sz="1200" baseline="0" dirty="0" smtClean="0"/>
            <a:t>kernel</a:t>
          </a:r>
          <a:r>
            <a:rPr lang="zh-CN" sz="1200" baseline="0" dirty="0" smtClean="0"/>
            <a:t>、使用</a:t>
          </a:r>
          <a:r>
            <a:rPr lang="en-US" sz="1200" baseline="0" dirty="0" smtClean="0"/>
            <a:t>fuse</a:t>
          </a:r>
          <a:r>
            <a:rPr lang="zh-CN" sz="1200" baseline="0" dirty="0" smtClean="0"/>
            <a:t>，速度慢</a:t>
          </a:r>
          <a:r>
            <a:rPr lang="en-US" sz="1200" baseline="0" dirty="0" smtClean="0"/>
            <a:t>)</a:t>
          </a:r>
          <a:endParaRPr lang="en-US" sz="1200" baseline="0" dirty="0"/>
        </a:p>
      </dgm:t>
    </dgm:pt>
    <dgm:pt modelId="{AABF6912-8502-4A79-BB3A-F302569310EF}" type="parTrans" cxnId="{308999FE-F99E-4AEE-9980-3C762E54EFB5}">
      <dgm:prSet/>
      <dgm:spPr/>
      <dgm:t>
        <a:bodyPr/>
        <a:lstStyle/>
        <a:p>
          <a:endParaRPr lang="zh-CN" altLang="en-US" sz="1200"/>
        </a:p>
      </dgm:t>
    </dgm:pt>
    <dgm:pt modelId="{90E53EBE-60FB-4D4E-B391-A79E47A06560}" type="sibTrans" cxnId="{308999FE-F99E-4AEE-9980-3C762E54EFB5}">
      <dgm:prSet/>
      <dgm:spPr/>
      <dgm:t>
        <a:bodyPr/>
        <a:lstStyle/>
        <a:p>
          <a:endParaRPr lang="zh-CN" altLang="en-US" sz="1200"/>
        </a:p>
      </dgm:t>
    </dgm:pt>
    <dgm:pt modelId="{D4E0EC83-3E94-4974-9D72-12E9E9EDE30F}">
      <dgm:prSet custT="1"/>
      <dgm:spPr/>
      <dgm:t>
        <a:bodyPr/>
        <a:lstStyle/>
        <a:p>
          <a:pPr rtl="0"/>
          <a:r>
            <a:rPr lang="zh-CN" sz="1200" baseline="0" dirty="0" smtClean="0"/>
            <a:t>对成本敏感的也可以选择</a:t>
          </a:r>
          <a:r>
            <a:rPr lang="en-US" sz="1200" baseline="0" dirty="0" err="1" smtClean="0"/>
            <a:t>iSCSI+LVM+RAID</a:t>
          </a:r>
          <a:r>
            <a:rPr lang="zh-CN" sz="1200" baseline="0" dirty="0" smtClean="0"/>
            <a:t>的方案</a:t>
          </a:r>
          <a:endParaRPr lang="en-US" sz="1200" baseline="0" dirty="0"/>
        </a:p>
      </dgm:t>
    </dgm:pt>
    <dgm:pt modelId="{C67A38FF-16FC-4A22-AC91-86B2DECFB8F7}" type="parTrans" cxnId="{E2251C44-EBC3-4B0D-9F16-591A4CF9C9E9}">
      <dgm:prSet/>
      <dgm:spPr/>
      <dgm:t>
        <a:bodyPr/>
        <a:lstStyle/>
        <a:p>
          <a:endParaRPr lang="zh-CN" altLang="en-US" sz="1200"/>
        </a:p>
      </dgm:t>
    </dgm:pt>
    <dgm:pt modelId="{5341B057-6C9C-415C-B67E-EDD558EF403A}" type="sibTrans" cxnId="{E2251C44-EBC3-4B0D-9F16-591A4CF9C9E9}">
      <dgm:prSet/>
      <dgm:spPr/>
      <dgm:t>
        <a:bodyPr/>
        <a:lstStyle/>
        <a:p>
          <a:endParaRPr lang="zh-CN" altLang="en-US" sz="1200"/>
        </a:p>
      </dgm:t>
    </dgm:pt>
    <dgm:pt modelId="{D579C224-D7BF-4F01-9E5C-DEFA7CDE5797}">
      <dgm:prSet custT="1"/>
      <dgm:spPr/>
      <dgm:t>
        <a:bodyPr/>
        <a:lstStyle/>
        <a:p>
          <a:pPr rtl="0"/>
          <a:r>
            <a:rPr lang="zh-CN" sz="1200" baseline="0" dirty="0" smtClean="0"/>
            <a:t>要综合解决虚拟机存储的安全，成本，性能的问题，也可以用</a:t>
          </a:r>
          <a:r>
            <a:rPr lang="en-US" sz="1200" baseline="0" dirty="0" err="1" smtClean="0"/>
            <a:t>ceph</a:t>
          </a:r>
          <a:r>
            <a:rPr lang="zh-CN" sz="1200" baseline="0" dirty="0" smtClean="0"/>
            <a:t>和</a:t>
          </a:r>
          <a:r>
            <a:rPr lang="en-US" sz="1200" baseline="0" dirty="0" smtClean="0"/>
            <a:t>sheepdog</a:t>
          </a:r>
          <a:endParaRPr lang="en-US" sz="1200" baseline="0" dirty="0"/>
        </a:p>
      </dgm:t>
    </dgm:pt>
    <dgm:pt modelId="{1690D0BE-C104-4A28-83E5-F194AA930517}" type="parTrans" cxnId="{F2A17C66-7D6B-4B69-98D3-C1351C0FC2C3}">
      <dgm:prSet/>
      <dgm:spPr/>
      <dgm:t>
        <a:bodyPr/>
        <a:lstStyle/>
        <a:p>
          <a:endParaRPr lang="zh-CN" altLang="en-US" sz="1200"/>
        </a:p>
      </dgm:t>
    </dgm:pt>
    <dgm:pt modelId="{6AB324C7-6846-455F-A503-AA2E9A0731F3}" type="sibTrans" cxnId="{F2A17C66-7D6B-4B69-98D3-C1351C0FC2C3}">
      <dgm:prSet/>
      <dgm:spPr/>
      <dgm:t>
        <a:bodyPr/>
        <a:lstStyle/>
        <a:p>
          <a:endParaRPr lang="zh-CN" altLang="en-US" sz="1200"/>
        </a:p>
      </dgm:t>
    </dgm:pt>
    <dgm:pt modelId="{9944DF6D-0B55-4F37-90A3-2CF86A35F5A9}">
      <dgm:prSet custT="1"/>
      <dgm:spPr/>
      <dgm:t>
        <a:bodyPr/>
        <a:lstStyle/>
        <a:p>
          <a:pPr rtl="0"/>
          <a:r>
            <a:rPr lang="zh-CN" sz="1200" baseline="0" dirty="0" smtClean="0"/>
            <a:t>目前</a:t>
          </a:r>
          <a:r>
            <a:rPr lang="en-US" sz="1200" baseline="0" dirty="0" smtClean="0"/>
            <a:t>sheepdog</a:t>
          </a:r>
          <a:r>
            <a:rPr lang="zh-CN" sz="1200" baseline="0" dirty="0" smtClean="0"/>
            <a:t>，只能支持</a:t>
          </a:r>
          <a:r>
            <a:rPr lang="en-US" sz="1200" baseline="0" dirty="0" err="1" smtClean="0"/>
            <a:t>kvm</a:t>
          </a:r>
          <a:endParaRPr lang="en-US" sz="1200" baseline="0" dirty="0"/>
        </a:p>
      </dgm:t>
    </dgm:pt>
    <dgm:pt modelId="{A5EAE983-3323-4762-AED0-134188B01EFD}" type="parTrans" cxnId="{7345827E-5155-43EF-AD74-21253F03A322}">
      <dgm:prSet/>
      <dgm:spPr/>
      <dgm:t>
        <a:bodyPr/>
        <a:lstStyle/>
        <a:p>
          <a:endParaRPr lang="zh-CN" altLang="en-US" sz="1200"/>
        </a:p>
      </dgm:t>
    </dgm:pt>
    <dgm:pt modelId="{B9CC8542-7609-4445-B787-3B669B7CA00E}" type="sibTrans" cxnId="{7345827E-5155-43EF-AD74-21253F03A322}">
      <dgm:prSet/>
      <dgm:spPr/>
      <dgm:t>
        <a:bodyPr/>
        <a:lstStyle/>
        <a:p>
          <a:endParaRPr lang="zh-CN" altLang="en-US" sz="1200"/>
        </a:p>
      </dgm:t>
    </dgm:pt>
    <dgm:pt modelId="{DD23A1FF-F9C3-4EA6-ACA1-3FE296C20EFC}">
      <dgm:prSet custT="1"/>
      <dgm:spPr/>
      <dgm:t>
        <a:bodyPr/>
        <a:lstStyle/>
        <a:p>
          <a:pPr rtl="0"/>
          <a:r>
            <a:rPr lang="en-US" sz="1200" baseline="0" dirty="0" err="1" smtClean="0"/>
            <a:t>ceph</a:t>
          </a:r>
          <a:r>
            <a:rPr lang="zh-CN" sz="1200" baseline="0" dirty="0" smtClean="0"/>
            <a:t>的优点</a:t>
          </a:r>
          <a:r>
            <a:rPr lang="en-US" sz="1200" baseline="0" dirty="0" smtClean="0"/>
            <a:t>(</a:t>
          </a:r>
          <a:r>
            <a:rPr lang="zh-CN" sz="1200" baseline="0" dirty="0" smtClean="0"/>
            <a:t>在主线</a:t>
          </a:r>
          <a:r>
            <a:rPr lang="en-US" sz="1200" baseline="0" dirty="0" smtClean="0"/>
            <a:t>kernel</a:t>
          </a:r>
          <a:r>
            <a:rPr lang="zh-CN" sz="1200" baseline="0" dirty="0" smtClean="0"/>
            <a:t>中、</a:t>
          </a:r>
          <a:r>
            <a:rPr lang="en-US" sz="1200" baseline="0" dirty="0" smtClean="0"/>
            <a:t>client</a:t>
          </a:r>
          <a:r>
            <a:rPr lang="zh-CN" sz="1200" baseline="0" dirty="0" smtClean="0"/>
            <a:t>运行在内核态、支持普通硬件、线性扩展</a:t>
          </a:r>
          <a:r>
            <a:rPr lang="en-US" sz="1200" baseline="0" dirty="0" smtClean="0"/>
            <a:t>)</a:t>
          </a:r>
          <a:endParaRPr lang="en-US" sz="1200" baseline="0" dirty="0"/>
        </a:p>
      </dgm:t>
    </dgm:pt>
    <dgm:pt modelId="{90AE220B-E843-4809-97ED-7C2662768760}" type="parTrans" cxnId="{D438EC89-3068-4223-A0F8-0FC59284EF9A}">
      <dgm:prSet/>
      <dgm:spPr/>
      <dgm:t>
        <a:bodyPr/>
        <a:lstStyle/>
        <a:p>
          <a:endParaRPr lang="zh-CN" altLang="en-US" sz="1200"/>
        </a:p>
      </dgm:t>
    </dgm:pt>
    <dgm:pt modelId="{7B410617-8892-49EF-9663-00D99530746D}" type="sibTrans" cxnId="{D438EC89-3068-4223-A0F8-0FC59284EF9A}">
      <dgm:prSet/>
      <dgm:spPr/>
      <dgm:t>
        <a:bodyPr/>
        <a:lstStyle/>
        <a:p>
          <a:endParaRPr lang="zh-CN" altLang="en-US" sz="1200"/>
        </a:p>
      </dgm:t>
    </dgm:pt>
    <dgm:pt modelId="{FF8CF296-B45A-45AF-B1EC-A7046632D25F}">
      <dgm:prSet custT="1"/>
      <dgm:spPr/>
      <dgm:t>
        <a:bodyPr/>
        <a:lstStyle/>
        <a:p>
          <a:pPr rtl="0"/>
          <a:r>
            <a:rPr lang="zh-CN" sz="1200" baseline="0" dirty="0" smtClean="0"/>
            <a:t>块设备存储解决方案必备条件</a:t>
          </a:r>
          <a:r>
            <a:rPr lang="en-US" sz="1200" baseline="0" dirty="0" smtClean="0"/>
            <a:t>(</a:t>
          </a:r>
          <a:r>
            <a:rPr lang="zh-CN" sz="1200" baseline="0" dirty="0" smtClean="0"/>
            <a:t>线性扩展、自动化</a:t>
          </a:r>
          <a:r>
            <a:rPr lang="en-US" sz="1200" baseline="0" dirty="0" smtClean="0"/>
            <a:t>)</a:t>
          </a:r>
          <a:endParaRPr lang="en-US" sz="1200" baseline="0" dirty="0"/>
        </a:p>
      </dgm:t>
    </dgm:pt>
    <dgm:pt modelId="{74DA0C90-5E21-4202-8946-A6EEF9EDBBC3}" type="parTrans" cxnId="{4ECA0E74-3A92-474E-9116-B4F397B9977B}">
      <dgm:prSet/>
      <dgm:spPr/>
      <dgm:t>
        <a:bodyPr/>
        <a:lstStyle/>
        <a:p>
          <a:endParaRPr lang="zh-CN" altLang="en-US" sz="1200"/>
        </a:p>
      </dgm:t>
    </dgm:pt>
    <dgm:pt modelId="{CE74F741-46C3-4AA3-97DE-82DD0400309D}" type="sibTrans" cxnId="{4ECA0E74-3A92-474E-9116-B4F397B9977B}">
      <dgm:prSet/>
      <dgm:spPr/>
      <dgm:t>
        <a:bodyPr/>
        <a:lstStyle/>
        <a:p>
          <a:endParaRPr lang="zh-CN" altLang="en-US" sz="1200"/>
        </a:p>
      </dgm:t>
    </dgm:pt>
    <dgm:pt modelId="{BA2F0A85-D97D-4F57-A33D-7DE82B98BCE2}" type="pres">
      <dgm:prSet presAssocID="{FD77F6E5-DDA5-451B-BF3C-159C24FB0186}" presName="linear" presStyleCnt="0">
        <dgm:presLayoutVars>
          <dgm:animLvl val="lvl"/>
          <dgm:resizeHandles val="exact"/>
        </dgm:presLayoutVars>
      </dgm:prSet>
      <dgm:spPr/>
      <dgm:t>
        <a:bodyPr/>
        <a:lstStyle/>
        <a:p>
          <a:endParaRPr lang="zh-CN" altLang="en-US"/>
        </a:p>
      </dgm:t>
    </dgm:pt>
    <dgm:pt modelId="{5BFF6774-6962-4771-9170-98394D796109}" type="pres">
      <dgm:prSet presAssocID="{43B979C1-DC91-4F62-9AD2-CBED3CD84808}" presName="parentText" presStyleLbl="node1" presStyleIdx="0" presStyleCnt="8">
        <dgm:presLayoutVars>
          <dgm:chMax val="0"/>
          <dgm:bulletEnabled val="1"/>
        </dgm:presLayoutVars>
      </dgm:prSet>
      <dgm:spPr/>
      <dgm:t>
        <a:bodyPr/>
        <a:lstStyle/>
        <a:p>
          <a:endParaRPr lang="zh-CN" altLang="en-US"/>
        </a:p>
      </dgm:t>
    </dgm:pt>
    <dgm:pt modelId="{E04E57D0-4106-4FD3-B458-2146F8D9C928}" type="pres">
      <dgm:prSet presAssocID="{0EFF7FD1-1522-41D1-823C-E7096A8B4268}" presName="spacer" presStyleCnt="0"/>
      <dgm:spPr/>
    </dgm:pt>
    <dgm:pt modelId="{F0364E06-8E72-4629-9E15-62333CE5C0FF}" type="pres">
      <dgm:prSet presAssocID="{8D9BD4B5-634F-4DF6-A7D2-672071E1E6E3}" presName="parentText" presStyleLbl="node1" presStyleIdx="1" presStyleCnt="8">
        <dgm:presLayoutVars>
          <dgm:chMax val="0"/>
          <dgm:bulletEnabled val="1"/>
        </dgm:presLayoutVars>
      </dgm:prSet>
      <dgm:spPr/>
      <dgm:t>
        <a:bodyPr/>
        <a:lstStyle/>
        <a:p>
          <a:endParaRPr lang="zh-CN" altLang="en-US"/>
        </a:p>
      </dgm:t>
    </dgm:pt>
    <dgm:pt modelId="{6E515E63-3BDE-4171-B337-C74BEB0EA4F4}" type="pres">
      <dgm:prSet presAssocID="{2B722282-D893-4B3A-8827-7A2707C800DF}" presName="spacer" presStyleCnt="0"/>
      <dgm:spPr/>
    </dgm:pt>
    <dgm:pt modelId="{1BB57EB7-186E-45EA-84FB-2E5830F7B15A}" type="pres">
      <dgm:prSet presAssocID="{A170F9BA-2395-44C6-919D-D0698C043AF5}" presName="parentText" presStyleLbl="node1" presStyleIdx="2" presStyleCnt="8">
        <dgm:presLayoutVars>
          <dgm:chMax val="0"/>
          <dgm:bulletEnabled val="1"/>
        </dgm:presLayoutVars>
      </dgm:prSet>
      <dgm:spPr/>
      <dgm:t>
        <a:bodyPr/>
        <a:lstStyle/>
        <a:p>
          <a:endParaRPr lang="zh-CN" altLang="en-US"/>
        </a:p>
      </dgm:t>
    </dgm:pt>
    <dgm:pt modelId="{D70730C6-F84C-4AAD-8A26-DD46B774802C}" type="pres">
      <dgm:prSet presAssocID="{90E53EBE-60FB-4D4E-B391-A79E47A06560}" presName="spacer" presStyleCnt="0"/>
      <dgm:spPr/>
    </dgm:pt>
    <dgm:pt modelId="{11B57A2D-0914-4CB4-B947-9BC2961D9A69}" type="pres">
      <dgm:prSet presAssocID="{D4E0EC83-3E94-4974-9D72-12E9E9EDE30F}" presName="parentText" presStyleLbl="node1" presStyleIdx="3" presStyleCnt="8">
        <dgm:presLayoutVars>
          <dgm:chMax val="0"/>
          <dgm:bulletEnabled val="1"/>
        </dgm:presLayoutVars>
      </dgm:prSet>
      <dgm:spPr/>
      <dgm:t>
        <a:bodyPr/>
        <a:lstStyle/>
        <a:p>
          <a:endParaRPr lang="zh-CN" altLang="en-US"/>
        </a:p>
      </dgm:t>
    </dgm:pt>
    <dgm:pt modelId="{40671739-B726-47BC-A0FD-FFAE351275FA}" type="pres">
      <dgm:prSet presAssocID="{5341B057-6C9C-415C-B67E-EDD558EF403A}" presName="spacer" presStyleCnt="0"/>
      <dgm:spPr/>
    </dgm:pt>
    <dgm:pt modelId="{38217F1F-B236-4401-942D-4A6F4B215ECC}" type="pres">
      <dgm:prSet presAssocID="{D579C224-D7BF-4F01-9E5C-DEFA7CDE5797}" presName="parentText" presStyleLbl="node1" presStyleIdx="4" presStyleCnt="8">
        <dgm:presLayoutVars>
          <dgm:chMax val="0"/>
          <dgm:bulletEnabled val="1"/>
        </dgm:presLayoutVars>
      </dgm:prSet>
      <dgm:spPr/>
      <dgm:t>
        <a:bodyPr/>
        <a:lstStyle/>
        <a:p>
          <a:endParaRPr lang="zh-CN" altLang="en-US"/>
        </a:p>
      </dgm:t>
    </dgm:pt>
    <dgm:pt modelId="{0837461F-D4A3-4662-B538-5EE1FD0373D8}" type="pres">
      <dgm:prSet presAssocID="{6AB324C7-6846-455F-A503-AA2E9A0731F3}" presName="spacer" presStyleCnt="0"/>
      <dgm:spPr/>
    </dgm:pt>
    <dgm:pt modelId="{9418C053-8506-4DDE-BC60-050983BDB422}" type="pres">
      <dgm:prSet presAssocID="{9944DF6D-0B55-4F37-90A3-2CF86A35F5A9}" presName="parentText" presStyleLbl="node1" presStyleIdx="5" presStyleCnt="8">
        <dgm:presLayoutVars>
          <dgm:chMax val="0"/>
          <dgm:bulletEnabled val="1"/>
        </dgm:presLayoutVars>
      </dgm:prSet>
      <dgm:spPr/>
      <dgm:t>
        <a:bodyPr/>
        <a:lstStyle/>
        <a:p>
          <a:endParaRPr lang="zh-CN" altLang="en-US"/>
        </a:p>
      </dgm:t>
    </dgm:pt>
    <dgm:pt modelId="{347B719F-F0F6-4DE2-9B89-83FA2745197F}" type="pres">
      <dgm:prSet presAssocID="{B9CC8542-7609-4445-B787-3B669B7CA00E}" presName="spacer" presStyleCnt="0"/>
      <dgm:spPr/>
    </dgm:pt>
    <dgm:pt modelId="{0C2F6CB2-B554-47F1-B129-F1BD8340D6D7}" type="pres">
      <dgm:prSet presAssocID="{DD23A1FF-F9C3-4EA6-ACA1-3FE296C20EFC}" presName="parentText" presStyleLbl="node1" presStyleIdx="6" presStyleCnt="8">
        <dgm:presLayoutVars>
          <dgm:chMax val="0"/>
          <dgm:bulletEnabled val="1"/>
        </dgm:presLayoutVars>
      </dgm:prSet>
      <dgm:spPr/>
      <dgm:t>
        <a:bodyPr/>
        <a:lstStyle/>
        <a:p>
          <a:endParaRPr lang="zh-CN" altLang="en-US"/>
        </a:p>
      </dgm:t>
    </dgm:pt>
    <dgm:pt modelId="{01CBCB9B-264E-49BC-B7DA-0EC81C6F8273}" type="pres">
      <dgm:prSet presAssocID="{7B410617-8892-49EF-9663-00D99530746D}" presName="spacer" presStyleCnt="0"/>
      <dgm:spPr/>
    </dgm:pt>
    <dgm:pt modelId="{4E0FEC3E-2674-47DF-BF06-5F3D5AF6160C}" type="pres">
      <dgm:prSet presAssocID="{FF8CF296-B45A-45AF-B1EC-A7046632D25F}" presName="parentText" presStyleLbl="node1" presStyleIdx="7" presStyleCnt="8">
        <dgm:presLayoutVars>
          <dgm:chMax val="0"/>
          <dgm:bulletEnabled val="1"/>
        </dgm:presLayoutVars>
      </dgm:prSet>
      <dgm:spPr/>
      <dgm:t>
        <a:bodyPr/>
        <a:lstStyle/>
        <a:p>
          <a:endParaRPr lang="zh-CN" altLang="en-US"/>
        </a:p>
      </dgm:t>
    </dgm:pt>
  </dgm:ptLst>
  <dgm:cxnLst>
    <dgm:cxn modelId="{EA9918C0-6646-4869-B58A-CDBC861B217B}" type="presOf" srcId="{D579C224-D7BF-4F01-9E5C-DEFA7CDE5797}" destId="{38217F1F-B236-4401-942D-4A6F4B215ECC}" srcOrd="0" destOrd="0" presId="urn:microsoft.com/office/officeart/2005/8/layout/vList2"/>
    <dgm:cxn modelId="{28BFB70C-DDDD-440E-BB50-8333236503F2}" type="presOf" srcId="{D4E0EC83-3E94-4974-9D72-12E9E9EDE30F}" destId="{11B57A2D-0914-4CB4-B947-9BC2961D9A69}" srcOrd="0" destOrd="0" presId="urn:microsoft.com/office/officeart/2005/8/layout/vList2"/>
    <dgm:cxn modelId="{06B43E12-E7C0-4EB6-8410-AB9DF870EF91}" srcId="{FD77F6E5-DDA5-451B-BF3C-159C24FB0186}" destId="{8D9BD4B5-634F-4DF6-A7D2-672071E1E6E3}" srcOrd="1" destOrd="0" parTransId="{147EA095-1151-42A0-828D-A505413C7E47}" sibTransId="{2B722282-D893-4B3A-8827-7A2707C800DF}"/>
    <dgm:cxn modelId="{B7947E93-84CB-44B9-8D30-EE06F8AB875D}" type="presOf" srcId="{43B979C1-DC91-4F62-9AD2-CBED3CD84808}" destId="{5BFF6774-6962-4771-9170-98394D796109}" srcOrd="0" destOrd="0" presId="urn:microsoft.com/office/officeart/2005/8/layout/vList2"/>
    <dgm:cxn modelId="{4ECA0E74-3A92-474E-9116-B4F397B9977B}" srcId="{FD77F6E5-DDA5-451B-BF3C-159C24FB0186}" destId="{FF8CF296-B45A-45AF-B1EC-A7046632D25F}" srcOrd="7" destOrd="0" parTransId="{74DA0C90-5E21-4202-8946-A6EEF9EDBBC3}" sibTransId="{CE74F741-46C3-4AA3-97DE-82DD0400309D}"/>
    <dgm:cxn modelId="{BF05E935-DFE6-43AF-9847-7CD05C154BA4}" type="presOf" srcId="{8D9BD4B5-634F-4DF6-A7D2-672071E1E6E3}" destId="{F0364E06-8E72-4629-9E15-62333CE5C0FF}" srcOrd="0" destOrd="0" presId="urn:microsoft.com/office/officeart/2005/8/layout/vList2"/>
    <dgm:cxn modelId="{C6866367-65AE-4828-8A81-620F49A3A438}" type="presOf" srcId="{FF8CF296-B45A-45AF-B1EC-A7046632D25F}" destId="{4E0FEC3E-2674-47DF-BF06-5F3D5AF6160C}" srcOrd="0" destOrd="0" presId="urn:microsoft.com/office/officeart/2005/8/layout/vList2"/>
    <dgm:cxn modelId="{F2A17C66-7D6B-4B69-98D3-C1351C0FC2C3}" srcId="{FD77F6E5-DDA5-451B-BF3C-159C24FB0186}" destId="{D579C224-D7BF-4F01-9E5C-DEFA7CDE5797}" srcOrd="4" destOrd="0" parTransId="{1690D0BE-C104-4A28-83E5-F194AA930517}" sibTransId="{6AB324C7-6846-455F-A503-AA2E9A0731F3}"/>
    <dgm:cxn modelId="{308999FE-F99E-4AEE-9980-3C762E54EFB5}" srcId="{FD77F6E5-DDA5-451B-BF3C-159C24FB0186}" destId="{A170F9BA-2395-44C6-919D-D0698C043AF5}" srcOrd="2" destOrd="0" parTransId="{AABF6912-8502-4A79-BB3A-F302569310EF}" sibTransId="{90E53EBE-60FB-4D4E-B391-A79E47A06560}"/>
    <dgm:cxn modelId="{E2251C44-EBC3-4B0D-9F16-591A4CF9C9E9}" srcId="{FD77F6E5-DDA5-451B-BF3C-159C24FB0186}" destId="{D4E0EC83-3E94-4974-9D72-12E9E9EDE30F}" srcOrd="3" destOrd="0" parTransId="{C67A38FF-16FC-4A22-AC91-86B2DECFB8F7}" sibTransId="{5341B057-6C9C-415C-B67E-EDD558EF403A}"/>
    <dgm:cxn modelId="{1320C873-445A-4DE9-86B7-E5D2BD10E138}" type="presOf" srcId="{DD23A1FF-F9C3-4EA6-ACA1-3FE296C20EFC}" destId="{0C2F6CB2-B554-47F1-B129-F1BD8340D6D7}" srcOrd="0" destOrd="0" presId="urn:microsoft.com/office/officeart/2005/8/layout/vList2"/>
    <dgm:cxn modelId="{FB5B1659-9670-48A4-8F6F-6C9FF0AA6B4B}" type="presOf" srcId="{FD77F6E5-DDA5-451B-BF3C-159C24FB0186}" destId="{BA2F0A85-D97D-4F57-A33D-7DE82B98BCE2}" srcOrd="0" destOrd="0" presId="urn:microsoft.com/office/officeart/2005/8/layout/vList2"/>
    <dgm:cxn modelId="{87B52F90-9C45-4843-BF5C-DB48B3CEC78F}" type="presOf" srcId="{9944DF6D-0B55-4F37-90A3-2CF86A35F5A9}" destId="{9418C053-8506-4DDE-BC60-050983BDB422}" srcOrd="0" destOrd="0" presId="urn:microsoft.com/office/officeart/2005/8/layout/vList2"/>
    <dgm:cxn modelId="{DEC75A25-8665-49FF-9839-7690E84850D6}" type="presOf" srcId="{A170F9BA-2395-44C6-919D-D0698C043AF5}" destId="{1BB57EB7-186E-45EA-84FB-2E5830F7B15A}" srcOrd="0" destOrd="0" presId="urn:microsoft.com/office/officeart/2005/8/layout/vList2"/>
    <dgm:cxn modelId="{7345827E-5155-43EF-AD74-21253F03A322}" srcId="{FD77F6E5-DDA5-451B-BF3C-159C24FB0186}" destId="{9944DF6D-0B55-4F37-90A3-2CF86A35F5A9}" srcOrd="5" destOrd="0" parTransId="{A5EAE983-3323-4762-AED0-134188B01EFD}" sibTransId="{B9CC8542-7609-4445-B787-3B669B7CA00E}"/>
    <dgm:cxn modelId="{092603B6-5424-4B69-90AC-D9066DBFC0E2}" srcId="{FD77F6E5-DDA5-451B-BF3C-159C24FB0186}" destId="{43B979C1-DC91-4F62-9AD2-CBED3CD84808}" srcOrd="0" destOrd="0" parTransId="{4042EAD7-3BFC-4827-82F8-70699997462D}" sibTransId="{0EFF7FD1-1522-41D1-823C-E7096A8B4268}"/>
    <dgm:cxn modelId="{D438EC89-3068-4223-A0F8-0FC59284EF9A}" srcId="{FD77F6E5-DDA5-451B-BF3C-159C24FB0186}" destId="{DD23A1FF-F9C3-4EA6-ACA1-3FE296C20EFC}" srcOrd="6" destOrd="0" parTransId="{90AE220B-E843-4809-97ED-7C2662768760}" sibTransId="{7B410617-8892-49EF-9663-00D99530746D}"/>
    <dgm:cxn modelId="{E5229943-6020-402B-9010-B8A8B570391A}" type="presParOf" srcId="{BA2F0A85-D97D-4F57-A33D-7DE82B98BCE2}" destId="{5BFF6774-6962-4771-9170-98394D796109}" srcOrd="0" destOrd="0" presId="urn:microsoft.com/office/officeart/2005/8/layout/vList2"/>
    <dgm:cxn modelId="{E2618737-C523-40E7-A1E3-DE1B604A7AEA}" type="presParOf" srcId="{BA2F0A85-D97D-4F57-A33D-7DE82B98BCE2}" destId="{E04E57D0-4106-4FD3-B458-2146F8D9C928}" srcOrd="1" destOrd="0" presId="urn:microsoft.com/office/officeart/2005/8/layout/vList2"/>
    <dgm:cxn modelId="{3E845576-24AF-4B75-9D4E-45CADAED2B78}" type="presParOf" srcId="{BA2F0A85-D97D-4F57-A33D-7DE82B98BCE2}" destId="{F0364E06-8E72-4629-9E15-62333CE5C0FF}" srcOrd="2" destOrd="0" presId="urn:microsoft.com/office/officeart/2005/8/layout/vList2"/>
    <dgm:cxn modelId="{DC96873A-C794-4B20-8AD3-7DA9271607AE}" type="presParOf" srcId="{BA2F0A85-D97D-4F57-A33D-7DE82B98BCE2}" destId="{6E515E63-3BDE-4171-B337-C74BEB0EA4F4}" srcOrd="3" destOrd="0" presId="urn:microsoft.com/office/officeart/2005/8/layout/vList2"/>
    <dgm:cxn modelId="{4093D020-10E7-4E0D-A2D1-C51A44206096}" type="presParOf" srcId="{BA2F0A85-D97D-4F57-A33D-7DE82B98BCE2}" destId="{1BB57EB7-186E-45EA-84FB-2E5830F7B15A}" srcOrd="4" destOrd="0" presId="urn:microsoft.com/office/officeart/2005/8/layout/vList2"/>
    <dgm:cxn modelId="{32EA7DF2-D61C-42B9-A109-085D0D79D85A}" type="presParOf" srcId="{BA2F0A85-D97D-4F57-A33D-7DE82B98BCE2}" destId="{D70730C6-F84C-4AAD-8A26-DD46B774802C}" srcOrd="5" destOrd="0" presId="urn:microsoft.com/office/officeart/2005/8/layout/vList2"/>
    <dgm:cxn modelId="{7310AA01-FD93-437F-9D56-7815F16D701E}" type="presParOf" srcId="{BA2F0A85-D97D-4F57-A33D-7DE82B98BCE2}" destId="{11B57A2D-0914-4CB4-B947-9BC2961D9A69}" srcOrd="6" destOrd="0" presId="urn:microsoft.com/office/officeart/2005/8/layout/vList2"/>
    <dgm:cxn modelId="{E23B27DF-1C08-4537-A7B8-7BB86B2D5317}" type="presParOf" srcId="{BA2F0A85-D97D-4F57-A33D-7DE82B98BCE2}" destId="{40671739-B726-47BC-A0FD-FFAE351275FA}" srcOrd="7" destOrd="0" presId="urn:microsoft.com/office/officeart/2005/8/layout/vList2"/>
    <dgm:cxn modelId="{45E55018-B66D-4B1B-B56F-C831BA175438}" type="presParOf" srcId="{BA2F0A85-D97D-4F57-A33D-7DE82B98BCE2}" destId="{38217F1F-B236-4401-942D-4A6F4B215ECC}" srcOrd="8" destOrd="0" presId="urn:microsoft.com/office/officeart/2005/8/layout/vList2"/>
    <dgm:cxn modelId="{BB6A68AA-FA61-48F2-88A3-1D49473989D7}" type="presParOf" srcId="{BA2F0A85-D97D-4F57-A33D-7DE82B98BCE2}" destId="{0837461F-D4A3-4662-B538-5EE1FD0373D8}" srcOrd="9" destOrd="0" presId="urn:microsoft.com/office/officeart/2005/8/layout/vList2"/>
    <dgm:cxn modelId="{2909D5D1-E0AD-4C5B-9318-28F7325295C4}" type="presParOf" srcId="{BA2F0A85-D97D-4F57-A33D-7DE82B98BCE2}" destId="{9418C053-8506-4DDE-BC60-050983BDB422}" srcOrd="10" destOrd="0" presId="urn:microsoft.com/office/officeart/2005/8/layout/vList2"/>
    <dgm:cxn modelId="{13D27E31-50AC-44A7-9058-0E6607282BD5}" type="presParOf" srcId="{BA2F0A85-D97D-4F57-A33D-7DE82B98BCE2}" destId="{347B719F-F0F6-4DE2-9B89-83FA2745197F}" srcOrd="11" destOrd="0" presId="urn:microsoft.com/office/officeart/2005/8/layout/vList2"/>
    <dgm:cxn modelId="{B5B6D55B-5C65-4481-B2E9-D65D467751BC}" type="presParOf" srcId="{BA2F0A85-D97D-4F57-A33D-7DE82B98BCE2}" destId="{0C2F6CB2-B554-47F1-B129-F1BD8340D6D7}" srcOrd="12" destOrd="0" presId="urn:microsoft.com/office/officeart/2005/8/layout/vList2"/>
    <dgm:cxn modelId="{BD64F167-9D4F-4BE9-AF84-20C3F07B98B9}" type="presParOf" srcId="{BA2F0A85-D97D-4F57-A33D-7DE82B98BCE2}" destId="{01CBCB9B-264E-49BC-B7DA-0EC81C6F8273}" srcOrd="13" destOrd="0" presId="urn:microsoft.com/office/officeart/2005/8/layout/vList2"/>
    <dgm:cxn modelId="{3799E991-11AA-4433-A4B0-2667BECA0A15}" type="presParOf" srcId="{BA2F0A85-D97D-4F57-A33D-7DE82B98BCE2}" destId="{4E0FEC3E-2674-47DF-BF06-5F3D5AF6160C}"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68C421D-E445-4F3B-81B4-B83419010D61}" type="doc">
      <dgm:prSet loTypeId="urn:microsoft.com/office/officeart/2005/8/layout/hList1" loCatId="list" qsTypeId="urn:microsoft.com/office/officeart/2005/8/quickstyle/3d1" qsCatId="3D" csTypeId="urn:microsoft.com/office/officeart/2005/8/colors/colorful1#1" csCatId="colorful"/>
      <dgm:spPr/>
      <dgm:t>
        <a:bodyPr/>
        <a:lstStyle/>
        <a:p>
          <a:endParaRPr lang="zh-CN" altLang="en-US"/>
        </a:p>
      </dgm:t>
    </dgm:pt>
    <dgm:pt modelId="{2D461F42-B24C-45C5-8F71-A97832375681}">
      <dgm:prSet/>
      <dgm:spPr/>
      <dgm:t>
        <a:bodyPr/>
        <a:lstStyle/>
        <a:p>
          <a:pPr rtl="0"/>
          <a:r>
            <a:rPr lang="en-US" dirty="0" err="1" smtClean="0"/>
            <a:t>iSCSI</a:t>
          </a:r>
          <a:endParaRPr lang="en-US" dirty="0"/>
        </a:p>
      </dgm:t>
    </dgm:pt>
    <dgm:pt modelId="{62779E13-FDE3-4D0D-962B-5D83DFBEEE7B}" type="parTrans" cxnId="{367D1395-205D-4515-9B59-F840FD5B5CCB}">
      <dgm:prSet/>
      <dgm:spPr/>
      <dgm:t>
        <a:bodyPr/>
        <a:lstStyle/>
        <a:p>
          <a:endParaRPr lang="zh-CN" altLang="en-US"/>
        </a:p>
      </dgm:t>
    </dgm:pt>
    <dgm:pt modelId="{3D8F7A90-9D89-44CD-BAE3-176BF8665148}" type="sibTrans" cxnId="{367D1395-205D-4515-9B59-F840FD5B5CCB}">
      <dgm:prSet/>
      <dgm:spPr/>
      <dgm:t>
        <a:bodyPr/>
        <a:lstStyle/>
        <a:p>
          <a:endParaRPr lang="zh-CN" altLang="en-US"/>
        </a:p>
      </dgm:t>
    </dgm:pt>
    <dgm:pt modelId="{59BA6D5D-090C-41E1-ACA4-24927E28A0FF}">
      <dgm:prSet/>
      <dgm:spPr/>
      <dgm:t>
        <a:bodyPr/>
        <a:lstStyle/>
        <a:p>
          <a:pPr rtl="0"/>
          <a:r>
            <a:rPr lang="en-US" dirty="0" smtClean="0"/>
            <a:t>IET+LVM/TGT+LVM</a:t>
          </a:r>
          <a:endParaRPr lang="zh-CN" dirty="0"/>
        </a:p>
      </dgm:t>
    </dgm:pt>
    <dgm:pt modelId="{CA825E81-6B3E-4C87-9647-2F4EC22188F2}" type="parTrans" cxnId="{3343D404-C8CB-4AEA-B775-B43C44FA9673}">
      <dgm:prSet/>
      <dgm:spPr/>
      <dgm:t>
        <a:bodyPr/>
        <a:lstStyle/>
        <a:p>
          <a:endParaRPr lang="zh-CN" altLang="en-US"/>
        </a:p>
      </dgm:t>
    </dgm:pt>
    <dgm:pt modelId="{7F2D8E15-A03C-46D1-9432-5222A93DE6E3}" type="sibTrans" cxnId="{3343D404-C8CB-4AEA-B775-B43C44FA9673}">
      <dgm:prSet/>
      <dgm:spPr/>
      <dgm:t>
        <a:bodyPr/>
        <a:lstStyle/>
        <a:p>
          <a:endParaRPr lang="zh-CN" altLang="en-US"/>
        </a:p>
      </dgm:t>
    </dgm:pt>
    <dgm:pt modelId="{0CB7D6D2-0CC8-48EA-A2D8-10044BEAFDD1}">
      <dgm:prSet/>
      <dgm:spPr/>
      <dgm:t>
        <a:bodyPr/>
        <a:lstStyle/>
        <a:p>
          <a:pPr rtl="0"/>
          <a:r>
            <a:rPr lang="en-US" dirty="0" smtClean="0"/>
            <a:t>Solaris</a:t>
          </a:r>
          <a:endParaRPr lang="zh-CN" dirty="0"/>
        </a:p>
      </dgm:t>
    </dgm:pt>
    <dgm:pt modelId="{10D3D397-97B1-45D6-A349-243141EEE31B}" type="parTrans" cxnId="{21381D0F-84F8-415F-907A-5FE1F8D50806}">
      <dgm:prSet/>
      <dgm:spPr/>
      <dgm:t>
        <a:bodyPr/>
        <a:lstStyle/>
        <a:p>
          <a:endParaRPr lang="zh-CN" altLang="en-US"/>
        </a:p>
      </dgm:t>
    </dgm:pt>
    <dgm:pt modelId="{2BA5459B-F9EA-44C7-9208-22CA7F5C84C3}" type="sibTrans" cxnId="{21381D0F-84F8-415F-907A-5FE1F8D50806}">
      <dgm:prSet/>
      <dgm:spPr/>
      <dgm:t>
        <a:bodyPr/>
        <a:lstStyle/>
        <a:p>
          <a:endParaRPr lang="zh-CN" altLang="en-US"/>
        </a:p>
      </dgm:t>
    </dgm:pt>
    <dgm:pt modelId="{7997432F-B1E5-4988-9D81-C4F6ACF5EEC6}">
      <dgm:prSet/>
      <dgm:spPr/>
      <dgm:t>
        <a:bodyPr/>
        <a:lstStyle/>
        <a:p>
          <a:pPr rtl="0"/>
          <a:r>
            <a:rPr lang="en-US" dirty="0" smtClean="0"/>
            <a:t>HP </a:t>
          </a:r>
          <a:r>
            <a:rPr lang="en-US" dirty="0" err="1" smtClean="0"/>
            <a:t>Lefthand</a:t>
          </a:r>
          <a:endParaRPr lang="en-US" dirty="0"/>
        </a:p>
      </dgm:t>
    </dgm:pt>
    <dgm:pt modelId="{8CF3056D-9431-4AFE-9266-DCD838F23F40}" type="parTrans" cxnId="{D94B8506-CCFF-41AA-B7E3-62362BB2056C}">
      <dgm:prSet/>
      <dgm:spPr/>
      <dgm:t>
        <a:bodyPr/>
        <a:lstStyle/>
        <a:p>
          <a:endParaRPr lang="zh-CN" altLang="en-US"/>
        </a:p>
      </dgm:t>
    </dgm:pt>
    <dgm:pt modelId="{12C713D3-FA63-406F-8B63-C32864A5DB9C}" type="sibTrans" cxnId="{D94B8506-CCFF-41AA-B7E3-62362BB2056C}">
      <dgm:prSet/>
      <dgm:spPr/>
      <dgm:t>
        <a:bodyPr/>
        <a:lstStyle/>
        <a:p>
          <a:endParaRPr lang="zh-CN" altLang="en-US"/>
        </a:p>
      </dgm:t>
    </dgm:pt>
    <dgm:pt modelId="{13F6B249-ED3E-453C-8E9D-DF30D455924C}">
      <dgm:prSet/>
      <dgm:spPr/>
      <dgm:t>
        <a:bodyPr/>
        <a:lstStyle/>
        <a:p>
          <a:pPr rtl="0"/>
          <a:r>
            <a:rPr lang="en-US" dirty="0" smtClean="0"/>
            <a:t>IBM XIV/</a:t>
          </a:r>
          <a:r>
            <a:rPr lang="en-US" dirty="0" err="1" smtClean="0"/>
            <a:t>StorwizeSVC</a:t>
          </a:r>
          <a:endParaRPr lang="en-US" dirty="0"/>
        </a:p>
      </dgm:t>
    </dgm:pt>
    <dgm:pt modelId="{1D8B88FF-C7A7-45E0-B5D8-8453CD7AB367}" type="parTrans" cxnId="{A3CE47F5-3C49-4C29-A100-3F59EBE0BE8A}">
      <dgm:prSet/>
      <dgm:spPr/>
      <dgm:t>
        <a:bodyPr/>
        <a:lstStyle/>
        <a:p>
          <a:endParaRPr lang="zh-CN" altLang="en-US"/>
        </a:p>
      </dgm:t>
    </dgm:pt>
    <dgm:pt modelId="{09EBA614-070A-409F-9A89-5CC96866098F}" type="sibTrans" cxnId="{A3CE47F5-3C49-4C29-A100-3F59EBE0BE8A}">
      <dgm:prSet/>
      <dgm:spPr/>
      <dgm:t>
        <a:bodyPr/>
        <a:lstStyle/>
        <a:p>
          <a:endParaRPr lang="zh-CN" altLang="en-US"/>
        </a:p>
      </dgm:t>
    </dgm:pt>
    <dgm:pt modelId="{3B5128A8-2AA0-49A9-B76F-D4E41DBC4CCC}">
      <dgm:prSet/>
      <dgm:spPr/>
      <dgm:t>
        <a:bodyPr/>
        <a:lstStyle/>
        <a:p>
          <a:pPr rtl="0"/>
          <a:r>
            <a:rPr lang="en-US" dirty="0" err="1" smtClean="0"/>
            <a:t>Nexenta</a:t>
          </a:r>
          <a:endParaRPr lang="en-US" dirty="0"/>
        </a:p>
      </dgm:t>
    </dgm:pt>
    <dgm:pt modelId="{EAAD057C-438A-4509-A56B-A4FC22119CDF}" type="parTrans" cxnId="{9B77A29A-EDBC-48DF-A78D-CD538AEA607A}">
      <dgm:prSet/>
      <dgm:spPr/>
      <dgm:t>
        <a:bodyPr/>
        <a:lstStyle/>
        <a:p>
          <a:endParaRPr lang="zh-CN" altLang="en-US"/>
        </a:p>
      </dgm:t>
    </dgm:pt>
    <dgm:pt modelId="{2C3AA93A-9AC6-411A-9F50-799242D1FAD5}" type="sibTrans" cxnId="{9B77A29A-EDBC-48DF-A78D-CD538AEA607A}">
      <dgm:prSet/>
      <dgm:spPr/>
      <dgm:t>
        <a:bodyPr/>
        <a:lstStyle/>
        <a:p>
          <a:endParaRPr lang="zh-CN" altLang="en-US"/>
        </a:p>
      </dgm:t>
    </dgm:pt>
    <dgm:pt modelId="{43B628B8-C5C0-4C7F-A2B8-5A2C9FDD7D41}">
      <dgm:prSet/>
      <dgm:spPr/>
      <dgm:t>
        <a:bodyPr/>
        <a:lstStyle/>
        <a:p>
          <a:pPr rtl="0"/>
          <a:r>
            <a:rPr lang="en-US" dirty="0" smtClean="0"/>
            <a:t>Dell </a:t>
          </a:r>
          <a:r>
            <a:rPr lang="en-US" dirty="0" err="1" smtClean="0"/>
            <a:t>EqualLogic</a:t>
          </a:r>
          <a:r>
            <a:rPr lang="en-US" dirty="0" smtClean="0"/>
            <a:t> </a:t>
          </a:r>
          <a:endParaRPr lang="zh-CN" dirty="0"/>
        </a:p>
      </dgm:t>
    </dgm:pt>
    <dgm:pt modelId="{E3EF4259-6037-4AF4-A56D-05FAAA796646}" type="parTrans" cxnId="{66250232-AFB0-4D80-9A77-4ADCE11BBAF1}">
      <dgm:prSet/>
      <dgm:spPr/>
      <dgm:t>
        <a:bodyPr/>
        <a:lstStyle/>
        <a:p>
          <a:endParaRPr lang="zh-CN" altLang="en-US"/>
        </a:p>
      </dgm:t>
    </dgm:pt>
    <dgm:pt modelId="{F9441883-A102-4C91-872F-1D548F71BB18}" type="sibTrans" cxnId="{66250232-AFB0-4D80-9A77-4ADCE11BBAF1}">
      <dgm:prSet/>
      <dgm:spPr/>
      <dgm:t>
        <a:bodyPr/>
        <a:lstStyle/>
        <a:p>
          <a:endParaRPr lang="zh-CN" altLang="en-US"/>
        </a:p>
      </dgm:t>
    </dgm:pt>
    <dgm:pt modelId="{7A3DAC26-D4E7-4E72-81A3-AA07D8D5F33A}">
      <dgm:prSet/>
      <dgm:spPr/>
      <dgm:t>
        <a:bodyPr/>
        <a:lstStyle/>
        <a:p>
          <a:pPr rtl="0"/>
          <a:r>
            <a:rPr lang="en-US" dirty="0" err="1" smtClean="0"/>
            <a:t>SolidFire</a:t>
          </a:r>
          <a:endParaRPr lang="en-US" dirty="0"/>
        </a:p>
      </dgm:t>
    </dgm:pt>
    <dgm:pt modelId="{F1AC5DD5-4370-4E69-8A8B-A6E7064BE296}" type="parTrans" cxnId="{D0A5CB99-C27A-4204-AFAF-2F102CC8755C}">
      <dgm:prSet/>
      <dgm:spPr/>
      <dgm:t>
        <a:bodyPr/>
        <a:lstStyle/>
        <a:p>
          <a:endParaRPr lang="zh-CN" altLang="en-US"/>
        </a:p>
      </dgm:t>
    </dgm:pt>
    <dgm:pt modelId="{95C76D81-9735-4EA0-B8E6-6CA2AA2C7741}" type="sibTrans" cxnId="{D0A5CB99-C27A-4204-AFAF-2F102CC8755C}">
      <dgm:prSet/>
      <dgm:spPr/>
      <dgm:t>
        <a:bodyPr/>
        <a:lstStyle/>
        <a:p>
          <a:endParaRPr lang="zh-CN" altLang="en-US"/>
        </a:p>
      </dgm:t>
    </dgm:pt>
    <dgm:pt modelId="{6E3860B2-DAED-4B1B-B12E-8E2EF4F8A827}">
      <dgm:prSet/>
      <dgm:spPr/>
      <dgm:t>
        <a:bodyPr/>
        <a:lstStyle/>
        <a:p>
          <a:pPr rtl="0"/>
          <a:r>
            <a:rPr lang="en-US" dirty="0" err="1" smtClean="0"/>
            <a:t>NetApp</a:t>
          </a:r>
          <a:endParaRPr lang="en-US" dirty="0"/>
        </a:p>
      </dgm:t>
    </dgm:pt>
    <dgm:pt modelId="{8973E2FC-0551-4656-8330-1027E2966D03}" type="parTrans" cxnId="{0562390B-CCE7-49DF-AED8-F10B2800C881}">
      <dgm:prSet/>
      <dgm:spPr/>
      <dgm:t>
        <a:bodyPr/>
        <a:lstStyle/>
        <a:p>
          <a:endParaRPr lang="zh-CN" altLang="en-US"/>
        </a:p>
      </dgm:t>
    </dgm:pt>
    <dgm:pt modelId="{6C55119A-17F6-41F3-91AD-059677726A3A}" type="sibTrans" cxnId="{0562390B-CCE7-49DF-AED8-F10B2800C881}">
      <dgm:prSet/>
      <dgm:spPr/>
      <dgm:t>
        <a:bodyPr/>
        <a:lstStyle/>
        <a:p>
          <a:endParaRPr lang="zh-CN" altLang="en-US"/>
        </a:p>
      </dgm:t>
    </dgm:pt>
    <dgm:pt modelId="{F367717B-C8E2-4980-BFBD-43157C64C486}">
      <dgm:prSet/>
      <dgm:spPr/>
      <dgm:t>
        <a:bodyPr/>
        <a:lstStyle/>
        <a:p>
          <a:pPr rtl="0"/>
          <a:r>
            <a:rPr lang="en-US" dirty="0" smtClean="0"/>
            <a:t>NFS(NAS)</a:t>
          </a:r>
          <a:endParaRPr lang="zh-CN" dirty="0"/>
        </a:p>
      </dgm:t>
    </dgm:pt>
    <dgm:pt modelId="{EC66776E-4950-45EC-A8B2-6260938CE155}" type="parTrans" cxnId="{EE6B2C1C-1BE6-4D0B-893C-16809A897F38}">
      <dgm:prSet/>
      <dgm:spPr/>
      <dgm:t>
        <a:bodyPr/>
        <a:lstStyle/>
        <a:p>
          <a:endParaRPr lang="zh-CN" altLang="en-US"/>
        </a:p>
      </dgm:t>
    </dgm:pt>
    <dgm:pt modelId="{CFC04866-0F55-430E-A4E2-6001B5942722}" type="sibTrans" cxnId="{EE6B2C1C-1BE6-4D0B-893C-16809A897F38}">
      <dgm:prSet/>
      <dgm:spPr/>
      <dgm:t>
        <a:bodyPr/>
        <a:lstStyle/>
        <a:p>
          <a:endParaRPr lang="zh-CN" altLang="en-US"/>
        </a:p>
      </dgm:t>
    </dgm:pt>
    <dgm:pt modelId="{71E59D22-0358-447A-9978-F1228C831B66}">
      <dgm:prSet/>
      <dgm:spPr/>
      <dgm:t>
        <a:bodyPr/>
        <a:lstStyle/>
        <a:p>
          <a:pPr rtl="0"/>
          <a:r>
            <a:rPr lang="en-US" dirty="0" err="1" smtClean="0"/>
            <a:t>NetApp</a:t>
          </a:r>
          <a:endParaRPr lang="en-US" dirty="0"/>
        </a:p>
      </dgm:t>
    </dgm:pt>
    <dgm:pt modelId="{79C7AE57-5BC1-47EA-AEB5-9D03F07B0724}" type="parTrans" cxnId="{01F1AB06-7BEB-4DF2-93B5-8500296AA64C}">
      <dgm:prSet/>
      <dgm:spPr/>
      <dgm:t>
        <a:bodyPr/>
        <a:lstStyle/>
        <a:p>
          <a:endParaRPr lang="zh-CN" altLang="en-US"/>
        </a:p>
      </dgm:t>
    </dgm:pt>
    <dgm:pt modelId="{CA8D6D86-4A13-402E-9CBE-63023255A32E}" type="sibTrans" cxnId="{01F1AB06-7BEB-4DF2-93B5-8500296AA64C}">
      <dgm:prSet/>
      <dgm:spPr/>
      <dgm:t>
        <a:bodyPr/>
        <a:lstStyle/>
        <a:p>
          <a:endParaRPr lang="zh-CN" altLang="en-US"/>
        </a:p>
      </dgm:t>
    </dgm:pt>
    <dgm:pt modelId="{D920131E-E5E8-4723-A91D-9EDE2265D917}">
      <dgm:prSet/>
      <dgm:spPr/>
      <dgm:t>
        <a:bodyPr/>
        <a:lstStyle/>
        <a:p>
          <a:pPr rtl="0"/>
          <a:r>
            <a:rPr lang="en-US" dirty="0" err="1" smtClean="0"/>
            <a:t>Glusterfs</a:t>
          </a:r>
          <a:endParaRPr lang="en-US" dirty="0"/>
        </a:p>
      </dgm:t>
    </dgm:pt>
    <dgm:pt modelId="{F7DD63A7-F9DD-43BE-8DF7-BA3499833462}" type="parTrans" cxnId="{183F45F9-C39E-4269-970D-05EC9F1E470E}">
      <dgm:prSet/>
      <dgm:spPr/>
      <dgm:t>
        <a:bodyPr/>
        <a:lstStyle/>
        <a:p>
          <a:endParaRPr lang="zh-CN" altLang="en-US"/>
        </a:p>
      </dgm:t>
    </dgm:pt>
    <dgm:pt modelId="{3A9A3259-32E2-4970-B203-0CEA7179EABE}" type="sibTrans" cxnId="{183F45F9-C39E-4269-970D-05EC9F1E470E}">
      <dgm:prSet/>
      <dgm:spPr/>
      <dgm:t>
        <a:bodyPr/>
        <a:lstStyle/>
        <a:p>
          <a:endParaRPr lang="zh-CN" altLang="en-US"/>
        </a:p>
      </dgm:t>
    </dgm:pt>
    <dgm:pt modelId="{8490F4F8-C2AB-4C48-BB08-43E9BFDBCD5D}">
      <dgm:prSet/>
      <dgm:spPr/>
      <dgm:t>
        <a:bodyPr/>
        <a:lstStyle/>
        <a:p>
          <a:pPr rtl="0"/>
          <a:r>
            <a:rPr lang="zh-CN" dirty="0" smtClean="0"/>
            <a:t>其他</a:t>
          </a:r>
          <a:endParaRPr lang="en-US" dirty="0"/>
        </a:p>
      </dgm:t>
    </dgm:pt>
    <dgm:pt modelId="{5B3B968C-EF89-4C3D-BA00-88955FC3CBF5}" type="parTrans" cxnId="{4F6F28B2-9820-4F35-AA39-D99E1FC0A5F0}">
      <dgm:prSet/>
      <dgm:spPr/>
      <dgm:t>
        <a:bodyPr/>
        <a:lstStyle/>
        <a:p>
          <a:endParaRPr lang="zh-CN" altLang="en-US"/>
        </a:p>
      </dgm:t>
    </dgm:pt>
    <dgm:pt modelId="{6E2A8553-9A30-46D5-8AEA-8B82A7B82239}" type="sibTrans" cxnId="{4F6F28B2-9820-4F35-AA39-D99E1FC0A5F0}">
      <dgm:prSet/>
      <dgm:spPr/>
      <dgm:t>
        <a:bodyPr/>
        <a:lstStyle/>
        <a:p>
          <a:endParaRPr lang="zh-CN" altLang="en-US"/>
        </a:p>
      </dgm:t>
    </dgm:pt>
    <dgm:pt modelId="{53124B6A-44C7-4FB2-BC6B-D7E5EB0A6997}">
      <dgm:prSet/>
      <dgm:spPr/>
      <dgm:t>
        <a:bodyPr/>
        <a:lstStyle/>
        <a:p>
          <a:pPr rtl="0"/>
          <a:r>
            <a:rPr lang="en-US" dirty="0" err="1" smtClean="0"/>
            <a:t>Ceph</a:t>
          </a:r>
          <a:endParaRPr lang="en-US" dirty="0"/>
        </a:p>
      </dgm:t>
    </dgm:pt>
    <dgm:pt modelId="{9778E607-7B5B-438E-B480-B7309E256EF1}" type="parTrans" cxnId="{9869A322-3E28-48DF-AD61-FC5BD761B156}">
      <dgm:prSet/>
      <dgm:spPr/>
      <dgm:t>
        <a:bodyPr/>
        <a:lstStyle/>
        <a:p>
          <a:endParaRPr lang="zh-CN" altLang="en-US"/>
        </a:p>
      </dgm:t>
    </dgm:pt>
    <dgm:pt modelId="{9EFCA782-E370-46F1-AC6A-E8DA16451DB7}" type="sibTrans" cxnId="{9869A322-3E28-48DF-AD61-FC5BD761B156}">
      <dgm:prSet/>
      <dgm:spPr/>
      <dgm:t>
        <a:bodyPr/>
        <a:lstStyle/>
        <a:p>
          <a:endParaRPr lang="zh-CN" altLang="en-US"/>
        </a:p>
      </dgm:t>
    </dgm:pt>
    <dgm:pt modelId="{F5F2EFD4-A3DC-449A-9F62-C110C1CF5E7C}">
      <dgm:prSet/>
      <dgm:spPr/>
      <dgm:t>
        <a:bodyPr/>
        <a:lstStyle/>
        <a:p>
          <a:pPr rtl="0"/>
          <a:r>
            <a:rPr lang="en-US" dirty="0" smtClean="0"/>
            <a:t>Sheepdog</a:t>
          </a:r>
          <a:endParaRPr lang="zh-CN" dirty="0"/>
        </a:p>
      </dgm:t>
    </dgm:pt>
    <dgm:pt modelId="{0E9E9B37-4597-436C-BBD4-E0E491054A3C}" type="parTrans" cxnId="{F9ADDE1D-DAC7-4A08-9138-B7C2A0450994}">
      <dgm:prSet/>
      <dgm:spPr/>
      <dgm:t>
        <a:bodyPr/>
        <a:lstStyle/>
        <a:p>
          <a:endParaRPr lang="zh-CN" altLang="en-US"/>
        </a:p>
      </dgm:t>
    </dgm:pt>
    <dgm:pt modelId="{5F6B9FAF-42AC-47DE-8F2D-BAE17ED6A6C1}" type="sibTrans" cxnId="{F9ADDE1D-DAC7-4A08-9138-B7C2A0450994}">
      <dgm:prSet/>
      <dgm:spPr/>
      <dgm:t>
        <a:bodyPr/>
        <a:lstStyle/>
        <a:p>
          <a:endParaRPr lang="zh-CN" altLang="en-US"/>
        </a:p>
      </dgm:t>
    </dgm:pt>
    <dgm:pt modelId="{C19FA270-87F7-4E2F-9CEB-164C42BEA6B1}" type="pres">
      <dgm:prSet presAssocID="{268C421D-E445-4F3B-81B4-B83419010D61}" presName="Name0" presStyleCnt="0">
        <dgm:presLayoutVars>
          <dgm:dir/>
          <dgm:animLvl val="lvl"/>
          <dgm:resizeHandles val="exact"/>
        </dgm:presLayoutVars>
      </dgm:prSet>
      <dgm:spPr/>
      <dgm:t>
        <a:bodyPr/>
        <a:lstStyle/>
        <a:p>
          <a:endParaRPr lang="zh-CN" altLang="en-US"/>
        </a:p>
      </dgm:t>
    </dgm:pt>
    <dgm:pt modelId="{281141AB-D104-4152-B8D9-30A777CC60B6}" type="pres">
      <dgm:prSet presAssocID="{2D461F42-B24C-45C5-8F71-A97832375681}" presName="composite" presStyleCnt="0"/>
      <dgm:spPr/>
    </dgm:pt>
    <dgm:pt modelId="{976B73BB-9900-4B33-AE8A-3CBB3FBCD986}" type="pres">
      <dgm:prSet presAssocID="{2D461F42-B24C-45C5-8F71-A97832375681}" presName="parTx" presStyleLbl="alignNode1" presStyleIdx="0" presStyleCnt="3">
        <dgm:presLayoutVars>
          <dgm:chMax val="0"/>
          <dgm:chPref val="0"/>
          <dgm:bulletEnabled val="1"/>
        </dgm:presLayoutVars>
      </dgm:prSet>
      <dgm:spPr/>
      <dgm:t>
        <a:bodyPr/>
        <a:lstStyle/>
        <a:p>
          <a:endParaRPr lang="zh-CN" altLang="en-US"/>
        </a:p>
      </dgm:t>
    </dgm:pt>
    <dgm:pt modelId="{4E240D69-0D3E-4A33-B2AA-2B4B06405DCB}" type="pres">
      <dgm:prSet presAssocID="{2D461F42-B24C-45C5-8F71-A97832375681}" presName="desTx" presStyleLbl="alignAccFollowNode1" presStyleIdx="0" presStyleCnt="3">
        <dgm:presLayoutVars>
          <dgm:bulletEnabled val="1"/>
        </dgm:presLayoutVars>
      </dgm:prSet>
      <dgm:spPr/>
      <dgm:t>
        <a:bodyPr/>
        <a:lstStyle/>
        <a:p>
          <a:endParaRPr lang="zh-CN" altLang="en-US"/>
        </a:p>
      </dgm:t>
    </dgm:pt>
    <dgm:pt modelId="{D1459157-A503-4DBD-8BD9-9519013E383A}" type="pres">
      <dgm:prSet presAssocID="{3D8F7A90-9D89-44CD-BAE3-176BF8665148}" presName="space" presStyleCnt="0"/>
      <dgm:spPr/>
    </dgm:pt>
    <dgm:pt modelId="{3ED6C61A-27AF-4777-8422-75673B58A961}" type="pres">
      <dgm:prSet presAssocID="{F367717B-C8E2-4980-BFBD-43157C64C486}" presName="composite" presStyleCnt="0"/>
      <dgm:spPr/>
    </dgm:pt>
    <dgm:pt modelId="{D259E62F-D45B-4393-A6B1-6B0DE94AE97C}" type="pres">
      <dgm:prSet presAssocID="{F367717B-C8E2-4980-BFBD-43157C64C486}" presName="parTx" presStyleLbl="alignNode1" presStyleIdx="1" presStyleCnt="3">
        <dgm:presLayoutVars>
          <dgm:chMax val="0"/>
          <dgm:chPref val="0"/>
          <dgm:bulletEnabled val="1"/>
        </dgm:presLayoutVars>
      </dgm:prSet>
      <dgm:spPr/>
      <dgm:t>
        <a:bodyPr/>
        <a:lstStyle/>
        <a:p>
          <a:endParaRPr lang="zh-CN" altLang="en-US"/>
        </a:p>
      </dgm:t>
    </dgm:pt>
    <dgm:pt modelId="{17AAFEBA-A4A5-4481-8033-2BA21142E3A1}" type="pres">
      <dgm:prSet presAssocID="{F367717B-C8E2-4980-BFBD-43157C64C486}" presName="desTx" presStyleLbl="alignAccFollowNode1" presStyleIdx="1" presStyleCnt="3">
        <dgm:presLayoutVars>
          <dgm:bulletEnabled val="1"/>
        </dgm:presLayoutVars>
      </dgm:prSet>
      <dgm:spPr/>
      <dgm:t>
        <a:bodyPr/>
        <a:lstStyle/>
        <a:p>
          <a:endParaRPr lang="zh-CN" altLang="en-US"/>
        </a:p>
      </dgm:t>
    </dgm:pt>
    <dgm:pt modelId="{C798BC3D-00E3-4B38-980B-FDE318A4B233}" type="pres">
      <dgm:prSet presAssocID="{CFC04866-0F55-430E-A4E2-6001B5942722}" presName="space" presStyleCnt="0"/>
      <dgm:spPr/>
    </dgm:pt>
    <dgm:pt modelId="{F5B45A06-B451-48BD-81AA-A4DD0E2A30F0}" type="pres">
      <dgm:prSet presAssocID="{8490F4F8-C2AB-4C48-BB08-43E9BFDBCD5D}" presName="composite" presStyleCnt="0"/>
      <dgm:spPr/>
    </dgm:pt>
    <dgm:pt modelId="{D2A771C4-B1B0-4660-BFA1-078860830B70}" type="pres">
      <dgm:prSet presAssocID="{8490F4F8-C2AB-4C48-BB08-43E9BFDBCD5D}" presName="parTx" presStyleLbl="alignNode1" presStyleIdx="2" presStyleCnt="3">
        <dgm:presLayoutVars>
          <dgm:chMax val="0"/>
          <dgm:chPref val="0"/>
          <dgm:bulletEnabled val="1"/>
        </dgm:presLayoutVars>
      </dgm:prSet>
      <dgm:spPr/>
      <dgm:t>
        <a:bodyPr/>
        <a:lstStyle/>
        <a:p>
          <a:endParaRPr lang="zh-CN" altLang="en-US"/>
        </a:p>
      </dgm:t>
    </dgm:pt>
    <dgm:pt modelId="{D2DEB93D-59DC-49C9-BCA3-FF910E3CB7C2}" type="pres">
      <dgm:prSet presAssocID="{8490F4F8-C2AB-4C48-BB08-43E9BFDBCD5D}" presName="desTx" presStyleLbl="alignAccFollowNode1" presStyleIdx="2" presStyleCnt="3">
        <dgm:presLayoutVars>
          <dgm:bulletEnabled val="1"/>
        </dgm:presLayoutVars>
      </dgm:prSet>
      <dgm:spPr/>
      <dgm:t>
        <a:bodyPr/>
        <a:lstStyle/>
        <a:p>
          <a:endParaRPr lang="zh-CN" altLang="en-US"/>
        </a:p>
      </dgm:t>
    </dgm:pt>
  </dgm:ptLst>
  <dgm:cxnLst>
    <dgm:cxn modelId="{367D1395-205D-4515-9B59-F840FD5B5CCB}" srcId="{268C421D-E445-4F3B-81B4-B83419010D61}" destId="{2D461F42-B24C-45C5-8F71-A97832375681}" srcOrd="0" destOrd="0" parTransId="{62779E13-FDE3-4D0D-962B-5D83DFBEEE7B}" sibTransId="{3D8F7A90-9D89-44CD-BAE3-176BF8665148}"/>
    <dgm:cxn modelId="{0AA9694E-26F8-4A6B-962C-E98CA55BE545}" type="presOf" srcId="{13F6B249-ED3E-453C-8E9D-DF30D455924C}" destId="{4E240D69-0D3E-4A33-B2AA-2B4B06405DCB}" srcOrd="0" destOrd="3" presId="urn:microsoft.com/office/officeart/2005/8/layout/hList1"/>
    <dgm:cxn modelId="{726C1AFD-13CA-4150-B9C2-1355A7781829}" type="presOf" srcId="{53124B6A-44C7-4FB2-BC6B-D7E5EB0A6997}" destId="{D2DEB93D-59DC-49C9-BCA3-FF910E3CB7C2}" srcOrd="0" destOrd="0" presId="urn:microsoft.com/office/officeart/2005/8/layout/hList1"/>
    <dgm:cxn modelId="{6E973225-A765-4BFF-A99A-4835CF8EB8BE}" type="presOf" srcId="{F367717B-C8E2-4980-BFBD-43157C64C486}" destId="{D259E62F-D45B-4393-A6B1-6B0DE94AE97C}" srcOrd="0" destOrd="0" presId="urn:microsoft.com/office/officeart/2005/8/layout/hList1"/>
    <dgm:cxn modelId="{878AF5FC-7232-407E-A8E0-CB0A5D980D52}" type="presOf" srcId="{8490F4F8-C2AB-4C48-BB08-43E9BFDBCD5D}" destId="{D2A771C4-B1B0-4660-BFA1-078860830B70}" srcOrd="0" destOrd="0" presId="urn:microsoft.com/office/officeart/2005/8/layout/hList1"/>
    <dgm:cxn modelId="{D94B8506-CCFF-41AA-B7E3-62362BB2056C}" srcId="{2D461F42-B24C-45C5-8F71-A97832375681}" destId="{7997432F-B1E5-4988-9D81-C4F6ACF5EEC6}" srcOrd="2" destOrd="0" parTransId="{8CF3056D-9431-4AFE-9266-DCD838F23F40}" sibTransId="{12C713D3-FA63-406F-8B63-C32864A5DB9C}"/>
    <dgm:cxn modelId="{21381D0F-84F8-415F-907A-5FE1F8D50806}" srcId="{2D461F42-B24C-45C5-8F71-A97832375681}" destId="{0CB7D6D2-0CC8-48EA-A2D8-10044BEAFDD1}" srcOrd="1" destOrd="0" parTransId="{10D3D397-97B1-45D6-A349-243141EEE31B}" sibTransId="{2BA5459B-F9EA-44C7-9208-22CA7F5C84C3}"/>
    <dgm:cxn modelId="{8A89375C-8D29-44A7-B40A-E579605AB4D9}" type="presOf" srcId="{7A3DAC26-D4E7-4E72-81A3-AA07D8D5F33A}" destId="{4E240D69-0D3E-4A33-B2AA-2B4B06405DCB}" srcOrd="0" destOrd="6" presId="urn:microsoft.com/office/officeart/2005/8/layout/hList1"/>
    <dgm:cxn modelId="{1A97191E-7C43-4643-BD48-03709CB49FAC}" type="presOf" srcId="{6E3860B2-DAED-4B1B-B12E-8E2EF4F8A827}" destId="{4E240D69-0D3E-4A33-B2AA-2B4B06405DCB}" srcOrd="0" destOrd="7" presId="urn:microsoft.com/office/officeart/2005/8/layout/hList1"/>
    <dgm:cxn modelId="{BA641795-B657-480A-9C8C-B293AC9EAA9D}" type="presOf" srcId="{0CB7D6D2-0CC8-48EA-A2D8-10044BEAFDD1}" destId="{4E240D69-0D3E-4A33-B2AA-2B4B06405DCB}" srcOrd="0" destOrd="1" presId="urn:microsoft.com/office/officeart/2005/8/layout/hList1"/>
    <dgm:cxn modelId="{7EC0C734-DAA4-49E4-9F83-C602DBF95A75}" type="presOf" srcId="{71E59D22-0358-447A-9978-F1228C831B66}" destId="{17AAFEBA-A4A5-4481-8033-2BA21142E3A1}" srcOrd="0" destOrd="0" presId="urn:microsoft.com/office/officeart/2005/8/layout/hList1"/>
    <dgm:cxn modelId="{A3CE47F5-3C49-4C29-A100-3F59EBE0BE8A}" srcId="{2D461F42-B24C-45C5-8F71-A97832375681}" destId="{13F6B249-ED3E-453C-8E9D-DF30D455924C}" srcOrd="3" destOrd="0" parTransId="{1D8B88FF-C7A7-45E0-B5D8-8453CD7AB367}" sibTransId="{09EBA614-070A-409F-9A89-5CC96866098F}"/>
    <dgm:cxn modelId="{6D97E5A4-D3F1-42E9-8A3B-F459947D58CF}" type="presOf" srcId="{3B5128A8-2AA0-49A9-B76F-D4E41DBC4CCC}" destId="{4E240D69-0D3E-4A33-B2AA-2B4B06405DCB}" srcOrd="0" destOrd="4" presId="urn:microsoft.com/office/officeart/2005/8/layout/hList1"/>
    <dgm:cxn modelId="{18F00C65-8C5A-421D-B6B2-57E72E500237}" type="presOf" srcId="{43B628B8-C5C0-4C7F-A2B8-5A2C9FDD7D41}" destId="{4E240D69-0D3E-4A33-B2AA-2B4B06405DCB}" srcOrd="0" destOrd="5" presId="urn:microsoft.com/office/officeart/2005/8/layout/hList1"/>
    <dgm:cxn modelId="{183F45F9-C39E-4269-970D-05EC9F1E470E}" srcId="{F367717B-C8E2-4980-BFBD-43157C64C486}" destId="{D920131E-E5E8-4723-A91D-9EDE2265D917}" srcOrd="1" destOrd="0" parTransId="{F7DD63A7-F9DD-43BE-8DF7-BA3499833462}" sibTransId="{3A9A3259-32E2-4970-B203-0CEA7179EABE}"/>
    <dgm:cxn modelId="{F9ADDE1D-DAC7-4A08-9138-B7C2A0450994}" srcId="{8490F4F8-C2AB-4C48-BB08-43E9BFDBCD5D}" destId="{F5F2EFD4-A3DC-449A-9F62-C110C1CF5E7C}" srcOrd="1" destOrd="0" parTransId="{0E9E9B37-4597-436C-BBD4-E0E491054A3C}" sibTransId="{5F6B9FAF-42AC-47DE-8F2D-BAE17ED6A6C1}"/>
    <dgm:cxn modelId="{A7FD0AF5-9093-40DF-913E-2D84016F2331}" type="presOf" srcId="{7997432F-B1E5-4988-9D81-C4F6ACF5EEC6}" destId="{4E240D69-0D3E-4A33-B2AA-2B4B06405DCB}" srcOrd="0" destOrd="2" presId="urn:microsoft.com/office/officeart/2005/8/layout/hList1"/>
    <dgm:cxn modelId="{01F1AB06-7BEB-4DF2-93B5-8500296AA64C}" srcId="{F367717B-C8E2-4980-BFBD-43157C64C486}" destId="{71E59D22-0358-447A-9978-F1228C831B66}" srcOrd="0" destOrd="0" parTransId="{79C7AE57-5BC1-47EA-AEB5-9D03F07B0724}" sibTransId="{CA8D6D86-4A13-402E-9CBE-63023255A32E}"/>
    <dgm:cxn modelId="{664E9E69-EA6C-4651-8E1F-E347E6BDFE9E}" type="presOf" srcId="{59BA6D5D-090C-41E1-ACA4-24927E28A0FF}" destId="{4E240D69-0D3E-4A33-B2AA-2B4B06405DCB}" srcOrd="0" destOrd="0" presId="urn:microsoft.com/office/officeart/2005/8/layout/hList1"/>
    <dgm:cxn modelId="{66250232-AFB0-4D80-9A77-4ADCE11BBAF1}" srcId="{2D461F42-B24C-45C5-8F71-A97832375681}" destId="{43B628B8-C5C0-4C7F-A2B8-5A2C9FDD7D41}" srcOrd="5" destOrd="0" parTransId="{E3EF4259-6037-4AF4-A56D-05FAAA796646}" sibTransId="{F9441883-A102-4C91-872F-1D548F71BB18}"/>
    <dgm:cxn modelId="{9869A322-3E28-48DF-AD61-FC5BD761B156}" srcId="{8490F4F8-C2AB-4C48-BB08-43E9BFDBCD5D}" destId="{53124B6A-44C7-4FB2-BC6B-D7E5EB0A6997}" srcOrd="0" destOrd="0" parTransId="{9778E607-7B5B-438E-B480-B7309E256EF1}" sibTransId="{9EFCA782-E370-46F1-AC6A-E8DA16451DB7}"/>
    <dgm:cxn modelId="{F55BAACE-2992-4726-AF69-3FF5F836B10B}" type="presOf" srcId="{D920131E-E5E8-4723-A91D-9EDE2265D917}" destId="{17AAFEBA-A4A5-4481-8033-2BA21142E3A1}" srcOrd="0" destOrd="1" presId="urn:microsoft.com/office/officeart/2005/8/layout/hList1"/>
    <dgm:cxn modelId="{4F88F1BB-BEC0-486E-A96F-C54166C628CC}" type="presOf" srcId="{268C421D-E445-4F3B-81B4-B83419010D61}" destId="{C19FA270-87F7-4E2F-9CEB-164C42BEA6B1}" srcOrd="0" destOrd="0" presId="urn:microsoft.com/office/officeart/2005/8/layout/hList1"/>
    <dgm:cxn modelId="{5E02603E-0F3B-42F6-ACBA-00679B0571E0}" type="presOf" srcId="{F5F2EFD4-A3DC-449A-9F62-C110C1CF5E7C}" destId="{D2DEB93D-59DC-49C9-BCA3-FF910E3CB7C2}" srcOrd="0" destOrd="1" presId="urn:microsoft.com/office/officeart/2005/8/layout/hList1"/>
    <dgm:cxn modelId="{0562390B-CCE7-49DF-AED8-F10B2800C881}" srcId="{2D461F42-B24C-45C5-8F71-A97832375681}" destId="{6E3860B2-DAED-4B1B-B12E-8E2EF4F8A827}" srcOrd="7" destOrd="0" parTransId="{8973E2FC-0551-4656-8330-1027E2966D03}" sibTransId="{6C55119A-17F6-41F3-91AD-059677726A3A}"/>
    <dgm:cxn modelId="{8392A6E3-8FDA-444A-B717-65A2A0DBEA80}" type="presOf" srcId="{2D461F42-B24C-45C5-8F71-A97832375681}" destId="{976B73BB-9900-4B33-AE8A-3CBB3FBCD986}" srcOrd="0" destOrd="0" presId="urn:microsoft.com/office/officeart/2005/8/layout/hList1"/>
    <dgm:cxn modelId="{9B77A29A-EDBC-48DF-A78D-CD538AEA607A}" srcId="{2D461F42-B24C-45C5-8F71-A97832375681}" destId="{3B5128A8-2AA0-49A9-B76F-D4E41DBC4CCC}" srcOrd="4" destOrd="0" parTransId="{EAAD057C-438A-4509-A56B-A4FC22119CDF}" sibTransId="{2C3AA93A-9AC6-411A-9F50-799242D1FAD5}"/>
    <dgm:cxn modelId="{3343D404-C8CB-4AEA-B775-B43C44FA9673}" srcId="{2D461F42-B24C-45C5-8F71-A97832375681}" destId="{59BA6D5D-090C-41E1-ACA4-24927E28A0FF}" srcOrd="0" destOrd="0" parTransId="{CA825E81-6B3E-4C87-9647-2F4EC22188F2}" sibTransId="{7F2D8E15-A03C-46D1-9432-5222A93DE6E3}"/>
    <dgm:cxn modelId="{4F6F28B2-9820-4F35-AA39-D99E1FC0A5F0}" srcId="{268C421D-E445-4F3B-81B4-B83419010D61}" destId="{8490F4F8-C2AB-4C48-BB08-43E9BFDBCD5D}" srcOrd="2" destOrd="0" parTransId="{5B3B968C-EF89-4C3D-BA00-88955FC3CBF5}" sibTransId="{6E2A8553-9A30-46D5-8AEA-8B82A7B82239}"/>
    <dgm:cxn modelId="{EE6B2C1C-1BE6-4D0B-893C-16809A897F38}" srcId="{268C421D-E445-4F3B-81B4-B83419010D61}" destId="{F367717B-C8E2-4980-BFBD-43157C64C486}" srcOrd="1" destOrd="0" parTransId="{EC66776E-4950-45EC-A8B2-6260938CE155}" sibTransId="{CFC04866-0F55-430E-A4E2-6001B5942722}"/>
    <dgm:cxn modelId="{D0A5CB99-C27A-4204-AFAF-2F102CC8755C}" srcId="{2D461F42-B24C-45C5-8F71-A97832375681}" destId="{7A3DAC26-D4E7-4E72-81A3-AA07D8D5F33A}" srcOrd="6" destOrd="0" parTransId="{F1AC5DD5-4370-4E69-8A8B-A6E7064BE296}" sibTransId="{95C76D81-9735-4EA0-B8E6-6CA2AA2C7741}"/>
    <dgm:cxn modelId="{553B4706-A4EF-4CA2-BAC8-6A857F9E4B6D}" type="presParOf" srcId="{C19FA270-87F7-4E2F-9CEB-164C42BEA6B1}" destId="{281141AB-D104-4152-B8D9-30A777CC60B6}" srcOrd="0" destOrd="0" presId="urn:microsoft.com/office/officeart/2005/8/layout/hList1"/>
    <dgm:cxn modelId="{9A71A09E-6D00-455A-BB54-FF2E093B6C43}" type="presParOf" srcId="{281141AB-D104-4152-B8D9-30A777CC60B6}" destId="{976B73BB-9900-4B33-AE8A-3CBB3FBCD986}" srcOrd="0" destOrd="0" presId="urn:microsoft.com/office/officeart/2005/8/layout/hList1"/>
    <dgm:cxn modelId="{7E96CC1E-65D1-4A8E-B6C9-4D9E334EF9FD}" type="presParOf" srcId="{281141AB-D104-4152-B8D9-30A777CC60B6}" destId="{4E240D69-0D3E-4A33-B2AA-2B4B06405DCB}" srcOrd="1" destOrd="0" presId="urn:microsoft.com/office/officeart/2005/8/layout/hList1"/>
    <dgm:cxn modelId="{C035CB77-9B1C-4BE7-8C60-413E0FCC0F77}" type="presParOf" srcId="{C19FA270-87F7-4E2F-9CEB-164C42BEA6B1}" destId="{D1459157-A503-4DBD-8BD9-9519013E383A}" srcOrd="1" destOrd="0" presId="urn:microsoft.com/office/officeart/2005/8/layout/hList1"/>
    <dgm:cxn modelId="{A200232D-9D4D-40AB-93A0-59A217DFE54B}" type="presParOf" srcId="{C19FA270-87F7-4E2F-9CEB-164C42BEA6B1}" destId="{3ED6C61A-27AF-4777-8422-75673B58A961}" srcOrd="2" destOrd="0" presId="urn:microsoft.com/office/officeart/2005/8/layout/hList1"/>
    <dgm:cxn modelId="{7C4D1545-557D-4E11-83C5-E043C156E26B}" type="presParOf" srcId="{3ED6C61A-27AF-4777-8422-75673B58A961}" destId="{D259E62F-D45B-4393-A6B1-6B0DE94AE97C}" srcOrd="0" destOrd="0" presId="urn:microsoft.com/office/officeart/2005/8/layout/hList1"/>
    <dgm:cxn modelId="{07F7BA98-F90D-42E2-98E0-E5D1F716C648}" type="presParOf" srcId="{3ED6C61A-27AF-4777-8422-75673B58A961}" destId="{17AAFEBA-A4A5-4481-8033-2BA21142E3A1}" srcOrd="1" destOrd="0" presId="urn:microsoft.com/office/officeart/2005/8/layout/hList1"/>
    <dgm:cxn modelId="{2209BEC9-DD80-4D99-8F90-AB58884B6F7B}" type="presParOf" srcId="{C19FA270-87F7-4E2F-9CEB-164C42BEA6B1}" destId="{C798BC3D-00E3-4B38-980B-FDE318A4B233}" srcOrd="3" destOrd="0" presId="urn:microsoft.com/office/officeart/2005/8/layout/hList1"/>
    <dgm:cxn modelId="{5FAFD2D9-96ED-459D-8C2E-521B31765909}" type="presParOf" srcId="{C19FA270-87F7-4E2F-9CEB-164C42BEA6B1}" destId="{F5B45A06-B451-48BD-81AA-A4DD0E2A30F0}" srcOrd="4" destOrd="0" presId="urn:microsoft.com/office/officeart/2005/8/layout/hList1"/>
    <dgm:cxn modelId="{DDFF4578-9717-4920-BEA0-1082EF4F7B1D}" type="presParOf" srcId="{F5B45A06-B451-48BD-81AA-A4DD0E2A30F0}" destId="{D2A771C4-B1B0-4660-BFA1-078860830B70}" srcOrd="0" destOrd="0" presId="urn:microsoft.com/office/officeart/2005/8/layout/hList1"/>
    <dgm:cxn modelId="{9695E529-DE54-4B22-9B1F-52A1A3029CD0}" type="presParOf" srcId="{F5B45A06-B451-48BD-81AA-A4DD0E2A30F0}" destId="{D2DEB93D-59DC-49C9-BCA3-FF910E3CB7C2}"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E1B5684-4644-4586-805D-4C47A6B6A2AB}" type="doc">
      <dgm:prSet loTypeId="urn:microsoft.com/office/officeart/2005/8/layout/vList2" loCatId="list" qsTypeId="urn:microsoft.com/office/officeart/2005/8/quickstyle/3d1" qsCatId="3D" csTypeId="urn:microsoft.com/office/officeart/2005/8/colors/accent0_1" csCatId="mainScheme"/>
      <dgm:spPr/>
      <dgm:t>
        <a:bodyPr/>
        <a:lstStyle/>
        <a:p>
          <a:endParaRPr lang="zh-CN" altLang="en-US"/>
        </a:p>
      </dgm:t>
    </dgm:pt>
    <dgm:pt modelId="{C104C31C-DC94-47A9-B68E-A3AECBBA7C56}">
      <dgm:prSet/>
      <dgm:spPr/>
      <dgm:t>
        <a:bodyPr/>
        <a:lstStyle/>
        <a:p>
          <a:pPr rtl="0"/>
          <a:r>
            <a:rPr lang="en-US" baseline="0" dirty="0" err="1" smtClean="0"/>
            <a:t>Ceph</a:t>
          </a:r>
          <a:r>
            <a:rPr lang="en-US" baseline="0" dirty="0" smtClean="0"/>
            <a:t> uniquely delivers object, block, and file storage in one unified system</a:t>
          </a:r>
          <a:endParaRPr lang="zh-CN" baseline="0" dirty="0"/>
        </a:p>
      </dgm:t>
    </dgm:pt>
    <dgm:pt modelId="{C54B3E6D-5896-45E5-8A8C-0AD8385E7EE4}" type="parTrans" cxnId="{89CC5AC2-A99B-4694-90B6-C8857633E843}">
      <dgm:prSet/>
      <dgm:spPr/>
      <dgm:t>
        <a:bodyPr/>
        <a:lstStyle/>
        <a:p>
          <a:endParaRPr lang="zh-CN" altLang="en-US"/>
        </a:p>
      </dgm:t>
    </dgm:pt>
    <dgm:pt modelId="{09764A7B-E49E-48EE-ACC5-B9C76BB77C28}" type="sibTrans" cxnId="{89CC5AC2-A99B-4694-90B6-C8857633E843}">
      <dgm:prSet/>
      <dgm:spPr/>
      <dgm:t>
        <a:bodyPr/>
        <a:lstStyle/>
        <a:p>
          <a:endParaRPr lang="zh-CN" altLang="en-US"/>
        </a:p>
      </dgm:t>
    </dgm:pt>
    <dgm:pt modelId="{D2DD9FF0-4888-4C9E-A6EC-ADCB3D956E44}" type="pres">
      <dgm:prSet presAssocID="{5E1B5684-4644-4586-805D-4C47A6B6A2AB}" presName="linear" presStyleCnt="0">
        <dgm:presLayoutVars>
          <dgm:animLvl val="lvl"/>
          <dgm:resizeHandles val="exact"/>
        </dgm:presLayoutVars>
      </dgm:prSet>
      <dgm:spPr/>
      <dgm:t>
        <a:bodyPr/>
        <a:lstStyle/>
        <a:p>
          <a:endParaRPr lang="zh-CN" altLang="en-US"/>
        </a:p>
      </dgm:t>
    </dgm:pt>
    <dgm:pt modelId="{BD51B9D3-8816-41C1-931C-EE93A1981183}" type="pres">
      <dgm:prSet presAssocID="{C104C31C-DC94-47A9-B68E-A3AECBBA7C56}" presName="parentText" presStyleLbl="node1" presStyleIdx="0" presStyleCnt="1">
        <dgm:presLayoutVars>
          <dgm:chMax val="0"/>
          <dgm:bulletEnabled val="1"/>
        </dgm:presLayoutVars>
      </dgm:prSet>
      <dgm:spPr/>
      <dgm:t>
        <a:bodyPr/>
        <a:lstStyle/>
        <a:p>
          <a:endParaRPr lang="zh-CN" altLang="en-US"/>
        </a:p>
      </dgm:t>
    </dgm:pt>
  </dgm:ptLst>
  <dgm:cxnLst>
    <dgm:cxn modelId="{89CC5AC2-A99B-4694-90B6-C8857633E843}" srcId="{5E1B5684-4644-4586-805D-4C47A6B6A2AB}" destId="{C104C31C-DC94-47A9-B68E-A3AECBBA7C56}" srcOrd="0" destOrd="0" parTransId="{C54B3E6D-5896-45E5-8A8C-0AD8385E7EE4}" sibTransId="{09764A7B-E49E-48EE-ACC5-B9C76BB77C28}"/>
    <dgm:cxn modelId="{AE74EBAD-3D96-4728-8F49-4B1AF1AA018C}" type="presOf" srcId="{5E1B5684-4644-4586-805D-4C47A6B6A2AB}" destId="{D2DD9FF0-4888-4C9E-A6EC-ADCB3D956E44}" srcOrd="0" destOrd="0" presId="urn:microsoft.com/office/officeart/2005/8/layout/vList2"/>
    <dgm:cxn modelId="{643D3496-FB50-481C-BAE0-BA7B9683A0FB}" type="presOf" srcId="{C104C31C-DC94-47A9-B68E-A3AECBBA7C56}" destId="{BD51B9D3-8816-41C1-931C-EE93A1981183}" srcOrd="0" destOrd="0" presId="urn:microsoft.com/office/officeart/2005/8/layout/vList2"/>
    <dgm:cxn modelId="{3DD0D4E9-B13F-4031-87AA-F4A0F84BA402}" type="presParOf" srcId="{D2DD9FF0-4888-4C9E-A6EC-ADCB3D956E44}" destId="{BD51B9D3-8816-41C1-931C-EE93A198118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237E575-1869-4D43-8BB6-7407B3F85711}" type="doc">
      <dgm:prSet loTypeId="urn:microsoft.com/office/officeart/2005/8/layout/vList5" loCatId="list" qsTypeId="urn:microsoft.com/office/officeart/2005/8/quickstyle/3d1" qsCatId="3D" csTypeId="urn:microsoft.com/office/officeart/2005/8/colors/accent0_1" csCatId="mainScheme"/>
      <dgm:spPr/>
      <dgm:t>
        <a:bodyPr/>
        <a:lstStyle/>
        <a:p>
          <a:endParaRPr lang="zh-CN" altLang="en-US"/>
        </a:p>
      </dgm:t>
    </dgm:pt>
    <dgm:pt modelId="{5FACFD92-F92A-4AD2-BF2A-6E285C26C4E3}">
      <dgm:prSet/>
      <dgm:spPr/>
      <dgm:t>
        <a:bodyPr/>
        <a:lstStyle/>
        <a:p>
          <a:pPr rtl="0"/>
          <a:r>
            <a:rPr lang="en-US" baseline="0" dirty="0" err="1" smtClean="0"/>
            <a:t>Ceph</a:t>
          </a:r>
          <a:r>
            <a:rPr lang="en-US" baseline="0" dirty="0" smtClean="0"/>
            <a:t> Client </a:t>
          </a:r>
          <a:r>
            <a:rPr lang="zh-CN" baseline="0" dirty="0" smtClean="0"/>
            <a:t>对用户是透明的，为用户提供访问接口</a:t>
          </a:r>
          <a:endParaRPr lang="zh-CN" dirty="0"/>
        </a:p>
      </dgm:t>
    </dgm:pt>
    <dgm:pt modelId="{5600C8C7-BA04-4176-B733-E471FF730372}" type="parTrans" cxnId="{9C3BAAC2-CB44-43E2-B14A-84EB2D7B2645}">
      <dgm:prSet/>
      <dgm:spPr/>
      <dgm:t>
        <a:bodyPr/>
        <a:lstStyle/>
        <a:p>
          <a:endParaRPr lang="zh-CN" altLang="en-US"/>
        </a:p>
      </dgm:t>
    </dgm:pt>
    <dgm:pt modelId="{C7171437-28C7-4ECF-8718-C1CA29CA1194}" type="sibTrans" cxnId="{9C3BAAC2-CB44-43E2-B14A-84EB2D7B2645}">
      <dgm:prSet/>
      <dgm:spPr/>
      <dgm:t>
        <a:bodyPr/>
        <a:lstStyle/>
        <a:p>
          <a:endParaRPr lang="zh-CN" altLang="en-US"/>
        </a:p>
      </dgm:t>
    </dgm:pt>
    <dgm:pt modelId="{7949D51C-73F0-4770-A9F6-E8AF891C4D7C}">
      <dgm:prSet/>
      <dgm:spPr/>
      <dgm:t>
        <a:bodyPr/>
        <a:lstStyle/>
        <a:p>
          <a:pPr rtl="0"/>
          <a:r>
            <a:rPr lang="zh-CN" baseline="0" dirty="0" smtClean="0"/>
            <a:t>早期版本的 </a:t>
          </a:r>
          <a:r>
            <a:rPr lang="en-US" baseline="0" dirty="0" err="1" smtClean="0"/>
            <a:t>Ceph</a:t>
          </a:r>
          <a:r>
            <a:rPr lang="en-US" baseline="0" dirty="0" smtClean="0"/>
            <a:t> </a:t>
          </a:r>
          <a:r>
            <a:rPr lang="zh-CN" baseline="0" dirty="0" smtClean="0"/>
            <a:t>利用</a:t>
          </a:r>
          <a:r>
            <a:rPr lang="en-US" baseline="0" dirty="0" smtClean="0"/>
            <a:t>FUSE</a:t>
          </a:r>
          <a:r>
            <a:rPr lang="zh-CN" baseline="0" dirty="0" smtClean="0"/>
            <a:t>，在用户空间实现访问接口，很大程度上简化其开发</a:t>
          </a:r>
          <a:endParaRPr lang="zh-CN" dirty="0"/>
        </a:p>
      </dgm:t>
    </dgm:pt>
    <dgm:pt modelId="{E2BE9BBD-E370-445F-8652-D9A0B98D3B1B}" type="parTrans" cxnId="{04D1817E-3A5D-4EBA-B728-E2EEE9CB13D0}">
      <dgm:prSet/>
      <dgm:spPr/>
      <dgm:t>
        <a:bodyPr/>
        <a:lstStyle/>
        <a:p>
          <a:endParaRPr lang="zh-CN" altLang="en-US"/>
        </a:p>
      </dgm:t>
    </dgm:pt>
    <dgm:pt modelId="{4B704742-69ED-49B6-9BB9-385317BBE3D4}" type="sibTrans" cxnId="{04D1817E-3A5D-4EBA-B728-E2EEE9CB13D0}">
      <dgm:prSet/>
      <dgm:spPr/>
      <dgm:t>
        <a:bodyPr/>
        <a:lstStyle/>
        <a:p>
          <a:endParaRPr lang="zh-CN" altLang="en-US"/>
        </a:p>
      </dgm:t>
    </dgm:pt>
    <dgm:pt modelId="{FB4B1BA3-C3D5-49FC-BC02-16F0030D02B2}">
      <dgm:prSet/>
      <dgm:spPr/>
      <dgm:t>
        <a:bodyPr/>
        <a:lstStyle/>
        <a:p>
          <a:pPr rtl="0"/>
          <a:r>
            <a:rPr lang="zh-CN" baseline="0" dirty="0" smtClean="0"/>
            <a:t>今天，</a:t>
          </a:r>
          <a:r>
            <a:rPr lang="en-US" baseline="0" dirty="0" err="1" smtClean="0"/>
            <a:t>Ceph</a:t>
          </a:r>
          <a:r>
            <a:rPr lang="en-US" baseline="0" dirty="0" smtClean="0"/>
            <a:t> </a:t>
          </a:r>
          <a:r>
            <a:rPr lang="zh-CN" baseline="0" dirty="0" smtClean="0"/>
            <a:t>已经被集成到主线内核，使其访问更加快速</a:t>
          </a:r>
          <a:endParaRPr lang="zh-CN" dirty="0"/>
        </a:p>
      </dgm:t>
    </dgm:pt>
    <dgm:pt modelId="{60B35214-C459-446F-8E02-6D58373B8EF7}" type="parTrans" cxnId="{89B05904-56DF-4516-B5EB-A307EC477EFA}">
      <dgm:prSet/>
      <dgm:spPr/>
      <dgm:t>
        <a:bodyPr/>
        <a:lstStyle/>
        <a:p>
          <a:endParaRPr lang="zh-CN" altLang="en-US"/>
        </a:p>
      </dgm:t>
    </dgm:pt>
    <dgm:pt modelId="{594BE779-D4B5-4714-AFFF-549E8F811B8B}" type="sibTrans" cxnId="{89B05904-56DF-4516-B5EB-A307EC477EFA}">
      <dgm:prSet/>
      <dgm:spPr/>
      <dgm:t>
        <a:bodyPr/>
        <a:lstStyle/>
        <a:p>
          <a:endParaRPr lang="zh-CN" altLang="en-US"/>
        </a:p>
      </dgm:t>
    </dgm:pt>
    <dgm:pt modelId="{465724B3-BE25-4700-A0D5-91573CD979FD}" type="pres">
      <dgm:prSet presAssocID="{1237E575-1869-4D43-8BB6-7407B3F85711}" presName="Name0" presStyleCnt="0">
        <dgm:presLayoutVars>
          <dgm:dir/>
          <dgm:animLvl val="lvl"/>
          <dgm:resizeHandles val="exact"/>
        </dgm:presLayoutVars>
      </dgm:prSet>
      <dgm:spPr/>
      <dgm:t>
        <a:bodyPr/>
        <a:lstStyle/>
        <a:p>
          <a:endParaRPr lang="zh-CN" altLang="en-US"/>
        </a:p>
      </dgm:t>
    </dgm:pt>
    <dgm:pt modelId="{4C30A09D-8F24-43BC-BC7C-E903F2819151}" type="pres">
      <dgm:prSet presAssocID="{5FACFD92-F92A-4AD2-BF2A-6E285C26C4E3}" presName="linNode" presStyleCnt="0"/>
      <dgm:spPr/>
    </dgm:pt>
    <dgm:pt modelId="{F20C9E50-5516-444F-81F9-1A4A8F04C183}" type="pres">
      <dgm:prSet presAssocID="{5FACFD92-F92A-4AD2-BF2A-6E285C26C4E3}" presName="parentText" presStyleLbl="node1" presStyleIdx="0" presStyleCnt="3">
        <dgm:presLayoutVars>
          <dgm:chMax val="1"/>
          <dgm:bulletEnabled val="1"/>
        </dgm:presLayoutVars>
      </dgm:prSet>
      <dgm:spPr/>
      <dgm:t>
        <a:bodyPr/>
        <a:lstStyle/>
        <a:p>
          <a:endParaRPr lang="zh-CN" altLang="en-US"/>
        </a:p>
      </dgm:t>
    </dgm:pt>
    <dgm:pt modelId="{9F933E4C-941A-4413-9ED9-C716DA2ACFF5}" type="pres">
      <dgm:prSet presAssocID="{C7171437-28C7-4ECF-8718-C1CA29CA1194}" presName="sp" presStyleCnt="0"/>
      <dgm:spPr/>
    </dgm:pt>
    <dgm:pt modelId="{033D9939-6C8D-4CBD-B16D-298B00941C15}" type="pres">
      <dgm:prSet presAssocID="{7949D51C-73F0-4770-A9F6-E8AF891C4D7C}" presName="linNode" presStyleCnt="0"/>
      <dgm:spPr/>
    </dgm:pt>
    <dgm:pt modelId="{DC81BD3E-2330-4E76-AF24-F17218BD0619}" type="pres">
      <dgm:prSet presAssocID="{7949D51C-73F0-4770-A9F6-E8AF891C4D7C}" presName="parentText" presStyleLbl="node1" presStyleIdx="1" presStyleCnt="3">
        <dgm:presLayoutVars>
          <dgm:chMax val="1"/>
          <dgm:bulletEnabled val="1"/>
        </dgm:presLayoutVars>
      </dgm:prSet>
      <dgm:spPr/>
      <dgm:t>
        <a:bodyPr/>
        <a:lstStyle/>
        <a:p>
          <a:endParaRPr lang="zh-CN" altLang="en-US"/>
        </a:p>
      </dgm:t>
    </dgm:pt>
    <dgm:pt modelId="{5B76EC70-9F5A-4C4B-9744-355F6B7E5F80}" type="pres">
      <dgm:prSet presAssocID="{4B704742-69ED-49B6-9BB9-385317BBE3D4}" presName="sp" presStyleCnt="0"/>
      <dgm:spPr/>
    </dgm:pt>
    <dgm:pt modelId="{B0A60500-D5C6-445C-A340-5C419E53CDB5}" type="pres">
      <dgm:prSet presAssocID="{FB4B1BA3-C3D5-49FC-BC02-16F0030D02B2}" presName="linNode" presStyleCnt="0"/>
      <dgm:spPr/>
    </dgm:pt>
    <dgm:pt modelId="{5B5445C7-4893-47F6-982A-79A13028855B}" type="pres">
      <dgm:prSet presAssocID="{FB4B1BA3-C3D5-49FC-BC02-16F0030D02B2}" presName="parentText" presStyleLbl="node1" presStyleIdx="2" presStyleCnt="3">
        <dgm:presLayoutVars>
          <dgm:chMax val="1"/>
          <dgm:bulletEnabled val="1"/>
        </dgm:presLayoutVars>
      </dgm:prSet>
      <dgm:spPr/>
      <dgm:t>
        <a:bodyPr/>
        <a:lstStyle/>
        <a:p>
          <a:endParaRPr lang="zh-CN" altLang="en-US"/>
        </a:p>
      </dgm:t>
    </dgm:pt>
  </dgm:ptLst>
  <dgm:cxnLst>
    <dgm:cxn modelId="{89B05904-56DF-4516-B5EB-A307EC477EFA}" srcId="{1237E575-1869-4D43-8BB6-7407B3F85711}" destId="{FB4B1BA3-C3D5-49FC-BC02-16F0030D02B2}" srcOrd="2" destOrd="0" parTransId="{60B35214-C459-446F-8E02-6D58373B8EF7}" sibTransId="{594BE779-D4B5-4714-AFFF-549E8F811B8B}"/>
    <dgm:cxn modelId="{04D1817E-3A5D-4EBA-B728-E2EEE9CB13D0}" srcId="{1237E575-1869-4D43-8BB6-7407B3F85711}" destId="{7949D51C-73F0-4770-A9F6-E8AF891C4D7C}" srcOrd="1" destOrd="0" parTransId="{E2BE9BBD-E370-445F-8652-D9A0B98D3B1B}" sibTransId="{4B704742-69ED-49B6-9BB9-385317BBE3D4}"/>
    <dgm:cxn modelId="{CB512D48-5F38-43F7-AE11-11FD5CEEA55F}" type="presOf" srcId="{7949D51C-73F0-4770-A9F6-E8AF891C4D7C}" destId="{DC81BD3E-2330-4E76-AF24-F17218BD0619}" srcOrd="0" destOrd="0" presId="urn:microsoft.com/office/officeart/2005/8/layout/vList5"/>
    <dgm:cxn modelId="{4F009981-EB1E-4B0E-969A-647869B3501B}" type="presOf" srcId="{5FACFD92-F92A-4AD2-BF2A-6E285C26C4E3}" destId="{F20C9E50-5516-444F-81F9-1A4A8F04C183}" srcOrd="0" destOrd="0" presId="urn:microsoft.com/office/officeart/2005/8/layout/vList5"/>
    <dgm:cxn modelId="{46610FB7-0603-4406-A3BA-6F91231D861F}" type="presOf" srcId="{FB4B1BA3-C3D5-49FC-BC02-16F0030D02B2}" destId="{5B5445C7-4893-47F6-982A-79A13028855B}" srcOrd="0" destOrd="0" presId="urn:microsoft.com/office/officeart/2005/8/layout/vList5"/>
    <dgm:cxn modelId="{9C3BAAC2-CB44-43E2-B14A-84EB2D7B2645}" srcId="{1237E575-1869-4D43-8BB6-7407B3F85711}" destId="{5FACFD92-F92A-4AD2-BF2A-6E285C26C4E3}" srcOrd="0" destOrd="0" parTransId="{5600C8C7-BA04-4176-B733-E471FF730372}" sibTransId="{C7171437-28C7-4ECF-8718-C1CA29CA1194}"/>
    <dgm:cxn modelId="{2172319C-46CC-42CA-B58A-A28FD3BFCB10}" type="presOf" srcId="{1237E575-1869-4D43-8BB6-7407B3F85711}" destId="{465724B3-BE25-4700-A0D5-91573CD979FD}" srcOrd="0" destOrd="0" presId="urn:microsoft.com/office/officeart/2005/8/layout/vList5"/>
    <dgm:cxn modelId="{87D0330D-C4A5-4667-B263-5D06C0073758}" type="presParOf" srcId="{465724B3-BE25-4700-A0D5-91573CD979FD}" destId="{4C30A09D-8F24-43BC-BC7C-E903F2819151}" srcOrd="0" destOrd="0" presId="urn:microsoft.com/office/officeart/2005/8/layout/vList5"/>
    <dgm:cxn modelId="{C5E01E30-F2FA-4757-8D84-C2446A0DCBC6}" type="presParOf" srcId="{4C30A09D-8F24-43BC-BC7C-E903F2819151}" destId="{F20C9E50-5516-444F-81F9-1A4A8F04C183}" srcOrd="0" destOrd="0" presId="urn:microsoft.com/office/officeart/2005/8/layout/vList5"/>
    <dgm:cxn modelId="{1A8FAC15-39BE-486B-B78C-F9B7FA3A7AA8}" type="presParOf" srcId="{465724B3-BE25-4700-A0D5-91573CD979FD}" destId="{9F933E4C-941A-4413-9ED9-C716DA2ACFF5}" srcOrd="1" destOrd="0" presId="urn:microsoft.com/office/officeart/2005/8/layout/vList5"/>
    <dgm:cxn modelId="{9631DB7A-D993-408B-AE71-FD9329D6A65A}" type="presParOf" srcId="{465724B3-BE25-4700-A0D5-91573CD979FD}" destId="{033D9939-6C8D-4CBD-B16D-298B00941C15}" srcOrd="2" destOrd="0" presId="urn:microsoft.com/office/officeart/2005/8/layout/vList5"/>
    <dgm:cxn modelId="{90FD73A5-B975-48C0-BB82-F6BACA562C92}" type="presParOf" srcId="{033D9939-6C8D-4CBD-B16D-298B00941C15}" destId="{DC81BD3E-2330-4E76-AF24-F17218BD0619}" srcOrd="0" destOrd="0" presId="urn:microsoft.com/office/officeart/2005/8/layout/vList5"/>
    <dgm:cxn modelId="{2C605C24-8D48-4961-8D06-4970D455867B}" type="presParOf" srcId="{465724B3-BE25-4700-A0D5-91573CD979FD}" destId="{5B76EC70-9F5A-4C4B-9744-355F6B7E5F80}" srcOrd="3" destOrd="0" presId="urn:microsoft.com/office/officeart/2005/8/layout/vList5"/>
    <dgm:cxn modelId="{D6BCA884-3F4A-40A8-A48B-BF44240F1D98}" type="presParOf" srcId="{465724B3-BE25-4700-A0D5-91573CD979FD}" destId="{B0A60500-D5C6-445C-A340-5C419E53CDB5}" srcOrd="4" destOrd="0" presId="urn:microsoft.com/office/officeart/2005/8/layout/vList5"/>
    <dgm:cxn modelId="{F38D0F55-3E0A-4EC6-A111-2603674F6AC5}" type="presParOf" srcId="{B0A60500-D5C6-445C-A340-5C419E53CDB5}" destId="{5B5445C7-4893-47F6-982A-79A13028855B}"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B368E6A-BCFB-4F6E-9835-A226A8BD54B7}" type="doc">
      <dgm:prSet loTypeId="urn:microsoft.com/office/officeart/2005/8/layout/vList2" loCatId="list" qsTypeId="urn:microsoft.com/office/officeart/2005/8/quickstyle/3d1" qsCatId="3D" csTypeId="urn:microsoft.com/office/officeart/2005/8/colors/accent0_1" csCatId="mainScheme" phldr="1"/>
      <dgm:spPr/>
      <dgm:t>
        <a:bodyPr/>
        <a:lstStyle/>
        <a:p>
          <a:endParaRPr lang="zh-CN" altLang="en-US"/>
        </a:p>
      </dgm:t>
    </dgm:pt>
    <dgm:pt modelId="{E4DF2EC0-62DC-4942-9863-F03857E1C029}">
      <dgm:prSet custT="1"/>
      <dgm:spPr/>
      <dgm:t>
        <a:bodyPr/>
        <a:lstStyle/>
        <a:p>
          <a:pPr rtl="0"/>
          <a:r>
            <a:rPr lang="zh-CN" altLang="en-US" sz="1400" baseline="0" dirty="0" smtClean="0"/>
            <a:t>元数据服务器管理文件系统的名称空间。元数据和数据两者都存储在对象存储集群，但两者分别管理，支持可扩展性</a:t>
          </a:r>
          <a:endParaRPr lang="zh-CN" altLang="en-US" sz="1400" dirty="0"/>
        </a:p>
      </dgm:t>
    </dgm:pt>
    <dgm:pt modelId="{B4A9EAC2-D7FD-4764-AC3A-7B3EE4BE1F87}" type="parTrans" cxnId="{9CB79EE0-5C23-4674-AA61-15841481C9B0}">
      <dgm:prSet/>
      <dgm:spPr/>
      <dgm:t>
        <a:bodyPr/>
        <a:lstStyle/>
        <a:p>
          <a:endParaRPr lang="zh-CN" altLang="en-US" sz="1400"/>
        </a:p>
      </dgm:t>
    </dgm:pt>
    <dgm:pt modelId="{BE0F4A5B-ECC5-4F4D-89D0-155BDDAF83A9}" type="sibTrans" cxnId="{9CB79EE0-5C23-4674-AA61-15841481C9B0}">
      <dgm:prSet/>
      <dgm:spPr/>
      <dgm:t>
        <a:bodyPr/>
        <a:lstStyle/>
        <a:p>
          <a:endParaRPr lang="zh-CN" altLang="en-US" sz="1400"/>
        </a:p>
      </dgm:t>
    </dgm:pt>
    <dgm:pt modelId="{09A82509-FF2A-46A3-B4D2-4EC5FA499347}">
      <dgm:prSet custT="1"/>
      <dgm:spPr/>
      <dgm:t>
        <a:bodyPr/>
        <a:lstStyle/>
        <a:p>
          <a:pPr rtl="0"/>
          <a:r>
            <a:rPr lang="zh-CN" altLang="en-US" sz="1400" baseline="0" dirty="0" smtClean="0"/>
            <a:t>每个元数据服务器的主要应用就是一个智能元数据缓存（因为实际的元数据最终存储在对象存储集群中）</a:t>
          </a:r>
          <a:endParaRPr lang="zh-CN" altLang="en-US" sz="1400" dirty="0"/>
        </a:p>
      </dgm:t>
    </dgm:pt>
    <dgm:pt modelId="{29444897-D7D5-45FE-8619-4292880BFCFF}" type="parTrans" cxnId="{92ECD22A-5216-4604-ABB1-36F31B1E30D5}">
      <dgm:prSet/>
      <dgm:spPr/>
      <dgm:t>
        <a:bodyPr/>
        <a:lstStyle/>
        <a:p>
          <a:endParaRPr lang="zh-CN" altLang="en-US" sz="1400"/>
        </a:p>
      </dgm:t>
    </dgm:pt>
    <dgm:pt modelId="{4B49FE88-CFB3-4DB7-A353-8BA0DEA1FF64}" type="sibTrans" cxnId="{92ECD22A-5216-4604-ABB1-36F31B1E30D5}">
      <dgm:prSet/>
      <dgm:spPr/>
      <dgm:t>
        <a:bodyPr/>
        <a:lstStyle/>
        <a:p>
          <a:endParaRPr lang="zh-CN" altLang="en-US" sz="1400"/>
        </a:p>
      </dgm:t>
    </dgm:pt>
    <dgm:pt modelId="{AA2E5A1D-E31E-4971-8AAA-820432053DCF}">
      <dgm:prSet custT="1"/>
      <dgm:spPr/>
      <dgm:t>
        <a:bodyPr/>
        <a:lstStyle/>
        <a:p>
          <a:pPr rtl="0"/>
          <a:r>
            <a:rPr lang="zh-CN" altLang="en-US" sz="1400" baseline="0" dirty="0" smtClean="0"/>
            <a:t>进行写操作的元数据被缓存在一个短期的日志中，它最终还是被推入物理存储器中。这个日志对故障恢复也很有用：如果元数据服务器发生故障，它的日志就会被重放，保证元数据安全存储在磁盘上</a:t>
          </a:r>
          <a:endParaRPr lang="zh-CN" altLang="en-US" sz="1400" dirty="0"/>
        </a:p>
      </dgm:t>
    </dgm:pt>
    <dgm:pt modelId="{76906463-17BF-4FC4-92F7-38C5E7777944}" type="parTrans" cxnId="{4A35CCAE-C573-4374-9FC0-1B0F8620CDBB}">
      <dgm:prSet/>
      <dgm:spPr/>
      <dgm:t>
        <a:bodyPr/>
        <a:lstStyle/>
        <a:p>
          <a:endParaRPr lang="zh-CN" altLang="en-US" sz="1400"/>
        </a:p>
      </dgm:t>
    </dgm:pt>
    <dgm:pt modelId="{25AE0DD3-0A8E-4FA9-A560-B38A03F1506B}" type="sibTrans" cxnId="{4A35CCAE-C573-4374-9FC0-1B0F8620CDBB}">
      <dgm:prSet/>
      <dgm:spPr/>
      <dgm:t>
        <a:bodyPr/>
        <a:lstStyle/>
        <a:p>
          <a:endParaRPr lang="zh-CN" altLang="en-US" sz="1400"/>
        </a:p>
      </dgm:t>
    </dgm:pt>
    <dgm:pt modelId="{49C91447-8632-4A67-AEBA-75C713B710C7}">
      <dgm:prSet custT="1"/>
      <dgm:spPr/>
      <dgm:t>
        <a:bodyPr/>
        <a:lstStyle/>
        <a:p>
          <a:pPr rtl="0"/>
          <a:r>
            <a:rPr lang="zh-CN" sz="1400" baseline="0" dirty="0" smtClean="0"/>
            <a:t>元数据服务器将文件名转变为索引节点，文件大小，</a:t>
          </a:r>
          <a:r>
            <a:rPr lang="zh-CN" altLang="en-US" sz="1400" baseline="0" dirty="0" smtClean="0"/>
            <a:t>以及</a:t>
          </a:r>
          <a:r>
            <a:rPr lang="en-US" sz="1400" baseline="0" dirty="0" err="1" smtClean="0"/>
            <a:t>Ceph</a:t>
          </a:r>
          <a:r>
            <a:rPr lang="en-US" sz="1400" baseline="0" dirty="0" smtClean="0"/>
            <a:t> </a:t>
          </a:r>
          <a:r>
            <a:rPr lang="zh-CN" sz="1400" baseline="0" dirty="0" smtClean="0"/>
            <a:t>客户端用于文件 </a:t>
          </a:r>
          <a:r>
            <a:rPr lang="en-US" sz="1400" baseline="0" dirty="0" smtClean="0"/>
            <a:t>I/O </a:t>
          </a:r>
          <a:r>
            <a:rPr lang="zh-CN" sz="1400" baseline="0" dirty="0" smtClean="0"/>
            <a:t>的分块数据</a:t>
          </a:r>
          <a:endParaRPr lang="zh-CN" sz="1400" dirty="0"/>
        </a:p>
      </dgm:t>
    </dgm:pt>
    <dgm:pt modelId="{58717AAF-1EAD-4301-A690-E899C28DF136}" type="parTrans" cxnId="{0D63DEC3-08DC-4BF6-B1E7-0972D8AA275C}">
      <dgm:prSet/>
      <dgm:spPr/>
      <dgm:t>
        <a:bodyPr/>
        <a:lstStyle/>
        <a:p>
          <a:endParaRPr lang="zh-CN" altLang="en-US" sz="1400"/>
        </a:p>
      </dgm:t>
    </dgm:pt>
    <dgm:pt modelId="{0C4A6FAB-66E1-4696-810E-0C8105ABA4EE}" type="sibTrans" cxnId="{0D63DEC3-08DC-4BF6-B1E7-0972D8AA275C}">
      <dgm:prSet/>
      <dgm:spPr/>
      <dgm:t>
        <a:bodyPr/>
        <a:lstStyle/>
        <a:p>
          <a:endParaRPr lang="zh-CN" altLang="en-US" sz="1400"/>
        </a:p>
      </dgm:t>
    </dgm:pt>
    <dgm:pt modelId="{02222EC8-8E0B-46F7-BF77-7A4CF8E2CFEA}" type="pres">
      <dgm:prSet presAssocID="{8B368E6A-BCFB-4F6E-9835-A226A8BD54B7}" presName="linear" presStyleCnt="0">
        <dgm:presLayoutVars>
          <dgm:animLvl val="lvl"/>
          <dgm:resizeHandles val="exact"/>
        </dgm:presLayoutVars>
      </dgm:prSet>
      <dgm:spPr/>
      <dgm:t>
        <a:bodyPr/>
        <a:lstStyle/>
        <a:p>
          <a:endParaRPr lang="zh-CN" altLang="en-US"/>
        </a:p>
      </dgm:t>
    </dgm:pt>
    <dgm:pt modelId="{5E7C0B8F-AE58-42ED-8EEA-114AC914E195}" type="pres">
      <dgm:prSet presAssocID="{E4DF2EC0-62DC-4942-9863-F03857E1C029}" presName="parentText" presStyleLbl="node1" presStyleIdx="0" presStyleCnt="4">
        <dgm:presLayoutVars>
          <dgm:chMax val="0"/>
          <dgm:bulletEnabled val="1"/>
        </dgm:presLayoutVars>
      </dgm:prSet>
      <dgm:spPr/>
      <dgm:t>
        <a:bodyPr/>
        <a:lstStyle/>
        <a:p>
          <a:endParaRPr lang="zh-CN" altLang="en-US"/>
        </a:p>
      </dgm:t>
    </dgm:pt>
    <dgm:pt modelId="{3168E7F0-44AD-41AF-BF7C-A824E30A5BCE}" type="pres">
      <dgm:prSet presAssocID="{BE0F4A5B-ECC5-4F4D-89D0-155BDDAF83A9}" presName="spacer" presStyleCnt="0"/>
      <dgm:spPr/>
    </dgm:pt>
    <dgm:pt modelId="{8B434130-D7B9-427C-82D9-E366509DC5E3}" type="pres">
      <dgm:prSet presAssocID="{09A82509-FF2A-46A3-B4D2-4EC5FA499347}" presName="parentText" presStyleLbl="node1" presStyleIdx="1" presStyleCnt="4">
        <dgm:presLayoutVars>
          <dgm:chMax val="0"/>
          <dgm:bulletEnabled val="1"/>
        </dgm:presLayoutVars>
      </dgm:prSet>
      <dgm:spPr/>
      <dgm:t>
        <a:bodyPr/>
        <a:lstStyle/>
        <a:p>
          <a:endParaRPr lang="zh-CN" altLang="en-US"/>
        </a:p>
      </dgm:t>
    </dgm:pt>
    <dgm:pt modelId="{F280A49D-39EF-4275-B991-396DF3057CC0}" type="pres">
      <dgm:prSet presAssocID="{4B49FE88-CFB3-4DB7-A353-8BA0DEA1FF64}" presName="spacer" presStyleCnt="0"/>
      <dgm:spPr/>
    </dgm:pt>
    <dgm:pt modelId="{C64825DC-96DC-4166-AB49-95F517789A0A}" type="pres">
      <dgm:prSet presAssocID="{AA2E5A1D-E31E-4971-8AAA-820432053DCF}" presName="parentText" presStyleLbl="node1" presStyleIdx="2" presStyleCnt="4">
        <dgm:presLayoutVars>
          <dgm:chMax val="0"/>
          <dgm:bulletEnabled val="1"/>
        </dgm:presLayoutVars>
      </dgm:prSet>
      <dgm:spPr/>
      <dgm:t>
        <a:bodyPr/>
        <a:lstStyle/>
        <a:p>
          <a:endParaRPr lang="zh-CN" altLang="en-US"/>
        </a:p>
      </dgm:t>
    </dgm:pt>
    <dgm:pt modelId="{C09BEAA0-FA26-42EC-A30E-000F8197FC15}" type="pres">
      <dgm:prSet presAssocID="{25AE0DD3-0A8E-4FA9-A560-B38A03F1506B}" presName="spacer" presStyleCnt="0"/>
      <dgm:spPr/>
    </dgm:pt>
    <dgm:pt modelId="{1DE34879-A3EB-4580-8A3D-4F2474A77252}" type="pres">
      <dgm:prSet presAssocID="{49C91447-8632-4A67-AEBA-75C713B710C7}" presName="parentText" presStyleLbl="node1" presStyleIdx="3" presStyleCnt="4">
        <dgm:presLayoutVars>
          <dgm:chMax val="0"/>
          <dgm:bulletEnabled val="1"/>
        </dgm:presLayoutVars>
      </dgm:prSet>
      <dgm:spPr/>
      <dgm:t>
        <a:bodyPr/>
        <a:lstStyle/>
        <a:p>
          <a:endParaRPr lang="zh-CN" altLang="en-US"/>
        </a:p>
      </dgm:t>
    </dgm:pt>
  </dgm:ptLst>
  <dgm:cxnLst>
    <dgm:cxn modelId="{73D6309F-F834-4ACE-B812-400D69ADBE73}" type="presOf" srcId="{09A82509-FF2A-46A3-B4D2-4EC5FA499347}" destId="{8B434130-D7B9-427C-82D9-E366509DC5E3}" srcOrd="0" destOrd="0" presId="urn:microsoft.com/office/officeart/2005/8/layout/vList2"/>
    <dgm:cxn modelId="{97FD17A7-CD51-42E0-8ED0-1799BCBD2897}" type="presOf" srcId="{AA2E5A1D-E31E-4971-8AAA-820432053DCF}" destId="{C64825DC-96DC-4166-AB49-95F517789A0A}" srcOrd="0" destOrd="0" presId="urn:microsoft.com/office/officeart/2005/8/layout/vList2"/>
    <dgm:cxn modelId="{92ECD22A-5216-4604-ABB1-36F31B1E30D5}" srcId="{8B368E6A-BCFB-4F6E-9835-A226A8BD54B7}" destId="{09A82509-FF2A-46A3-B4D2-4EC5FA499347}" srcOrd="1" destOrd="0" parTransId="{29444897-D7D5-45FE-8619-4292880BFCFF}" sibTransId="{4B49FE88-CFB3-4DB7-A353-8BA0DEA1FF64}"/>
    <dgm:cxn modelId="{4CAAD353-A7B2-4C90-A660-BA91BF7565C6}" type="presOf" srcId="{E4DF2EC0-62DC-4942-9863-F03857E1C029}" destId="{5E7C0B8F-AE58-42ED-8EEA-114AC914E195}" srcOrd="0" destOrd="0" presId="urn:microsoft.com/office/officeart/2005/8/layout/vList2"/>
    <dgm:cxn modelId="{6F071736-CB01-43E4-8020-ADF732512AA9}" type="presOf" srcId="{49C91447-8632-4A67-AEBA-75C713B710C7}" destId="{1DE34879-A3EB-4580-8A3D-4F2474A77252}" srcOrd="0" destOrd="0" presId="urn:microsoft.com/office/officeart/2005/8/layout/vList2"/>
    <dgm:cxn modelId="{4A35CCAE-C573-4374-9FC0-1B0F8620CDBB}" srcId="{8B368E6A-BCFB-4F6E-9835-A226A8BD54B7}" destId="{AA2E5A1D-E31E-4971-8AAA-820432053DCF}" srcOrd="2" destOrd="0" parTransId="{76906463-17BF-4FC4-92F7-38C5E7777944}" sibTransId="{25AE0DD3-0A8E-4FA9-A560-B38A03F1506B}"/>
    <dgm:cxn modelId="{A4F20D04-81FB-42FE-8B10-E2C8DF60B294}" type="presOf" srcId="{8B368E6A-BCFB-4F6E-9835-A226A8BD54B7}" destId="{02222EC8-8E0B-46F7-BF77-7A4CF8E2CFEA}" srcOrd="0" destOrd="0" presId="urn:microsoft.com/office/officeart/2005/8/layout/vList2"/>
    <dgm:cxn modelId="{0D63DEC3-08DC-4BF6-B1E7-0972D8AA275C}" srcId="{8B368E6A-BCFB-4F6E-9835-A226A8BD54B7}" destId="{49C91447-8632-4A67-AEBA-75C713B710C7}" srcOrd="3" destOrd="0" parTransId="{58717AAF-1EAD-4301-A690-E899C28DF136}" sibTransId="{0C4A6FAB-66E1-4696-810E-0C8105ABA4EE}"/>
    <dgm:cxn modelId="{9CB79EE0-5C23-4674-AA61-15841481C9B0}" srcId="{8B368E6A-BCFB-4F6E-9835-A226A8BD54B7}" destId="{E4DF2EC0-62DC-4942-9863-F03857E1C029}" srcOrd="0" destOrd="0" parTransId="{B4A9EAC2-D7FD-4764-AC3A-7B3EE4BE1F87}" sibTransId="{BE0F4A5B-ECC5-4F4D-89D0-155BDDAF83A9}"/>
    <dgm:cxn modelId="{B8B8A989-7E84-4593-9BC5-0789A13D8BE7}" type="presParOf" srcId="{02222EC8-8E0B-46F7-BF77-7A4CF8E2CFEA}" destId="{5E7C0B8F-AE58-42ED-8EEA-114AC914E195}" srcOrd="0" destOrd="0" presId="urn:microsoft.com/office/officeart/2005/8/layout/vList2"/>
    <dgm:cxn modelId="{43D84723-F08C-4625-A3BC-6CB7DB8D04E5}" type="presParOf" srcId="{02222EC8-8E0B-46F7-BF77-7A4CF8E2CFEA}" destId="{3168E7F0-44AD-41AF-BF7C-A824E30A5BCE}" srcOrd="1" destOrd="0" presId="urn:microsoft.com/office/officeart/2005/8/layout/vList2"/>
    <dgm:cxn modelId="{8C4B6AD1-7D45-4FA7-9CB4-BA656E1BC352}" type="presParOf" srcId="{02222EC8-8E0B-46F7-BF77-7A4CF8E2CFEA}" destId="{8B434130-D7B9-427C-82D9-E366509DC5E3}" srcOrd="2" destOrd="0" presId="urn:microsoft.com/office/officeart/2005/8/layout/vList2"/>
    <dgm:cxn modelId="{191C6F4A-3518-44D7-8BED-07DF6A716E9E}" type="presParOf" srcId="{02222EC8-8E0B-46F7-BF77-7A4CF8E2CFEA}" destId="{F280A49D-39EF-4275-B991-396DF3057CC0}" srcOrd="3" destOrd="0" presId="urn:microsoft.com/office/officeart/2005/8/layout/vList2"/>
    <dgm:cxn modelId="{F2469CE2-F202-4D35-A530-146E543D3B82}" type="presParOf" srcId="{02222EC8-8E0B-46F7-BF77-7A4CF8E2CFEA}" destId="{C64825DC-96DC-4166-AB49-95F517789A0A}" srcOrd="4" destOrd="0" presId="urn:microsoft.com/office/officeart/2005/8/layout/vList2"/>
    <dgm:cxn modelId="{995FD9FC-A587-4C92-8CEA-22811AEF8AD4}" type="presParOf" srcId="{02222EC8-8E0B-46F7-BF77-7A4CF8E2CFEA}" destId="{C09BEAA0-FA26-42EC-A30E-000F8197FC15}" srcOrd="5" destOrd="0" presId="urn:microsoft.com/office/officeart/2005/8/layout/vList2"/>
    <dgm:cxn modelId="{78CFE802-08C4-4923-9141-7BFB46441C7E}" type="presParOf" srcId="{02222EC8-8E0B-46F7-BF77-7A4CF8E2CFEA}" destId="{1DE34879-A3EB-4580-8A3D-4F2474A7725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A1829E6-2E05-4893-98D0-86ADEF3861E1}" type="doc">
      <dgm:prSet loTypeId="urn:microsoft.com/office/officeart/2005/8/layout/vList2" loCatId="list" qsTypeId="urn:microsoft.com/office/officeart/2005/8/quickstyle/3d1" qsCatId="3D" csTypeId="urn:microsoft.com/office/officeart/2005/8/colors/accent0_1" csCatId="mainScheme"/>
      <dgm:spPr/>
      <dgm:t>
        <a:bodyPr/>
        <a:lstStyle/>
        <a:p>
          <a:endParaRPr lang="zh-CN" altLang="en-US"/>
        </a:p>
      </dgm:t>
    </dgm:pt>
    <dgm:pt modelId="{D72006A2-662E-443A-89CC-CC6D90975C86}">
      <dgm:prSet/>
      <dgm:spPr/>
      <dgm:t>
        <a:bodyPr/>
        <a:lstStyle/>
        <a:p>
          <a:pPr rtl="0"/>
          <a:r>
            <a:rPr lang="en-US" baseline="0" dirty="0" smtClean="0"/>
            <a:t>Scalability</a:t>
          </a:r>
          <a:endParaRPr lang="zh-CN" dirty="0"/>
        </a:p>
      </dgm:t>
    </dgm:pt>
    <dgm:pt modelId="{69EF3F67-37AF-4239-8E59-96B7DEADF1BE}" type="parTrans" cxnId="{D697A38C-C0AD-4094-8EB5-47338708978D}">
      <dgm:prSet/>
      <dgm:spPr/>
      <dgm:t>
        <a:bodyPr/>
        <a:lstStyle/>
        <a:p>
          <a:endParaRPr lang="zh-CN" altLang="en-US"/>
        </a:p>
      </dgm:t>
    </dgm:pt>
    <dgm:pt modelId="{7060BE76-BD15-42B3-817E-A6C9B5CEBBDF}" type="sibTrans" cxnId="{D697A38C-C0AD-4094-8EB5-47338708978D}">
      <dgm:prSet/>
      <dgm:spPr/>
      <dgm:t>
        <a:bodyPr/>
        <a:lstStyle/>
        <a:p>
          <a:endParaRPr lang="zh-CN" altLang="en-US"/>
        </a:p>
      </dgm:t>
    </dgm:pt>
    <dgm:pt modelId="{369EA1C6-E4D9-43CD-8E54-50963C9D6E96}">
      <dgm:prSet/>
      <dgm:spPr/>
      <dgm:t>
        <a:bodyPr/>
        <a:lstStyle/>
        <a:p>
          <a:pPr rtl="0"/>
          <a:r>
            <a:rPr lang="en-US" baseline="0" dirty="0" smtClean="0"/>
            <a:t>Arbitrarily partitioned metadata</a:t>
          </a:r>
          <a:endParaRPr lang="zh-CN" dirty="0"/>
        </a:p>
      </dgm:t>
    </dgm:pt>
    <dgm:pt modelId="{446A9034-F947-4355-83F7-15BB63848958}" type="parTrans" cxnId="{D1E8F740-FC86-40C8-9B2F-90D63EB9D477}">
      <dgm:prSet/>
      <dgm:spPr/>
      <dgm:t>
        <a:bodyPr/>
        <a:lstStyle/>
        <a:p>
          <a:endParaRPr lang="zh-CN" altLang="en-US"/>
        </a:p>
      </dgm:t>
    </dgm:pt>
    <dgm:pt modelId="{9B7F340F-C4EF-456D-8854-9A9A8A18B041}" type="sibTrans" cxnId="{D1E8F740-FC86-40C8-9B2F-90D63EB9D477}">
      <dgm:prSet/>
      <dgm:spPr/>
      <dgm:t>
        <a:bodyPr/>
        <a:lstStyle/>
        <a:p>
          <a:endParaRPr lang="zh-CN" altLang="en-US"/>
        </a:p>
      </dgm:t>
    </dgm:pt>
    <dgm:pt modelId="{65898E2C-584C-479D-B1D0-728DD800D515}">
      <dgm:prSet/>
      <dgm:spPr/>
      <dgm:t>
        <a:bodyPr/>
        <a:lstStyle/>
        <a:p>
          <a:pPr rtl="0"/>
          <a:r>
            <a:rPr lang="en-US" baseline="0" dirty="0" smtClean="0"/>
            <a:t>Adaptability</a:t>
          </a:r>
          <a:endParaRPr lang="en-US" baseline="0" dirty="0"/>
        </a:p>
      </dgm:t>
    </dgm:pt>
    <dgm:pt modelId="{69D80D8E-B921-4E76-B44E-9E790DC89426}" type="parTrans" cxnId="{FCC31ACB-3C3F-4459-BEB2-B570EE05AB48}">
      <dgm:prSet/>
      <dgm:spPr/>
      <dgm:t>
        <a:bodyPr/>
        <a:lstStyle/>
        <a:p>
          <a:endParaRPr lang="zh-CN" altLang="en-US"/>
        </a:p>
      </dgm:t>
    </dgm:pt>
    <dgm:pt modelId="{CCF92175-FE11-404E-9BDE-E5E8C8AFB1E9}" type="sibTrans" cxnId="{FCC31ACB-3C3F-4459-BEB2-B570EE05AB48}">
      <dgm:prSet/>
      <dgm:spPr/>
      <dgm:t>
        <a:bodyPr/>
        <a:lstStyle/>
        <a:p>
          <a:endParaRPr lang="zh-CN" altLang="en-US"/>
        </a:p>
      </dgm:t>
    </dgm:pt>
    <dgm:pt modelId="{30358D5F-1B9A-4E7F-B89C-34A87A093146}">
      <dgm:prSet/>
      <dgm:spPr/>
      <dgm:t>
        <a:bodyPr/>
        <a:lstStyle/>
        <a:p>
          <a:pPr rtl="0"/>
          <a:r>
            <a:rPr lang="en-US" baseline="0" dirty="0" smtClean="0"/>
            <a:t>Cope with workload changes over time, and hot spots</a:t>
          </a:r>
          <a:endParaRPr lang="zh-CN" dirty="0"/>
        </a:p>
      </dgm:t>
    </dgm:pt>
    <dgm:pt modelId="{1736842B-5B3A-4EC2-9921-6E6D2816F6CC}" type="parTrans" cxnId="{D9A55460-577B-4603-9EF9-05D0402CEDEB}">
      <dgm:prSet/>
      <dgm:spPr/>
      <dgm:t>
        <a:bodyPr/>
        <a:lstStyle/>
        <a:p>
          <a:endParaRPr lang="zh-CN" altLang="en-US"/>
        </a:p>
      </dgm:t>
    </dgm:pt>
    <dgm:pt modelId="{43B190F1-D80F-484A-AC87-C1074C9B7E27}" type="sibTrans" cxnId="{D9A55460-577B-4603-9EF9-05D0402CEDEB}">
      <dgm:prSet/>
      <dgm:spPr/>
      <dgm:t>
        <a:bodyPr/>
        <a:lstStyle/>
        <a:p>
          <a:endParaRPr lang="zh-CN" altLang="en-US"/>
        </a:p>
      </dgm:t>
    </dgm:pt>
    <dgm:pt modelId="{82BC3EAC-EFF1-4F23-96C9-4D2BC138698C}">
      <dgm:prSet/>
      <dgm:spPr/>
      <dgm:t>
        <a:bodyPr/>
        <a:lstStyle/>
        <a:p>
          <a:pPr rtl="0"/>
          <a:endParaRPr lang="en-US" baseline="0" dirty="0"/>
        </a:p>
      </dgm:t>
    </dgm:pt>
    <dgm:pt modelId="{BA1BECE7-4696-4DDC-ADD1-3FB129288508}" type="parTrans" cxnId="{BD97766E-FD14-4B2B-BEC5-6986D1F5996A}">
      <dgm:prSet/>
      <dgm:spPr/>
      <dgm:t>
        <a:bodyPr/>
        <a:lstStyle/>
        <a:p>
          <a:endParaRPr lang="zh-CN" altLang="en-US"/>
        </a:p>
      </dgm:t>
    </dgm:pt>
    <dgm:pt modelId="{EDFFBD91-F7B6-4B7A-96A6-BA49BF5DB9CB}" type="sibTrans" cxnId="{BD97766E-FD14-4B2B-BEC5-6986D1F5996A}">
      <dgm:prSet/>
      <dgm:spPr/>
      <dgm:t>
        <a:bodyPr/>
        <a:lstStyle/>
        <a:p>
          <a:endParaRPr lang="zh-CN" altLang="en-US"/>
        </a:p>
      </dgm:t>
    </dgm:pt>
    <dgm:pt modelId="{7D2900A2-CB54-43EB-9A38-C6493022E16F}">
      <dgm:prSet/>
      <dgm:spPr/>
      <dgm:t>
        <a:bodyPr/>
        <a:lstStyle/>
        <a:p>
          <a:pPr rtl="0"/>
          <a:endParaRPr lang="en-US" baseline="0" dirty="0"/>
        </a:p>
      </dgm:t>
    </dgm:pt>
    <dgm:pt modelId="{EE58C788-2526-4856-85A6-FAC58CF1DBB2}" type="parTrans" cxnId="{9C3FCB4E-FF00-422A-8497-37AB039E59CF}">
      <dgm:prSet/>
      <dgm:spPr/>
      <dgm:t>
        <a:bodyPr/>
        <a:lstStyle/>
        <a:p>
          <a:endParaRPr lang="zh-CN" altLang="en-US"/>
        </a:p>
      </dgm:t>
    </dgm:pt>
    <dgm:pt modelId="{C052EA3D-B9CE-4F49-B13C-FAFAFE441B97}" type="sibTrans" cxnId="{9C3FCB4E-FF00-422A-8497-37AB039E59CF}">
      <dgm:prSet/>
      <dgm:spPr/>
      <dgm:t>
        <a:bodyPr/>
        <a:lstStyle/>
        <a:p>
          <a:endParaRPr lang="zh-CN" altLang="en-US"/>
        </a:p>
      </dgm:t>
    </dgm:pt>
    <dgm:pt modelId="{CCB0B0CE-4875-4BDA-AB24-C48633EB82B3}" type="pres">
      <dgm:prSet presAssocID="{DA1829E6-2E05-4893-98D0-86ADEF3861E1}" presName="linear" presStyleCnt="0">
        <dgm:presLayoutVars>
          <dgm:animLvl val="lvl"/>
          <dgm:resizeHandles val="exact"/>
        </dgm:presLayoutVars>
      </dgm:prSet>
      <dgm:spPr/>
      <dgm:t>
        <a:bodyPr/>
        <a:lstStyle/>
        <a:p>
          <a:endParaRPr lang="zh-CN" altLang="en-US"/>
        </a:p>
      </dgm:t>
    </dgm:pt>
    <dgm:pt modelId="{AC29A2B3-3BCA-441B-A790-286DEAB58CE4}" type="pres">
      <dgm:prSet presAssocID="{D72006A2-662E-443A-89CC-CC6D90975C86}" presName="parentText" presStyleLbl="node1" presStyleIdx="0" presStyleCnt="2">
        <dgm:presLayoutVars>
          <dgm:chMax val="0"/>
          <dgm:bulletEnabled val="1"/>
        </dgm:presLayoutVars>
      </dgm:prSet>
      <dgm:spPr/>
      <dgm:t>
        <a:bodyPr/>
        <a:lstStyle/>
        <a:p>
          <a:endParaRPr lang="zh-CN" altLang="en-US"/>
        </a:p>
      </dgm:t>
    </dgm:pt>
    <dgm:pt modelId="{E05EDCCA-EF38-4B88-A210-309938F0D166}" type="pres">
      <dgm:prSet presAssocID="{D72006A2-662E-443A-89CC-CC6D90975C86}" presName="childText" presStyleLbl="revTx" presStyleIdx="0" presStyleCnt="2">
        <dgm:presLayoutVars>
          <dgm:bulletEnabled val="1"/>
        </dgm:presLayoutVars>
      </dgm:prSet>
      <dgm:spPr/>
      <dgm:t>
        <a:bodyPr/>
        <a:lstStyle/>
        <a:p>
          <a:endParaRPr lang="zh-CN" altLang="en-US"/>
        </a:p>
      </dgm:t>
    </dgm:pt>
    <dgm:pt modelId="{A4EE3A4E-5DC3-4EBB-9321-9C9507867E29}" type="pres">
      <dgm:prSet presAssocID="{65898E2C-584C-479D-B1D0-728DD800D515}" presName="parentText" presStyleLbl="node1" presStyleIdx="1" presStyleCnt="2">
        <dgm:presLayoutVars>
          <dgm:chMax val="0"/>
          <dgm:bulletEnabled val="1"/>
        </dgm:presLayoutVars>
      </dgm:prSet>
      <dgm:spPr/>
      <dgm:t>
        <a:bodyPr/>
        <a:lstStyle/>
        <a:p>
          <a:endParaRPr lang="zh-CN" altLang="en-US"/>
        </a:p>
      </dgm:t>
    </dgm:pt>
    <dgm:pt modelId="{156B14B3-AF2B-4554-A757-C92A949F07EE}" type="pres">
      <dgm:prSet presAssocID="{65898E2C-584C-479D-B1D0-728DD800D515}" presName="childText" presStyleLbl="revTx" presStyleIdx="1" presStyleCnt="2">
        <dgm:presLayoutVars>
          <dgm:bulletEnabled val="1"/>
        </dgm:presLayoutVars>
      </dgm:prSet>
      <dgm:spPr/>
      <dgm:t>
        <a:bodyPr/>
        <a:lstStyle/>
        <a:p>
          <a:endParaRPr lang="zh-CN" altLang="en-US"/>
        </a:p>
      </dgm:t>
    </dgm:pt>
  </dgm:ptLst>
  <dgm:cxnLst>
    <dgm:cxn modelId="{647CA772-2E25-4225-9838-670666B31C3D}" type="presOf" srcId="{30358D5F-1B9A-4E7F-B89C-34A87A093146}" destId="{156B14B3-AF2B-4554-A757-C92A949F07EE}" srcOrd="0" destOrd="0" presId="urn:microsoft.com/office/officeart/2005/8/layout/vList2"/>
    <dgm:cxn modelId="{0EE0FB37-EB07-4FB8-B554-D87123A55123}" type="presOf" srcId="{65898E2C-584C-479D-B1D0-728DD800D515}" destId="{A4EE3A4E-5DC3-4EBB-9321-9C9507867E29}" srcOrd="0" destOrd="0" presId="urn:microsoft.com/office/officeart/2005/8/layout/vList2"/>
    <dgm:cxn modelId="{FCC31ACB-3C3F-4459-BEB2-B570EE05AB48}" srcId="{DA1829E6-2E05-4893-98D0-86ADEF3861E1}" destId="{65898E2C-584C-479D-B1D0-728DD800D515}" srcOrd="1" destOrd="0" parTransId="{69D80D8E-B921-4E76-B44E-9E790DC89426}" sibTransId="{CCF92175-FE11-404E-9BDE-E5E8C8AFB1E9}"/>
    <dgm:cxn modelId="{CA73A5D7-3FAC-405F-8E95-6BDD412BE348}" type="presOf" srcId="{7D2900A2-CB54-43EB-9A38-C6493022E16F}" destId="{156B14B3-AF2B-4554-A757-C92A949F07EE}" srcOrd="0" destOrd="2" presId="urn:microsoft.com/office/officeart/2005/8/layout/vList2"/>
    <dgm:cxn modelId="{D697A38C-C0AD-4094-8EB5-47338708978D}" srcId="{DA1829E6-2E05-4893-98D0-86ADEF3861E1}" destId="{D72006A2-662E-443A-89CC-CC6D90975C86}" srcOrd="0" destOrd="0" parTransId="{69EF3F67-37AF-4239-8E59-96B7DEADF1BE}" sibTransId="{7060BE76-BD15-42B3-817E-A6C9B5CEBBDF}"/>
    <dgm:cxn modelId="{9C3FCB4E-FF00-422A-8497-37AB039E59CF}" srcId="{65898E2C-584C-479D-B1D0-728DD800D515}" destId="{7D2900A2-CB54-43EB-9A38-C6493022E16F}" srcOrd="2" destOrd="0" parTransId="{EE58C788-2526-4856-85A6-FAC58CF1DBB2}" sibTransId="{C052EA3D-B9CE-4F49-B13C-FAFAFE441B97}"/>
    <dgm:cxn modelId="{C59A8DD3-23A2-45E3-BBC8-C86B11AAFD0D}" type="presOf" srcId="{D72006A2-662E-443A-89CC-CC6D90975C86}" destId="{AC29A2B3-3BCA-441B-A790-286DEAB58CE4}" srcOrd="0" destOrd="0" presId="urn:microsoft.com/office/officeart/2005/8/layout/vList2"/>
    <dgm:cxn modelId="{812C162F-A9FC-40D2-B3A8-6706505527C7}" type="presOf" srcId="{82BC3EAC-EFF1-4F23-96C9-4D2BC138698C}" destId="{156B14B3-AF2B-4554-A757-C92A949F07EE}" srcOrd="0" destOrd="1" presId="urn:microsoft.com/office/officeart/2005/8/layout/vList2"/>
    <dgm:cxn modelId="{D9A55460-577B-4603-9EF9-05D0402CEDEB}" srcId="{65898E2C-584C-479D-B1D0-728DD800D515}" destId="{30358D5F-1B9A-4E7F-B89C-34A87A093146}" srcOrd="0" destOrd="0" parTransId="{1736842B-5B3A-4EC2-9921-6E6D2816F6CC}" sibTransId="{43B190F1-D80F-484A-AC87-C1074C9B7E27}"/>
    <dgm:cxn modelId="{006C3054-52EE-48E7-AE90-92A571870073}" type="presOf" srcId="{369EA1C6-E4D9-43CD-8E54-50963C9D6E96}" destId="{E05EDCCA-EF38-4B88-A210-309938F0D166}" srcOrd="0" destOrd="0" presId="urn:microsoft.com/office/officeart/2005/8/layout/vList2"/>
    <dgm:cxn modelId="{D1E8F740-FC86-40C8-9B2F-90D63EB9D477}" srcId="{D72006A2-662E-443A-89CC-CC6D90975C86}" destId="{369EA1C6-E4D9-43CD-8E54-50963C9D6E96}" srcOrd="0" destOrd="0" parTransId="{446A9034-F947-4355-83F7-15BB63848958}" sibTransId="{9B7F340F-C4EF-456D-8854-9A9A8A18B041}"/>
    <dgm:cxn modelId="{EE1640C2-D31A-481D-B596-B26AAA7EFF8E}" type="presOf" srcId="{DA1829E6-2E05-4893-98D0-86ADEF3861E1}" destId="{CCB0B0CE-4875-4BDA-AB24-C48633EB82B3}" srcOrd="0" destOrd="0" presId="urn:microsoft.com/office/officeart/2005/8/layout/vList2"/>
    <dgm:cxn modelId="{BD97766E-FD14-4B2B-BEC5-6986D1F5996A}" srcId="{65898E2C-584C-479D-B1D0-728DD800D515}" destId="{82BC3EAC-EFF1-4F23-96C9-4D2BC138698C}" srcOrd="1" destOrd="0" parTransId="{BA1BECE7-4696-4DDC-ADD1-3FB129288508}" sibTransId="{EDFFBD91-F7B6-4B7A-96A6-BA49BF5DB9CB}"/>
    <dgm:cxn modelId="{6912A36A-6630-4A06-8E1E-28CA4676E1F1}" type="presParOf" srcId="{CCB0B0CE-4875-4BDA-AB24-C48633EB82B3}" destId="{AC29A2B3-3BCA-441B-A790-286DEAB58CE4}" srcOrd="0" destOrd="0" presId="urn:microsoft.com/office/officeart/2005/8/layout/vList2"/>
    <dgm:cxn modelId="{AD342A10-CC7D-49F1-8A89-5CC1D407E0F4}" type="presParOf" srcId="{CCB0B0CE-4875-4BDA-AB24-C48633EB82B3}" destId="{E05EDCCA-EF38-4B88-A210-309938F0D166}" srcOrd="1" destOrd="0" presId="urn:microsoft.com/office/officeart/2005/8/layout/vList2"/>
    <dgm:cxn modelId="{55F72563-B6F3-4D5D-8B98-390A7FE141F1}" type="presParOf" srcId="{CCB0B0CE-4875-4BDA-AB24-C48633EB82B3}" destId="{A4EE3A4E-5DC3-4EBB-9321-9C9507867E29}" srcOrd="2" destOrd="0" presId="urn:microsoft.com/office/officeart/2005/8/layout/vList2"/>
    <dgm:cxn modelId="{3CAB5AC0-7EEC-4263-884D-9450DFFD65C3}" type="presParOf" srcId="{CCB0B0CE-4875-4BDA-AB24-C48633EB82B3}" destId="{156B14B3-AF2B-4554-A757-C92A949F07EE}"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8843B0A-D937-4266-9803-E36FCBFECE8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C53CA7F8-8885-40DC-8E70-CC0549691F7D}">
      <dgm:prSet custT="1"/>
      <dgm:spPr/>
      <dgm:t>
        <a:bodyPr/>
        <a:lstStyle/>
        <a:p>
          <a:pPr rtl="0"/>
          <a:r>
            <a:rPr lang="en-US" sz="1200" dirty="0" smtClean="0"/>
            <a:t>MDS</a:t>
          </a:r>
          <a:r>
            <a:rPr lang="zh-CN" sz="1200" dirty="0" smtClean="0"/>
            <a:t>能够自适应地复制和分配名称空间，避免出现热点。</a:t>
          </a:r>
          <a:endParaRPr lang="zh-CN" sz="1200" dirty="0"/>
        </a:p>
      </dgm:t>
    </dgm:pt>
    <dgm:pt modelId="{53977A4B-F83F-4A5F-A979-A8C15FB24A8D}" type="parTrans" cxnId="{3984A818-14D7-4636-9D3F-8650E6C5F337}">
      <dgm:prSet/>
      <dgm:spPr/>
      <dgm:t>
        <a:bodyPr/>
        <a:lstStyle/>
        <a:p>
          <a:endParaRPr lang="zh-CN" altLang="en-US" sz="1200"/>
        </a:p>
      </dgm:t>
    </dgm:pt>
    <dgm:pt modelId="{50E6CAC4-A5E8-4C27-A4AF-A2B181B5800F}" type="sibTrans" cxnId="{3984A818-14D7-4636-9D3F-8650E6C5F337}">
      <dgm:prSet/>
      <dgm:spPr/>
      <dgm:t>
        <a:bodyPr/>
        <a:lstStyle/>
        <a:p>
          <a:endParaRPr lang="zh-CN" altLang="en-US" sz="1200"/>
        </a:p>
      </dgm:t>
    </dgm:pt>
    <dgm:pt modelId="{DADE65C4-8773-442D-97D3-91E36BEE8291}">
      <dgm:prSet custT="1"/>
      <dgm:spPr/>
      <dgm:t>
        <a:bodyPr/>
        <a:lstStyle/>
        <a:p>
          <a:pPr rtl="0"/>
          <a:r>
            <a:rPr lang="en-US" sz="1200" dirty="0" smtClean="0"/>
            <a:t>MDS</a:t>
          </a:r>
          <a:r>
            <a:rPr lang="zh-CN" sz="1200" dirty="0" smtClean="0"/>
            <a:t>管理的名称空间可以（为冗余和性能）进行重叠。</a:t>
          </a:r>
          <a:endParaRPr lang="zh-CN" sz="1200" dirty="0"/>
        </a:p>
      </dgm:t>
    </dgm:pt>
    <dgm:pt modelId="{77C3F7A0-52F9-4994-B99A-2428A508A8A3}" type="parTrans" cxnId="{AD186836-90CE-498E-810E-83A77D322FDF}">
      <dgm:prSet/>
      <dgm:spPr/>
      <dgm:t>
        <a:bodyPr/>
        <a:lstStyle/>
        <a:p>
          <a:endParaRPr lang="zh-CN" altLang="en-US" sz="1200"/>
        </a:p>
      </dgm:t>
    </dgm:pt>
    <dgm:pt modelId="{1F131237-0CA9-4C36-AB76-89EB4DE48182}" type="sibTrans" cxnId="{AD186836-90CE-498E-810E-83A77D322FDF}">
      <dgm:prSet/>
      <dgm:spPr/>
      <dgm:t>
        <a:bodyPr/>
        <a:lstStyle/>
        <a:p>
          <a:endParaRPr lang="zh-CN" altLang="en-US" sz="1200"/>
        </a:p>
      </dgm:t>
    </dgm:pt>
    <dgm:pt modelId="{5D7D787A-6941-4C2E-922B-5AD2CA2E5311}">
      <dgm:prSet custT="1"/>
      <dgm:spPr/>
      <dgm:t>
        <a:bodyPr/>
        <a:lstStyle/>
        <a:p>
          <a:pPr rtl="0"/>
          <a:r>
            <a:rPr lang="en-US" sz="1200" dirty="0" smtClean="0"/>
            <a:t>MDS</a:t>
          </a:r>
          <a:r>
            <a:rPr lang="zh-CN" sz="1200" dirty="0" smtClean="0"/>
            <a:t>到名称空间的映射使用动态子树逻辑分区执行，它允许 </a:t>
          </a:r>
          <a:r>
            <a:rPr lang="en-US" sz="1200" dirty="0" err="1" smtClean="0"/>
            <a:t>Ceph</a:t>
          </a:r>
          <a:r>
            <a:rPr lang="en-US" sz="1200" dirty="0" smtClean="0"/>
            <a:t> </a:t>
          </a:r>
          <a:r>
            <a:rPr lang="zh-CN" sz="1200" dirty="0" smtClean="0"/>
            <a:t>对变化的工作负载进行调整（在元数据服务器之间迁移名称空间）。</a:t>
          </a:r>
          <a:endParaRPr lang="en-US" sz="1200" dirty="0"/>
        </a:p>
      </dgm:t>
    </dgm:pt>
    <dgm:pt modelId="{8A9823BA-1965-4375-A9B9-FC5E579AD904}" type="parTrans" cxnId="{A1E7D929-19D3-49D3-8D7F-283BBF225A82}">
      <dgm:prSet/>
      <dgm:spPr/>
      <dgm:t>
        <a:bodyPr/>
        <a:lstStyle/>
        <a:p>
          <a:endParaRPr lang="zh-CN" altLang="en-US" sz="1200"/>
        </a:p>
      </dgm:t>
    </dgm:pt>
    <dgm:pt modelId="{76C37FD2-E270-4E42-B8FD-4ACF05ACE153}" type="sibTrans" cxnId="{A1E7D929-19D3-49D3-8D7F-283BBF225A82}">
      <dgm:prSet/>
      <dgm:spPr/>
      <dgm:t>
        <a:bodyPr/>
        <a:lstStyle/>
        <a:p>
          <a:endParaRPr lang="zh-CN" altLang="en-US" sz="1200"/>
        </a:p>
      </dgm:t>
    </dgm:pt>
    <dgm:pt modelId="{FD67ABDE-3F37-411A-B7F4-C1BAF650A9DF}" type="pres">
      <dgm:prSet presAssocID="{48843B0A-D937-4266-9803-E36FCBFECE83}" presName="linear" presStyleCnt="0">
        <dgm:presLayoutVars>
          <dgm:animLvl val="lvl"/>
          <dgm:resizeHandles val="exact"/>
        </dgm:presLayoutVars>
      </dgm:prSet>
      <dgm:spPr/>
      <dgm:t>
        <a:bodyPr/>
        <a:lstStyle/>
        <a:p>
          <a:endParaRPr lang="zh-CN" altLang="en-US"/>
        </a:p>
      </dgm:t>
    </dgm:pt>
    <dgm:pt modelId="{C731F2E3-3513-470F-9218-6DEF8E2413FB}" type="pres">
      <dgm:prSet presAssocID="{C53CA7F8-8885-40DC-8E70-CC0549691F7D}" presName="parentText" presStyleLbl="node1" presStyleIdx="0" presStyleCnt="3" custLinFactNeighborX="1031">
        <dgm:presLayoutVars>
          <dgm:chMax val="0"/>
          <dgm:bulletEnabled val="1"/>
        </dgm:presLayoutVars>
      </dgm:prSet>
      <dgm:spPr/>
      <dgm:t>
        <a:bodyPr/>
        <a:lstStyle/>
        <a:p>
          <a:endParaRPr lang="zh-CN" altLang="en-US"/>
        </a:p>
      </dgm:t>
    </dgm:pt>
    <dgm:pt modelId="{3B9D5B86-D07F-4882-A0F8-2E0CB22604D7}" type="pres">
      <dgm:prSet presAssocID="{50E6CAC4-A5E8-4C27-A4AF-A2B181B5800F}" presName="spacer" presStyleCnt="0"/>
      <dgm:spPr/>
    </dgm:pt>
    <dgm:pt modelId="{72468F3A-4CED-487A-BD4D-3C3171FCE9E5}" type="pres">
      <dgm:prSet presAssocID="{DADE65C4-8773-442D-97D3-91E36BEE8291}" presName="parentText" presStyleLbl="node1" presStyleIdx="1" presStyleCnt="3">
        <dgm:presLayoutVars>
          <dgm:chMax val="0"/>
          <dgm:bulletEnabled val="1"/>
        </dgm:presLayoutVars>
      </dgm:prSet>
      <dgm:spPr/>
      <dgm:t>
        <a:bodyPr/>
        <a:lstStyle/>
        <a:p>
          <a:endParaRPr lang="zh-CN" altLang="en-US"/>
        </a:p>
      </dgm:t>
    </dgm:pt>
    <dgm:pt modelId="{EC49657B-52B8-489E-A397-711A6967D484}" type="pres">
      <dgm:prSet presAssocID="{1F131237-0CA9-4C36-AB76-89EB4DE48182}" presName="spacer" presStyleCnt="0"/>
      <dgm:spPr/>
    </dgm:pt>
    <dgm:pt modelId="{016EBA0D-E207-4A13-B02A-8D2B2AB2FB49}" type="pres">
      <dgm:prSet presAssocID="{5D7D787A-6941-4C2E-922B-5AD2CA2E5311}" presName="parentText" presStyleLbl="node1" presStyleIdx="2" presStyleCnt="3">
        <dgm:presLayoutVars>
          <dgm:chMax val="0"/>
          <dgm:bulletEnabled val="1"/>
        </dgm:presLayoutVars>
      </dgm:prSet>
      <dgm:spPr/>
      <dgm:t>
        <a:bodyPr/>
        <a:lstStyle/>
        <a:p>
          <a:endParaRPr lang="zh-CN" altLang="en-US"/>
        </a:p>
      </dgm:t>
    </dgm:pt>
  </dgm:ptLst>
  <dgm:cxnLst>
    <dgm:cxn modelId="{A1E7D929-19D3-49D3-8D7F-283BBF225A82}" srcId="{48843B0A-D937-4266-9803-E36FCBFECE83}" destId="{5D7D787A-6941-4C2E-922B-5AD2CA2E5311}" srcOrd="2" destOrd="0" parTransId="{8A9823BA-1965-4375-A9B9-FC5E579AD904}" sibTransId="{76C37FD2-E270-4E42-B8FD-4ACF05ACE153}"/>
    <dgm:cxn modelId="{E25FF2D2-224D-4797-AA4A-26D935D29DA5}" type="presOf" srcId="{C53CA7F8-8885-40DC-8E70-CC0549691F7D}" destId="{C731F2E3-3513-470F-9218-6DEF8E2413FB}" srcOrd="0" destOrd="0" presId="urn:microsoft.com/office/officeart/2005/8/layout/vList2"/>
    <dgm:cxn modelId="{8965E4B3-C39E-41AC-9F56-07B444343B07}" type="presOf" srcId="{DADE65C4-8773-442D-97D3-91E36BEE8291}" destId="{72468F3A-4CED-487A-BD4D-3C3171FCE9E5}" srcOrd="0" destOrd="0" presId="urn:microsoft.com/office/officeart/2005/8/layout/vList2"/>
    <dgm:cxn modelId="{ED283ED0-C476-43B0-9190-32EFE337EDA6}" type="presOf" srcId="{5D7D787A-6941-4C2E-922B-5AD2CA2E5311}" destId="{016EBA0D-E207-4A13-B02A-8D2B2AB2FB49}" srcOrd="0" destOrd="0" presId="urn:microsoft.com/office/officeart/2005/8/layout/vList2"/>
    <dgm:cxn modelId="{CABA2C52-2DEB-45FE-86D1-D182A367BE37}" type="presOf" srcId="{48843B0A-D937-4266-9803-E36FCBFECE83}" destId="{FD67ABDE-3F37-411A-B7F4-C1BAF650A9DF}" srcOrd="0" destOrd="0" presId="urn:microsoft.com/office/officeart/2005/8/layout/vList2"/>
    <dgm:cxn modelId="{AD186836-90CE-498E-810E-83A77D322FDF}" srcId="{48843B0A-D937-4266-9803-E36FCBFECE83}" destId="{DADE65C4-8773-442D-97D3-91E36BEE8291}" srcOrd="1" destOrd="0" parTransId="{77C3F7A0-52F9-4994-B99A-2428A508A8A3}" sibTransId="{1F131237-0CA9-4C36-AB76-89EB4DE48182}"/>
    <dgm:cxn modelId="{3984A818-14D7-4636-9D3F-8650E6C5F337}" srcId="{48843B0A-D937-4266-9803-E36FCBFECE83}" destId="{C53CA7F8-8885-40DC-8E70-CC0549691F7D}" srcOrd="0" destOrd="0" parTransId="{53977A4B-F83F-4A5F-A979-A8C15FB24A8D}" sibTransId="{50E6CAC4-A5E8-4C27-A4AF-A2B181B5800F}"/>
    <dgm:cxn modelId="{EC222EA5-12A9-4A12-B5D8-D604F201FCBD}" type="presParOf" srcId="{FD67ABDE-3F37-411A-B7F4-C1BAF650A9DF}" destId="{C731F2E3-3513-470F-9218-6DEF8E2413FB}" srcOrd="0" destOrd="0" presId="urn:microsoft.com/office/officeart/2005/8/layout/vList2"/>
    <dgm:cxn modelId="{32A885F1-17CA-4C96-A3B9-A2B3ABAFCD95}" type="presParOf" srcId="{FD67ABDE-3F37-411A-B7F4-C1BAF650A9DF}" destId="{3B9D5B86-D07F-4882-A0F8-2E0CB22604D7}" srcOrd="1" destOrd="0" presId="urn:microsoft.com/office/officeart/2005/8/layout/vList2"/>
    <dgm:cxn modelId="{4F7DE979-3331-40B3-8297-DD88786893F1}" type="presParOf" srcId="{FD67ABDE-3F37-411A-B7F4-C1BAF650A9DF}" destId="{72468F3A-4CED-487A-BD4D-3C3171FCE9E5}" srcOrd="2" destOrd="0" presId="urn:microsoft.com/office/officeart/2005/8/layout/vList2"/>
    <dgm:cxn modelId="{33810E87-07CB-425D-BD16-F0EE3EEF73E3}" type="presParOf" srcId="{FD67ABDE-3F37-411A-B7F4-C1BAF650A9DF}" destId="{EC49657B-52B8-489E-A397-711A6967D484}" srcOrd="3" destOrd="0" presId="urn:microsoft.com/office/officeart/2005/8/layout/vList2"/>
    <dgm:cxn modelId="{9DA046BD-641E-48C9-8F8A-8C4B34700CD5}" type="presParOf" srcId="{FD67ABDE-3F37-411A-B7F4-C1BAF650A9DF}" destId="{016EBA0D-E207-4A13-B02A-8D2B2AB2FB49}" srcOrd="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6E5042C-8F2F-47A1-9E7E-0233FF3189F3}" type="doc">
      <dgm:prSet loTypeId="urn:microsoft.com/office/officeart/2005/8/layout/vList2" loCatId="list" qsTypeId="urn:microsoft.com/office/officeart/2005/8/quickstyle/3d1" qsCatId="3D" csTypeId="urn:microsoft.com/office/officeart/2005/8/colors/accent0_1" csCatId="mainScheme"/>
      <dgm:spPr/>
      <dgm:t>
        <a:bodyPr/>
        <a:lstStyle/>
        <a:p>
          <a:endParaRPr lang="zh-CN" altLang="en-US"/>
        </a:p>
      </dgm:t>
    </dgm:pt>
    <dgm:pt modelId="{C4C3465F-C933-4C7D-8D7A-EBA7B8B55160}">
      <dgm:prSet/>
      <dgm:spPr/>
      <dgm:t>
        <a:bodyPr/>
        <a:lstStyle/>
        <a:p>
          <a:pPr rtl="0"/>
          <a:r>
            <a:rPr lang="en-US" b="1" baseline="0" dirty="0" err="1" smtClean="0"/>
            <a:t>Ceph</a:t>
          </a:r>
          <a:r>
            <a:rPr lang="zh-CN" b="1" baseline="0" dirty="0" smtClean="0"/>
            <a:t>消除了文件的数据块映射表，通过计算获取块的存储位置，而不是查表</a:t>
          </a:r>
          <a:endParaRPr lang="zh-CN" dirty="0"/>
        </a:p>
      </dgm:t>
    </dgm:pt>
    <dgm:pt modelId="{ACEC382E-3585-4A84-A176-83E5BC9460E0}" type="parTrans" cxnId="{6892AD8A-FEF3-4156-B622-DDB594E46116}">
      <dgm:prSet/>
      <dgm:spPr/>
      <dgm:t>
        <a:bodyPr/>
        <a:lstStyle/>
        <a:p>
          <a:endParaRPr lang="zh-CN" altLang="en-US"/>
        </a:p>
      </dgm:t>
    </dgm:pt>
    <dgm:pt modelId="{183457B9-A601-48F6-837A-CC22516ECD43}" type="sibTrans" cxnId="{6892AD8A-FEF3-4156-B622-DDB594E46116}">
      <dgm:prSet/>
      <dgm:spPr/>
      <dgm:t>
        <a:bodyPr/>
        <a:lstStyle/>
        <a:p>
          <a:endParaRPr lang="zh-CN" altLang="en-US"/>
        </a:p>
      </dgm:t>
    </dgm:pt>
    <dgm:pt modelId="{FF76AC4F-9E7B-4583-B57C-19BB4909735D}">
      <dgm:prSet/>
      <dgm:spPr/>
      <dgm:t>
        <a:bodyPr/>
        <a:lstStyle/>
        <a:p>
          <a:pPr rtl="0"/>
          <a:r>
            <a:rPr lang="zh-CN" baseline="0" dirty="0" smtClean="0"/>
            <a:t>一个文件被分配到一个来自</a:t>
          </a:r>
          <a:r>
            <a:rPr lang="en-US" baseline="0" dirty="0" smtClean="0"/>
            <a:t>MDS</a:t>
          </a:r>
          <a:r>
            <a:rPr lang="zh-CN" baseline="0" dirty="0" smtClean="0"/>
            <a:t>的 </a:t>
          </a:r>
          <a:r>
            <a:rPr lang="en-US" baseline="0" dirty="0" err="1" smtClean="0"/>
            <a:t>inode</a:t>
          </a:r>
          <a:r>
            <a:rPr lang="en-US" baseline="0" dirty="0" smtClean="0"/>
            <a:t> number</a:t>
          </a:r>
          <a:r>
            <a:rPr lang="zh-CN" baseline="0" dirty="0" smtClean="0"/>
            <a:t>（</a:t>
          </a:r>
          <a:r>
            <a:rPr lang="en-US" baseline="0" dirty="0" smtClean="0"/>
            <a:t>INO</a:t>
          </a:r>
          <a:r>
            <a:rPr lang="zh-CN" baseline="0" dirty="0" smtClean="0"/>
            <a:t>）的唯一的标识符</a:t>
          </a:r>
          <a:r>
            <a:rPr lang="en-US" baseline="0" dirty="0" smtClean="0"/>
            <a:t>, </a:t>
          </a:r>
          <a:r>
            <a:rPr lang="zh-CN" baseline="0" dirty="0" smtClean="0"/>
            <a:t>然后文件被分割成一些对象。</a:t>
          </a:r>
          <a:endParaRPr lang="zh-CN" dirty="0"/>
        </a:p>
      </dgm:t>
    </dgm:pt>
    <dgm:pt modelId="{3065DC7C-7104-4CC8-8E5C-EE3CF6F59C80}" type="parTrans" cxnId="{093E7A70-F524-4BE3-BC51-C656A45B3731}">
      <dgm:prSet/>
      <dgm:spPr/>
      <dgm:t>
        <a:bodyPr/>
        <a:lstStyle/>
        <a:p>
          <a:endParaRPr lang="zh-CN" altLang="en-US"/>
        </a:p>
      </dgm:t>
    </dgm:pt>
    <dgm:pt modelId="{A4FB4149-42FD-4757-B8C3-59A2FB547B59}" type="sibTrans" cxnId="{093E7A70-F524-4BE3-BC51-C656A45B3731}">
      <dgm:prSet/>
      <dgm:spPr/>
      <dgm:t>
        <a:bodyPr/>
        <a:lstStyle/>
        <a:p>
          <a:endParaRPr lang="zh-CN" altLang="en-US"/>
        </a:p>
      </dgm:t>
    </dgm:pt>
    <dgm:pt modelId="{202D0A34-DC40-4014-BC17-F7DE6EA9CC17}">
      <dgm:prSet/>
      <dgm:spPr/>
      <dgm:t>
        <a:bodyPr/>
        <a:lstStyle/>
        <a:p>
          <a:pPr rtl="0"/>
          <a:r>
            <a:rPr lang="zh-CN" baseline="0" dirty="0" smtClean="0"/>
            <a:t>使用 </a:t>
          </a:r>
          <a:r>
            <a:rPr lang="en-US" baseline="0" dirty="0" smtClean="0"/>
            <a:t>INO </a:t>
          </a:r>
          <a:r>
            <a:rPr lang="zh-CN" baseline="0" dirty="0" smtClean="0"/>
            <a:t>和 </a:t>
          </a:r>
          <a:r>
            <a:rPr lang="en-US" baseline="0" dirty="0" smtClean="0"/>
            <a:t>object number</a:t>
          </a:r>
          <a:r>
            <a:rPr lang="zh-CN" baseline="0" dirty="0" smtClean="0"/>
            <a:t>（</a:t>
          </a:r>
          <a:r>
            <a:rPr lang="en-US" baseline="0" dirty="0" smtClean="0"/>
            <a:t>ONO</a:t>
          </a:r>
          <a:r>
            <a:rPr lang="zh-CN" baseline="0" dirty="0" smtClean="0"/>
            <a:t>），每个对象都分配到一个对象 </a:t>
          </a:r>
          <a:r>
            <a:rPr lang="en-US" baseline="0" dirty="0" smtClean="0"/>
            <a:t>ID</a:t>
          </a:r>
          <a:r>
            <a:rPr lang="zh-CN" baseline="0" dirty="0" smtClean="0"/>
            <a:t>（</a:t>
          </a:r>
          <a:r>
            <a:rPr lang="en-US" baseline="0" dirty="0" smtClean="0"/>
            <a:t>OID</a:t>
          </a:r>
          <a:r>
            <a:rPr lang="zh-CN" baseline="0" dirty="0" smtClean="0"/>
            <a:t>）。在 </a:t>
          </a:r>
          <a:r>
            <a:rPr lang="en-US" baseline="0" dirty="0" smtClean="0"/>
            <a:t>OID </a:t>
          </a:r>
          <a:r>
            <a:rPr lang="zh-CN" baseline="0" dirty="0" smtClean="0"/>
            <a:t>上使用一个简单的哈希，每个对象都被分配到一个放置组（</a:t>
          </a:r>
          <a:r>
            <a:rPr lang="en-US" baseline="0" dirty="0" smtClean="0"/>
            <a:t>PGID</a:t>
          </a:r>
          <a:r>
            <a:rPr lang="zh-CN" baseline="0" dirty="0" smtClean="0"/>
            <a:t>），它是一个对象的概念容器。</a:t>
          </a:r>
          <a:endParaRPr lang="zh-CN" dirty="0"/>
        </a:p>
      </dgm:t>
    </dgm:pt>
    <dgm:pt modelId="{DB10C977-ABD8-495E-90DA-B508C626E320}" type="parTrans" cxnId="{0754B8E4-96B8-439D-9BF3-E10230E4791E}">
      <dgm:prSet/>
      <dgm:spPr/>
      <dgm:t>
        <a:bodyPr/>
        <a:lstStyle/>
        <a:p>
          <a:endParaRPr lang="zh-CN" altLang="en-US"/>
        </a:p>
      </dgm:t>
    </dgm:pt>
    <dgm:pt modelId="{42C1AA01-3330-4030-A63B-A7173A05650B}" type="sibTrans" cxnId="{0754B8E4-96B8-439D-9BF3-E10230E4791E}">
      <dgm:prSet/>
      <dgm:spPr/>
      <dgm:t>
        <a:bodyPr/>
        <a:lstStyle/>
        <a:p>
          <a:endParaRPr lang="zh-CN" altLang="en-US"/>
        </a:p>
      </dgm:t>
    </dgm:pt>
    <dgm:pt modelId="{37593A7E-929F-42B6-B9CD-9931628FC20A}">
      <dgm:prSet/>
      <dgm:spPr/>
      <dgm:t>
        <a:bodyPr/>
        <a:lstStyle/>
        <a:p>
          <a:pPr rtl="0"/>
          <a:r>
            <a:rPr lang="zh-CN" baseline="0" dirty="0" smtClean="0"/>
            <a:t>最后，放置组到对象存储设备的映射是一个伪随机映射，使用一个叫做 </a:t>
          </a:r>
          <a:r>
            <a:rPr lang="en-US" i="1" baseline="0" dirty="0" smtClean="0"/>
            <a:t>Controlled Replication Under Scalable Hashing</a:t>
          </a:r>
          <a:r>
            <a:rPr lang="zh-CN" baseline="0" dirty="0" smtClean="0"/>
            <a:t>（</a:t>
          </a:r>
          <a:r>
            <a:rPr lang="en-US" baseline="0" dirty="0" smtClean="0"/>
            <a:t>CRUSH</a:t>
          </a:r>
          <a:r>
            <a:rPr lang="zh-CN" baseline="0" dirty="0" smtClean="0"/>
            <a:t>）的算法。这样一来，放置组（以及副本）到存储设备的映射就不用依赖任何元数据，而是依赖一个伪随机的映射函数。这种操作是理想的，因为它把存储的开销最小化，简化了分配和数据查询。</a:t>
          </a:r>
          <a:endParaRPr lang="zh-CN" dirty="0"/>
        </a:p>
      </dgm:t>
    </dgm:pt>
    <dgm:pt modelId="{AA0E1D72-E39B-468D-B820-15FEDA2096E3}" type="parTrans" cxnId="{85710290-3040-4D77-B868-6749948469F0}">
      <dgm:prSet/>
      <dgm:spPr/>
      <dgm:t>
        <a:bodyPr/>
        <a:lstStyle/>
        <a:p>
          <a:endParaRPr lang="zh-CN" altLang="en-US"/>
        </a:p>
      </dgm:t>
    </dgm:pt>
    <dgm:pt modelId="{8BDF27CC-95BB-4A8D-BBC2-8CA7FF6D6AD5}" type="sibTrans" cxnId="{85710290-3040-4D77-B868-6749948469F0}">
      <dgm:prSet/>
      <dgm:spPr/>
      <dgm:t>
        <a:bodyPr/>
        <a:lstStyle/>
        <a:p>
          <a:endParaRPr lang="zh-CN" altLang="en-US"/>
        </a:p>
      </dgm:t>
    </dgm:pt>
    <dgm:pt modelId="{C09F4F21-B865-4201-9317-DBD6FFB50B53}" type="pres">
      <dgm:prSet presAssocID="{D6E5042C-8F2F-47A1-9E7E-0233FF3189F3}" presName="linear" presStyleCnt="0">
        <dgm:presLayoutVars>
          <dgm:animLvl val="lvl"/>
          <dgm:resizeHandles val="exact"/>
        </dgm:presLayoutVars>
      </dgm:prSet>
      <dgm:spPr/>
      <dgm:t>
        <a:bodyPr/>
        <a:lstStyle/>
        <a:p>
          <a:endParaRPr lang="zh-CN" altLang="en-US"/>
        </a:p>
      </dgm:t>
    </dgm:pt>
    <dgm:pt modelId="{4EA6B473-D9CA-4457-BB46-8F821C30F2E7}" type="pres">
      <dgm:prSet presAssocID="{C4C3465F-C933-4C7D-8D7A-EBA7B8B55160}" presName="parentText" presStyleLbl="node1" presStyleIdx="0" presStyleCnt="1">
        <dgm:presLayoutVars>
          <dgm:chMax val="0"/>
          <dgm:bulletEnabled val="1"/>
        </dgm:presLayoutVars>
      </dgm:prSet>
      <dgm:spPr/>
      <dgm:t>
        <a:bodyPr/>
        <a:lstStyle/>
        <a:p>
          <a:endParaRPr lang="zh-CN" altLang="en-US"/>
        </a:p>
      </dgm:t>
    </dgm:pt>
    <dgm:pt modelId="{040A234D-BA6A-4059-8CBA-0BD07A302AD1}" type="pres">
      <dgm:prSet presAssocID="{C4C3465F-C933-4C7D-8D7A-EBA7B8B55160}" presName="childText" presStyleLbl="revTx" presStyleIdx="0" presStyleCnt="1">
        <dgm:presLayoutVars>
          <dgm:bulletEnabled val="1"/>
        </dgm:presLayoutVars>
      </dgm:prSet>
      <dgm:spPr/>
      <dgm:t>
        <a:bodyPr/>
        <a:lstStyle/>
        <a:p>
          <a:endParaRPr lang="zh-CN" altLang="en-US"/>
        </a:p>
      </dgm:t>
    </dgm:pt>
  </dgm:ptLst>
  <dgm:cxnLst>
    <dgm:cxn modelId="{57FD995A-0C39-40E0-B36D-A26B6BA55A52}" type="presOf" srcId="{202D0A34-DC40-4014-BC17-F7DE6EA9CC17}" destId="{040A234D-BA6A-4059-8CBA-0BD07A302AD1}" srcOrd="0" destOrd="1" presId="urn:microsoft.com/office/officeart/2005/8/layout/vList2"/>
    <dgm:cxn modelId="{85710290-3040-4D77-B868-6749948469F0}" srcId="{C4C3465F-C933-4C7D-8D7A-EBA7B8B55160}" destId="{37593A7E-929F-42B6-B9CD-9931628FC20A}" srcOrd="2" destOrd="0" parTransId="{AA0E1D72-E39B-468D-B820-15FEDA2096E3}" sibTransId="{8BDF27CC-95BB-4A8D-BBC2-8CA7FF6D6AD5}"/>
    <dgm:cxn modelId="{C3E50CD9-0C43-4F34-BDAC-C324581A4CB8}" type="presOf" srcId="{FF76AC4F-9E7B-4583-B57C-19BB4909735D}" destId="{040A234D-BA6A-4059-8CBA-0BD07A302AD1}" srcOrd="0" destOrd="0" presId="urn:microsoft.com/office/officeart/2005/8/layout/vList2"/>
    <dgm:cxn modelId="{6892AD8A-FEF3-4156-B622-DDB594E46116}" srcId="{D6E5042C-8F2F-47A1-9E7E-0233FF3189F3}" destId="{C4C3465F-C933-4C7D-8D7A-EBA7B8B55160}" srcOrd="0" destOrd="0" parTransId="{ACEC382E-3585-4A84-A176-83E5BC9460E0}" sibTransId="{183457B9-A601-48F6-837A-CC22516ECD43}"/>
    <dgm:cxn modelId="{7EE40ECD-2568-44E3-9F5E-99AF8EA0C7AD}" type="presOf" srcId="{D6E5042C-8F2F-47A1-9E7E-0233FF3189F3}" destId="{C09F4F21-B865-4201-9317-DBD6FFB50B53}" srcOrd="0" destOrd="0" presId="urn:microsoft.com/office/officeart/2005/8/layout/vList2"/>
    <dgm:cxn modelId="{BE340ABC-3FD2-4B80-A78C-EB74756E7386}" type="presOf" srcId="{37593A7E-929F-42B6-B9CD-9931628FC20A}" destId="{040A234D-BA6A-4059-8CBA-0BD07A302AD1}" srcOrd="0" destOrd="2" presId="urn:microsoft.com/office/officeart/2005/8/layout/vList2"/>
    <dgm:cxn modelId="{0754B8E4-96B8-439D-9BF3-E10230E4791E}" srcId="{C4C3465F-C933-4C7D-8D7A-EBA7B8B55160}" destId="{202D0A34-DC40-4014-BC17-F7DE6EA9CC17}" srcOrd="1" destOrd="0" parTransId="{DB10C977-ABD8-495E-90DA-B508C626E320}" sibTransId="{42C1AA01-3330-4030-A63B-A7173A05650B}"/>
    <dgm:cxn modelId="{093E7A70-F524-4BE3-BC51-C656A45B3731}" srcId="{C4C3465F-C933-4C7D-8D7A-EBA7B8B55160}" destId="{FF76AC4F-9E7B-4583-B57C-19BB4909735D}" srcOrd="0" destOrd="0" parTransId="{3065DC7C-7104-4CC8-8E5C-EE3CF6F59C80}" sibTransId="{A4FB4149-42FD-4757-B8C3-59A2FB547B59}"/>
    <dgm:cxn modelId="{877CECC6-A82D-43FA-9A25-26BDD971422C}" type="presOf" srcId="{C4C3465F-C933-4C7D-8D7A-EBA7B8B55160}" destId="{4EA6B473-D9CA-4457-BB46-8F821C30F2E7}" srcOrd="0" destOrd="0" presId="urn:microsoft.com/office/officeart/2005/8/layout/vList2"/>
    <dgm:cxn modelId="{486DB93F-8869-47BB-AD20-0D55E7DAF76F}" type="presParOf" srcId="{C09F4F21-B865-4201-9317-DBD6FFB50B53}" destId="{4EA6B473-D9CA-4457-BB46-8F821C30F2E7}" srcOrd="0" destOrd="0" presId="urn:microsoft.com/office/officeart/2005/8/layout/vList2"/>
    <dgm:cxn modelId="{CCA7005F-7EBC-4D79-9E63-FFFC690C853B}" type="presParOf" srcId="{C09F4F21-B865-4201-9317-DBD6FFB50B53}" destId="{040A234D-BA6A-4059-8CBA-0BD07A302AD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36F53F1-7CC2-4642-AEDA-EF46A89DA815}" type="doc">
      <dgm:prSet loTypeId="urn:microsoft.com/office/officeart/2005/8/layout/vList2" loCatId="list" qsTypeId="urn:microsoft.com/office/officeart/2005/8/quickstyle/3d1" qsCatId="3D" csTypeId="urn:microsoft.com/office/officeart/2005/8/colors/accent0_1" csCatId="mainScheme" phldr="1"/>
      <dgm:spPr/>
      <dgm:t>
        <a:bodyPr/>
        <a:lstStyle/>
        <a:p>
          <a:endParaRPr lang="zh-CN" altLang="en-US"/>
        </a:p>
      </dgm:t>
    </dgm:pt>
    <dgm:pt modelId="{E44E7B17-B2AA-4D10-ADFC-AEF78DAEF15B}">
      <dgm:prSet/>
      <dgm:spPr/>
      <dgm:t>
        <a:bodyPr/>
        <a:lstStyle/>
        <a:p>
          <a:pPr rtl="0"/>
          <a:r>
            <a:rPr lang="en-US" baseline="0" dirty="0" err="1" smtClean="0"/>
            <a:t>Ceph</a:t>
          </a:r>
          <a:r>
            <a:rPr lang="en-US" baseline="0" dirty="0" smtClean="0"/>
            <a:t> </a:t>
          </a:r>
          <a:r>
            <a:rPr lang="zh-CN" baseline="0" dirty="0" smtClean="0"/>
            <a:t>对象存储设备执行从对象到块的映射。这个动作允许本地实体以最佳方式决定怎样存储一个对象</a:t>
          </a:r>
          <a:endParaRPr lang="zh-CN" dirty="0"/>
        </a:p>
      </dgm:t>
    </dgm:pt>
    <dgm:pt modelId="{54536BA9-CAE0-4246-A213-FA6212EBC2EE}" type="parTrans" cxnId="{6753ED9C-6089-4B45-B589-40F952184661}">
      <dgm:prSet/>
      <dgm:spPr/>
      <dgm:t>
        <a:bodyPr/>
        <a:lstStyle/>
        <a:p>
          <a:endParaRPr lang="zh-CN" altLang="en-US"/>
        </a:p>
      </dgm:t>
    </dgm:pt>
    <dgm:pt modelId="{00F787A3-D267-47FC-A41B-FE757B809581}" type="sibTrans" cxnId="{6753ED9C-6089-4B45-B589-40F952184661}">
      <dgm:prSet/>
      <dgm:spPr/>
      <dgm:t>
        <a:bodyPr/>
        <a:lstStyle/>
        <a:p>
          <a:endParaRPr lang="zh-CN" altLang="en-US"/>
        </a:p>
      </dgm:t>
    </dgm:pt>
    <dgm:pt modelId="{544BCA95-78E0-4350-8377-C3B922422A66}">
      <dgm:prSet/>
      <dgm:spPr/>
      <dgm:t>
        <a:bodyPr/>
        <a:lstStyle/>
        <a:p>
          <a:pPr rtl="0"/>
          <a:r>
            <a:rPr lang="en-US" baseline="0" dirty="0" err="1" smtClean="0"/>
            <a:t>Ceph</a:t>
          </a:r>
          <a:r>
            <a:rPr lang="en-US" baseline="0" dirty="0" smtClean="0"/>
            <a:t> </a:t>
          </a:r>
          <a:r>
            <a:rPr lang="zh-CN" baseline="0" dirty="0" smtClean="0"/>
            <a:t>的早期版本在本地存储器上实现一个自定义低级文件系统名为 </a:t>
          </a:r>
          <a:r>
            <a:rPr lang="en-US" baseline="0" dirty="0" smtClean="0"/>
            <a:t>EBOFS </a:t>
          </a:r>
          <a:r>
            <a:rPr lang="zh-CN" baseline="0" dirty="0" smtClean="0"/>
            <a:t>， </a:t>
          </a:r>
          <a:r>
            <a:rPr lang="en-US" baseline="0" dirty="0" smtClean="0"/>
            <a:t>EBOFS</a:t>
          </a:r>
          <a:r>
            <a:rPr lang="zh-CN" baseline="0" dirty="0" smtClean="0"/>
            <a:t>实现一个底层存储的非标准接口。今天，</a:t>
          </a:r>
          <a:r>
            <a:rPr lang="en-US" baseline="0" dirty="0" smtClean="0"/>
            <a:t>B-tree </a:t>
          </a:r>
          <a:r>
            <a:rPr lang="zh-CN" baseline="0" dirty="0" smtClean="0"/>
            <a:t>文件系统（</a:t>
          </a:r>
          <a:r>
            <a:rPr lang="en-US" baseline="0" dirty="0" smtClean="0"/>
            <a:t>BTRFS</a:t>
          </a:r>
          <a:r>
            <a:rPr lang="zh-CN" baseline="0" dirty="0" smtClean="0"/>
            <a:t>）可以被用于存储节点</a:t>
          </a:r>
          <a:endParaRPr lang="zh-CN" dirty="0"/>
        </a:p>
      </dgm:t>
    </dgm:pt>
    <dgm:pt modelId="{4FF8FCDE-271C-447C-A1DB-A1EBD125D58E}" type="parTrans" cxnId="{F43A95ED-CC56-4F4A-BC32-CA78D5339B4C}">
      <dgm:prSet/>
      <dgm:spPr/>
      <dgm:t>
        <a:bodyPr/>
        <a:lstStyle/>
        <a:p>
          <a:endParaRPr lang="zh-CN" altLang="en-US"/>
        </a:p>
      </dgm:t>
    </dgm:pt>
    <dgm:pt modelId="{3120E31A-8A71-4464-863C-89F5A714A0AD}" type="sibTrans" cxnId="{F43A95ED-CC56-4F4A-BC32-CA78D5339B4C}">
      <dgm:prSet/>
      <dgm:spPr/>
      <dgm:t>
        <a:bodyPr/>
        <a:lstStyle/>
        <a:p>
          <a:endParaRPr lang="zh-CN" altLang="en-US"/>
        </a:p>
      </dgm:t>
    </dgm:pt>
    <dgm:pt modelId="{84C7CEC6-A6C3-4A14-9EBF-8408B9F43AF8}">
      <dgm:prSet/>
      <dgm:spPr/>
      <dgm:t>
        <a:bodyPr/>
        <a:lstStyle/>
        <a:p>
          <a:pPr rtl="0"/>
          <a:r>
            <a:rPr lang="zh-CN" baseline="0" dirty="0" smtClean="0"/>
            <a:t>因为 </a:t>
          </a:r>
          <a:r>
            <a:rPr lang="en-US" baseline="0" dirty="0" err="1" smtClean="0"/>
            <a:t>Ceph</a:t>
          </a:r>
          <a:r>
            <a:rPr lang="en-US" baseline="0" dirty="0" smtClean="0"/>
            <a:t> </a:t>
          </a:r>
          <a:r>
            <a:rPr lang="zh-CN" baseline="0" dirty="0" smtClean="0"/>
            <a:t>客户端实现 </a:t>
          </a:r>
          <a:r>
            <a:rPr lang="en-US" baseline="0" dirty="0" smtClean="0"/>
            <a:t>CRUSH</a:t>
          </a:r>
          <a:r>
            <a:rPr lang="zh-CN" baseline="0" dirty="0" smtClean="0"/>
            <a:t>，而且对磁盘上的文件映射块一无所知，存储设备就能安全地管理对象到块的映射，允许存储节点复制数据（当发现一个设备出现故障时）</a:t>
          </a:r>
          <a:endParaRPr lang="zh-CN" dirty="0"/>
        </a:p>
      </dgm:t>
    </dgm:pt>
    <dgm:pt modelId="{E1F16318-8BB0-4A52-9E6D-AB9CAB8C7311}" type="parTrans" cxnId="{7B80A1D7-5901-4416-82FF-A79B0A7B458C}">
      <dgm:prSet/>
      <dgm:spPr/>
      <dgm:t>
        <a:bodyPr/>
        <a:lstStyle/>
        <a:p>
          <a:endParaRPr lang="zh-CN" altLang="en-US"/>
        </a:p>
      </dgm:t>
    </dgm:pt>
    <dgm:pt modelId="{5CF8858B-61F6-4497-8768-DAD6460239A4}" type="sibTrans" cxnId="{7B80A1D7-5901-4416-82FF-A79B0A7B458C}">
      <dgm:prSet/>
      <dgm:spPr/>
      <dgm:t>
        <a:bodyPr/>
        <a:lstStyle/>
        <a:p>
          <a:endParaRPr lang="zh-CN" altLang="en-US"/>
        </a:p>
      </dgm:t>
    </dgm:pt>
    <dgm:pt modelId="{7D9136FF-BBF6-4375-86F6-1B6EF9EE15CE}">
      <dgm:prSet/>
      <dgm:spPr/>
      <dgm:t>
        <a:bodyPr/>
        <a:lstStyle/>
        <a:p>
          <a:pPr rtl="0"/>
          <a:r>
            <a:rPr lang="zh-CN" baseline="0" dirty="0" smtClean="0"/>
            <a:t>分布的故障恢复也允许存储系统扩展，因为故障检测和恢复可以跨域整个系统，</a:t>
          </a:r>
          <a:r>
            <a:rPr lang="en-US" baseline="0" dirty="0" err="1" smtClean="0"/>
            <a:t>Ceph</a:t>
          </a:r>
          <a:r>
            <a:rPr lang="en-US" baseline="0" dirty="0" smtClean="0"/>
            <a:t> </a:t>
          </a:r>
          <a:r>
            <a:rPr lang="zh-CN" baseline="0" dirty="0" smtClean="0"/>
            <a:t>称其为 </a:t>
          </a:r>
          <a:r>
            <a:rPr lang="en-US" baseline="0" dirty="0" smtClean="0"/>
            <a:t>RADOS</a:t>
          </a:r>
          <a:r>
            <a:rPr lang="zh-CN" baseline="0" dirty="0" smtClean="0"/>
            <a:t>（</a:t>
          </a:r>
          <a:r>
            <a:rPr lang="en-US" baseline="0" dirty="0" smtClean="0"/>
            <a:t>Reliable, Autonomic Distributed Object Store</a:t>
          </a:r>
          <a:r>
            <a:rPr lang="zh-CN" baseline="0" dirty="0" smtClean="0"/>
            <a:t>）</a:t>
          </a:r>
          <a:endParaRPr lang="zh-CN" dirty="0"/>
        </a:p>
      </dgm:t>
    </dgm:pt>
    <dgm:pt modelId="{3ABE1C8F-E979-4444-B71A-DE0FF5EA7778}" type="parTrans" cxnId="{71119017-98BE-4554-912E-74DF12E27029}">
      <dgm:prSet/>
      <dgm:spPr/>
      <dgm:t>
        <a:bodyPr/>
        <a:lstStyle/>
        <a:p>
          <a:endParaRPr lang="zh-CN" altLang="en-US"/>
        </a:p>
      </dgm:t>
    </dgm:pt>
    <dgm:pt modelId="{7E99D426-B105-4945-BD37-6B645E5DC9D4}" type="sibTrans" cxnId="{71119017-98BE-4554-912E-74DF12E27029}">
      <dgm:prSet/>
      <dgm:spPr/>
      <dgm:t>
        <a:bodyPr/>
        <a:lstStyle/>
        <a:p>
          <a:endParaRPr lang="zh-CN" altLang="en-US"/>
        </a:p>
      </dgm:t>
    </dgm:pt>
    <dgm:pt modelId="{6C2A9204-3568-4721-9777-7F494C739CE1}" type="pres">
      <dgm:prSet presAssocID="{736F53F1-7CC2-4642-AEDA-EF46A89DA815}" presName="linear" presStyleCnt="0">
        <dgm:presLayoutVars>
          <dgm:animLvl val="lvl"/>
          <dgm:resizeHandles val="exact"/>
        </dgm:presLayoutVars>
      </dgm:prSet>
      <dgm:spPr/>
      <dgm:t>
        <a:bodyPr/>
        <a:lstStyle/>
        <a:p>
          <a:endParaRPr lang="zh-CN" altLang="en-US"/>
        </a:p>
      </dgm:t>
    </dgm:pt>
    <dgm:pt modelId="{F1624581-FE49-4C72-ABA2-5846749CBAF3}" type="pres">
      <dgm:prSet presAssocID="{E44E7B17-B2AA-4D10-ADFC-AEF78DAEF15B}" presName="parentText" presStyleLbl="node1" presStyleIdx="0" presStyleCnt="4">
        <dgm:presLayoutVars>
          <dgm:chMax val="0"/>
          <dgm:bulletEnabled val="1"/>
        </dgm:presLayoutVars>
      </dgm:prSet>
      <dgm:spPr/>
      <dgm:t>
        <a:bodyPr/>
        <a:lstStyle/>
        <a:p>
          <a:endParaRPr lang="zh-CN" altLang="en-US"/>
        </a:p>
      </dgm:t>
    </dgm:pt>
    <dgm:pt modelId="{C81B30AE-7607-4CE1-9B00-3A80E8EEF917}" type="pres">
      <dgm:prSet presAssocID="{00F787A3-D267-47FC-A41B-FE757B809581}" presName="spacer" presStyleCnt="0"/>
      <dgm:spPr/>
    </dgm:pt>
    <dgm:pt modelId="{96C3F82F-F5B3-4D01-BE5A-07AB8B1AEE74}" type="pres">
      <dgm:prSet presAssocID="{544BCA95-78E0-4350-8377-C3B922422A66}" presName="parentText" presStyleLbl="node1" presStyleIdx="1" presStyleCnt="4">
        <dgm:presLayoutVars>
          <dgm:chMax val="0"/>
          <dgm:bulletEnabled val="1"/>
        </dgm:presLayoutVars>
      </dgm:prSet>
      <dgm:spPr/>
      <dgm:t>
        <a:bodyPr/>
        <a:lstStyle/>
        <a:p>
          <a:endParaRPr lang="zh-CN" altLang="en-US"/>
        </a:p>
      </dgm:t>
    </dgm:pt>
    <dgm:pt modelId="{72795427-856D-479A-A5BC-6DE72C265657}" type="pres">
      <dgm:prSet presAssocID="{3120E31A-8A71-4464-863C-89F5A714A0AD}" presName="spacer" presStyleCnt="0"/>
      <dgm:spPr/>
    </dgm:pt>
    <dgm:pt modelId="{D2CCCAAF-2E4F-4BCB-BEE5-6B63F4502D5E}" type="pres">
      <dgm:prSet presAssocID="{84C7CEC6-A6C3-4A14-9EBF-8408B9F43AF8}" presName="parentText" presStyleLbl="node1" presStyleIdx="2" presStyleCnt="4">
        <dgm:presLayoutVars>
          <dgm:chMax val="0"/>
          <dgm:bulletEnabled val="1"/>
        </dgm:presLayoutVars>
      </dgm:prSet>
      <dgm:spPr/>
      <dgm:t>
        <a:bodyPr/>
        <a:lstStyle/>
        <a:p>
          <a:endParaRPr lang="zh-CN" altLang="en-US"/>
        </a:p>
      </dgm:t>
    </dgm:pt>
    <dgm:pt modelId="{D7287C36-49FB-4997-9028-02CF733F70FF}" type="pres">
      <dgm:prSet presAssocID="{5CF8858B-61F6-4497-8768-DAD6460239A4}" presName="spacer" presStyleCnt="0"/>
      <dgm:spPr/>
    </dgm:pt>
    <dgm:pt modelId="{6340EE05-98EC-4303-A416-518CEB6E9ACF}" type="pres">
      <dgm:prSet presAssocID="{7D9136FF-BBF6-4375-86F6-1B6EF9EE15CE}" presName="parentText" presStyleLbl="node1" presStyleIdx="3" presStyleCnt="4">
        <dgm:presLayoutVars>
          <dgm:chMax val="0"/>
          <dgm:bulletEnabled val="1"/>
        </dgm:presLayoutVars>
      </dgm:prSet>
      <dgm:spPr/>
      <dgm:t>
        <a:bodyPr/>
        <a:lstStyle/>
        <a:p>
          <a:endParaRPr lang="zh-CN" altLang="en-US"/>
        </a:p>
      </dgm:t>
    </dgm:pt>
  </dgm:ptLst>
  <dgm:cxnLst>
    <dgm:cxn modelId="{3EF68A04-C455-442C-ADDB-5C11706B49DF}" type="presOf" srcId="{736F53F1-7CC2-4642-AEDA-EF46A89DA815}" destId="{6C2A9204-3568-4721-9777-7F494C739CE1}" srcOrd="0" destOrd="0" presId="urn:microsoft.com/office/officeart/2005/8/layout/vList2"/>
    <dgm:cxn modelId="{6753ED9C-6089-4B45-B589-40F952184661}" srcId="{736F53F1-7CC2-4642-AEDA-EF46A89DA815}" destId="{E44E7B17-B2AA-4D10-ADFC-AEF78DAEF15B}" srcOrd="0" destOrd="0" parTransId="{54536BA9-CAE0-4246-A213-FA6212EBC2EE}" sibTransId="{00F787A3-D267-47FC-A41B-FE757B809581}"/>
    <dgm:cxn modelId="{C74FD87C-802B-45DC-9D75-5200CF64FBC7}" type="presOf" srcId="{7D9136FF-BBF6-4375-86F6-1B6EF9EE15CE}" destId="{6340EE05-98EC-4303-A416-518CEB6E9ACF}" srcOrd="0" destOrd="0" presId="urn:microsoft.com/office/officeart/2005/8/layout/vList2"/>
    <dgm:cxn modelId="{F2A1AC09-F932-4A92-9936-2A88F0D4A432}" type="presOf" srcId="{544BCA95-78E0-4350-8377-C3B922422A66}" destId="{96C3F82F-F5B3-4D01-BE5A-07AB8B1AEE74}" srcOrd="0" destOrd="0" presId="urn:microsoft.com/office/officeart/2005/8/layout/vList2"/>
    <dgm:cxn modelId="{71119017-98BE-4554-912E-74DF12E27029}" srcId="{736F53F1-7CC2-4642-AEDA-EF46A89DA815}" destId="{7D9136FF-BBF6-4375-86F6-1B6EF9EE15CE}" srcOrd="3" destOrd="0" parTransId="{3ABE1C8F-E979-4444-B71A-DE0FF5EA7778}" sibTransId="{7E99D426-B105-4945-BD37-6B645E5DC9D4}"/>
    <dgm:cxn modelId="{7B80A1D7-5901-4416-82FF-A79B0A7B458C}" srcId="{736F53F1-7CC2-4642-AEDA-EF46A89DA815}" destId="{84C7CEC6-A6C3-4A14-9EBF-8408B9F43AF8}" srcOrd="2" destOrd="0" parTransId="{E1F16318-8BB0-4A52-9E6D-AB9CAB8C7311}" sibTransId="{5CF8858B-61F6-4497-8768-DAD6460239A4}"/>
    <dgm:cxn modelId="{F43A95ED-CC56-4F4A-BC32-CA78D5339B4C}" srcId="{736F53F1-7CC2-4642-AEDA-EF46A89DA815}" destId="{544BCA95-78E0-4350-8377-C3B922422A66}" srcOrd="1" destOrd="0" parTransId="{4FF8FCDE-271C-447C-A1DB-A1EBD125D58E}" sibTransId="{3120E31A-8A71-4464-863C-89F5A714A0AD}"/>
    <dgm:cxn modelId="{7AB58C5B-B704-4828-8C0D-1C39AF1802C3}" type="presOf" srcId="{84C7CEC6-A6C3-4A14-9EBF-8408B9F43AF8}" destId="{D2CCCAAF-2E4F-4BCB-BEE5-6B63F4502D5E}" srcOrd="0" destOrd="0" presId="urn:microsoft.com/office/officeart/2005/8/layout/vList2"/>
    <dgm:cxn modelId="{D8FDCE85-2B60-4B82-B53C-CA2591644655}" type="presOf" srcId="{E44E7B17-B2AA-4D10-ADFC-AEF78DAEF15B}" destId="{F1624581-FE49-4C72-ABA2-5846749CBAF3}" srcOrd="0" destOrd="0" presId="urn:microsoft.com/office/officeart/2005/8/layout/vList2"/>
    <dgm:cxn modelId="{879AAC3F-ED75-4937-B33E-9E9ADD1CE527}" type="presParOf" srcId="{6C2A9204-3568-4721-9777-7F494C739CE1}" destId="{F1624581-FE49-4C72-ABA2-5846749CBAF3}" srcOrd="0" destOrd="0" presId="urn:microsoft.com/office/officeart/2005/8/layout/vList2"/>
    <dgm:cxn modelId="{9BC777AA-BA6F-4E4E-AA5E-F61CD4D2715D}" type="presParOf" srcId="{6C2A9204-3568-4721-9777-7F494C739CE1}" destId="{C81B30AE-7607-4CE1-9B00-3A80E8EEF917}" srcOrd="1" destOrd="0" presId="urn:microsoft.com/office/officeart/2005/8/layout/vList2"/>
    <dgm:cxn modelId="{53B7A105-1F05-4379-9A52-11271C1F8C4D}" type="presParOf" srcId="{6C2A9204-3568-4721-9777-7F494C739CE1}" destId="{96C3F82F-F5B3-4D01-BE5A-07AB8B1AEE74}" srcOrd="2" destOrd="0" presId="urn:microsoft.com/office/officeart/2005/8/layout/vList2"/>
    <dgm:cxn modelId="{401A52BA-9E1C-4C4E-A1EC-42013B32DC1A}" type="presParOf" srcId="{6C2A9204-3568-4721-9777-7F494C739CE1}" destId="{72795427-856D-479A-A5BC-6DE72C265657}" srcOrd="3" destOrd="0" presId="urn:microsoft.com/office/officeart/2005/8/layout/vList2"/>
    <dgm:cxn modelId="{770E4AA0-8E8D-4CA6-957B-DF78ACA7386B}" type="presParOf" srcId="{6C2A9204-3568-4721-9777-7F494C739CE1}" destId="{D2CCCAAF-2E4F-4BCB-BEE5-6B63F4502D5E}" srcOrd="4" destOrd="0" presId="urn:microsoft.com/office/officeart/2005/8/layout/vList2"/>
    <dgm:cxn modelId="{6DDD77AE-DB1C-4279-889C-C3D22769D157}" type="presParOf" srcId="{6C2A9204-3568-4721-9777-7F494C739CE1}" destId="{D7287C36-49FB-4997-9028-02CF733F70FF}" srcOrd="5" destOrd="0" presId="urn:microsoft.com/office/officeart/2005/8/layout/vList2"/>
    <dgm:cxn modelId="{582A87CC-E718-47E7-A32F-B0DDF6F76E5F}" type="presParOf" srcId="{6C2A9204-3568-4721-9777-7F494C739CE1}" destId="{6340EE05-98EC-4303-A416-518CEB6E9AC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D41CEBE-F62E-4ED4-BB6C-8B90B96787BF}" type="doc">
      <dgm:prSet loTypeId="urn:microsoft.com/office/officeart/2005/8/layout/vList2" loCatId="list" qsTypeId="urn:microsoft.com/office/officeart/2005/8/quickstyle/3d1" qsCatId="3D" csTypeId="urn:microsoft.com/office/officeart/2005/8/colors/accent0_1" csCatId="mainScheme" phldr="1"/>
      <dgm:spPr/>
      <dgm:t>
        <a:bodyPr/>
        <a:lstStyle/>
        <a:p>
          <a:endParaRPr lang="zh-CN" altLang="en-US"/>
        </a:p>
      </dgm:t>
    </dgm:pt>
    <dgm:pt modelId="{84F9FDDD-71CF-4CB5-AD05-662F82CFC576}">
      <dgm:prSet/>
      <dgm:spPr/>
      <dgm:t>
        <a:bodyPr/>
        <a:lstStyle/>
        <a:p>
          <a:pPr rtl="0"/>
          <a:r>
            <a:rPr lang="en-US" baseline="0" dirty="0" err="1" smtClean="0"/>
            <a:t>Ceph</a:t>
          </a:r>
          <a:r>
            <a:rPr lang="en-US" baseline="0" dirty="0" smtClean="0"/>
            <a:t> </a:t>
          </a:r>
          <a:r>
            <a:rPr lang="zh-CN" baseline="0" dirty="0" smtClean="0"/>
            <a:t>包含实施集群映射管理的监视器</a:t>
          </a:r>
          <a:endParaRPr lang="zh-CN" baseline="0" dirty="0"/>
        </a:p>
      </dgm:t>
    </dgm:pt>
    <dgm:pt modelId="{790F7AC7-C8EC-4F01-871F-FF6174CB943A}" type="parTrans" cxnId="{A0B01944-30EB-4506-9927-03AD717D315B}">
      <dgm:prSet/>
      <dgm:spPr/>
      <dgm:t>
        <a:bodyPr/>
        <a:lstStyle/>
        <a:p>
          <a:endParaRPr lang="zh-CN" altLang="en-US"/>
        </a:p>
      </dgm:t>
    </dgm:pt>
    <dgm:pt modelId="{8F1971A0-EA8B-4AD8-8A8C-FCB30F44D58C}" type="sibTrans" cxnId="{A0B01944-30EB-4506-9927-03AD717D315B}">
      <dgm:prSet/>
      <dgm:spPr/>
      <dgm:t>
        <a:bodyPr/>
        <a:lstStyle/>
        <a:p>
          <a:endParaRPr lang="zh-CN" altLang="en-US"/>
        </a:p>
      </dgm:t>
    </dgm:pt>
    <dgm:pt modelId="{10BC4FDC-C4C3-4397-9FDE-E3BEE2E9467D}">
      <dgm:prSet/>
      <dgm:spPr/>
      <dgm:t>
        <a:bodyPr/>
        <a:lstStyle/>
        <a:p>
          <a:pPr rtl="0"/>
          <a:r>
            <a:rPr lang="zh-CN" baseline="0" dirty="0" smtClean="0"/>
            <a:t>当对象存储设备发生故障或者新设备添加时，监视器就检测和维护一个有效的集群映射</a:t>
          </a:r>
          <a:endParaRPr lang="zh-CN" baseline="0" dirty="0"/>
        </a:p>
      </dgm:t>
    </dgm:pt>
    <dgm:pt modelId="{94CEFB8F-937E-429C-94E9-F76D8AA85461}" type="parTrans" cxnId="{84F0A95F-EA3C-46A1-9FBD-D984C95D556C}">
      <dgm:prSet/>
      <dgm:spPr/>
      <dgm:t>
        <a:bodyPr/>
        <a:lstStyle/>
        <a:p>
          <a:endParaRPr lang="zh-CN" altLang="en-US"/>
        </a:p>
      </dgm:t>
    </dgm:pt>
    <dgm:pt modelId="{253540F1-DC48-4C99-B022-AB5A582EBB9D}" type="sibTrans" cxnId="{84F0A95F-EA3C-46A1-9FBD-D984C95D556C}">
      <dgm:prSet/>
      <dgm:spPr/>
      <dgm:t>
        <a:bodyPr/>
        <a:lstStyle/>
        <a:p>
          <a:endParaRPr lang="zh-CN" altLang="en-US"/>
        </a:p>
      </dgm:t>
    </dgm:pt>
    <dgm:pt modelId="{B4A2188D-924B-410B-AF5C-95241ADD3DEA}">
      <dgm:prSet/>
      <dgm:spPr/>
      <dgm:t>
        <a:bodyPr/>
        <a:lstStyle/>
        <a:p>
          <a:pPr rtl="0"/>
          <a:r>
            <a:rPr lang="en-US" baseline="0" dirty="0" err="1" smtClean="0"/>
            <a:t>Ceph</a:t>
          </a:r>
          <a:r>
            <a:rPr lang="en-US" baseline="0" dirty="0" smtClean="0"/>
            <a:t> </a:t>
          </a:r>
          <a:r>
            <a:rPr lang="zh-CN" baseline="0" dirty="0" smtClean="0"/>
            <a:t>使用 </a:t>
          </a:r>
          <a:r>
            <a:rPr lang="en-US" baseline="0" dirty="0" err="1" smtClean="0"/>
            <a:t>Paxos</a:t>
          </a:r>
          <a:r>
            <a:rPr lang="zh-CN" baseline="0" dirty="0" smtClean="0"/>
            <a:t>，它是一种解决分布式一致性问题的算法</a:t>
          </a:r>
          <a:endParaRPr lang="zh-CN" dirty="0"/>
        </a:p>
      </dgm:t>
    </dgm:pt>
    <dgm:pt modelId="{7A875233-CF62-449C-B722-FD965904CBFC}" type="parTrans" cxnId="{DF446E48-12DC-49A5-B57D-D20B56C9F30D}">
      <dgm:prSet/>
      <dgm:spPr/>
      <dgm:t>
        <a:bodyPr/>
        <a:lstStyle/>
        <a:p>
          <a:endParaRPr lang="zh-CN" altLang="en-US"/>
        </a:p>
      </dgm:t>
    </dgm:pt>
    <dgm:pt modelId="{8D739A13-59AD-4A94-8009-27AB30ECCD35}" type="sibTrans" cxnId="{DF446E48-12DC-49A5-B57D-D20B56C9F30D}">
      <dgm:prSet/>
      <dgm:spPr/>
      <dgm:t>
        <a:bodyPr/>
        <a:lstStyle/>
        <a:p>
          <a:endParaRPr lang="zh-CN" altLang="en-US"/>
        </a:p>
      </dgm:t>
    </dgm:pt>
    <dgm:pt modelId="{E7BAF067-85E7-4622-917A-4A5D4444B070}" type="pres">
      <dgm:prSet presAssocID="{CD41CEBE-F62E-4ED4-BB6C-8B90B96787BF}" presName="linear" presStyleCnt="0">
        <dgm:presLayoutVars>
          <dgm:animLvl val="lvl"/>
          <dgm:resizeHandles val="exact"/>
        </dgm:presLayoutVars>
      </dgm:prSet>
      <dgm:spPr/>
      <dgm:t>
        <a:bodyPr/>
        <a:lstStyle/>
        <a:p>
          <a:endParaRPr lang="zh-CN" altLang="en-US"/>
        </a:p>
      </dgm:t>
    </dgm:pt>
    <dgm:pt modelId="{D7D0C9E1-86F8-4B82-832E-9FC0EF69BF9B}" type="pres">
      <dgm:prSet presAssocID="{84F9FDDD-71CF-4CB5-AD05-662F82CFC576}" presName="parentText" presStyleLbl="node1" presStyleIdx="0" presStyleCnt="3">
        <dgm:presLayoutVars>
          <dgm:chMax val="0"/>
          <dgm:bulletEnabled val="1"/>
        </dgm:presLayoutVars>
      </dgm:prSet>
      <dgm:spPr/>
      <dgm:t>
        <a:bodyPr/>
        <a:lstStyle/>
        <a:p>
          <a:endParaRPr lang="zh-CN" altLang="en-US"/>
        </a:p>
      </dgm:t>
    </dgm:pt>
    <dgm:pt modelId="{2B905208-78FC-48F1-B1A0-A16C824D5CAB}" type="pres">
      <dgm:prSet presAssocID="{8F1971A0-EA8B-4AD8-8A8C-FCB30F44D58C}" presName="spacer" presStyleCnt="0"/>
      <dgm:spPr/>
    </dgm:pt>
    <dgm:pt modelId="{65F9BB4A-DEA1-4072-908C-5FF7FF71B24E}" type="pres">
      <dgm:prSet presAssocID="{10BC4FDC-C4C3-4397-9FDE-E3BEE2E9467D}" presName="parentText" presStyleLbl="node1" presStyleIdx="1" presStyleCnt="3">
        <dgm:presLayoutVars>
          <dgm:chMax val="0"/>
          <dgm:bulletEnabled val="1"/>
        </dgm:presLayoutVars>
      </dgm:prSet>
      <dgm:spPr/>
      <dgm:t>
        <a:bodyPr/>
        <a:lstStyle/>
        <a:p>
          <a:endParaRPr lang="zh-CN" altLang="en-US"/>
        </a:p>
      </dgm:t>
    </dgm:pt>
    <dgm:pt modelId="{3AC1DEA5-AB4F-43E8-87CB-383CDB6D6236}" type="pres">
      <dgm:prSet presAssocID="{253540F1-DC48-4C99-B022-AB5A582EBB9D}" presName="spacer" presStyleCnt="0"/>
      <dgm:spPr/>
    </dgm:pt>
    <dgm:pt modelId="{3E508B46-FF14-45A2-88C2-FE9C3183AC86}" type="pres">
      <dgm:prSet presAssocID="{B4A2188D-924B-410B-AF5C-95241ADD3DEA}" presName="parentText" presStyleLbl="node1" presStyleIdx="2" presStyleCnt="3">
        <dgm:presLayoutVars>
          <dgm:chMax val="0"/>
          <dgm:bulletEnabled val="1"/>
        </dgm:presLayoutVars>
      </dgm:prSet>
      <dgm:spPr/>
      <dgm:t>
        <a:bodyPr/>
        <a:lstStyle/>
        <a:p>
          <a:endParaRPr lang="zh-CN" altLang="en-US"/>
        </a:p>
      </dgm:t>
    </dgm:pt>
  </dgm:ptLst>
  <dgm:cxnLst>
    <dgm:cxn modelId="{84F0A95F-EA3C-46A1-9FBD-D984C95D556C}" srcId="{CD41CEBE-F62E-4ED4-BB6C-8B90B96787BF}" destId="{10BC4FDC-C4C3-4397-9FDE-E3BEE2E9467D}" srcOrd="1" destOrd="0" parTransId="{94CEFB8F-937E-429C-94E9-F76D8AA85461}" sibTransId="{253540F1-DC48-4C99-B022-AB5A582EBB9D}"/>
    <dgm:cxn modelId="{A0B01944-30EB-4506-9927-03AD717D315B}" srcId="{CD41CEBE-F62E-4ED4-BB6C-8B90B96787BF}" destId="{84F9FDDD-71CF-4CB5-AD05-662F82CFC576}" srcOrd="0" destOrd="0" parTransId="{790F7AC7-C8EC-4F01-871F-FF6174CB943A}" sibTransId="{8F1971A0-EA8B-4AD8-8A8C-FCB30F44D58C}"/>
    <dgm:cxn modelId="{C1E9D7B5-8990-4AA6-8213-C4A9FB64D14C}" type="presOf" srcId="{10BC4FDC-C4C3-4397-9FDE-E3BEE2E9467D}" destId="{65F9BB4A-DEA1-4072-908C-5FF7FF71B24E}" srcOrd="0" destOrd="0" presId="urn:microsoft.com/office/officeart/2005/8/layout/vList2"/>
    <dgm:cxn modelId="{1D96E841-D5E6-4D97-9EA1-991C3E11D0A8}" type="presOf" srcId="{B4A2188D-924B-410B-AF5C-95241ADD3DEA}" destId="{3E508B46-FF14-45A2-88C2-FE9C3183AC86}" srcOrd="0" destOrd="0" presId="urn:microsoft.com/office/officeart/2005/8/layout/vList2"/>
    <dgm:cxn modelId="{B1DF10AF-3385-4101-AFCD-20F1388E50D8}" type="presOf" srcId="{84F9FDDD-71CF-4CB5-AD05-662F82CFC576}" destId="{D7D0C9E1-86F8-4B82-832E-9FC0EF69BF9B}" srcOrd="0" destOrd="0" presId="urn:microsoft.com/office/officeart/2005/8/layout/vList2"/>
    <dgm:cxn modelId="{91CBF4E3-70F0-44BC-AAC9-953CF4485B53}" type="presOf" srcId="{CD41CEBE-F62E-4ED4-BB6C-8B90B96787BF}" destId="{E7BAF067-85E7-4622-917A-4A5D4444B070}" srcOrd="0" destOrd="0" presId="urn:microsoft.com/office/officeart/2005/8/layout/vList2"/>
    <dgm:cxn modelId="{DF446E48-12DC-49A5-B57D-D20B56C9F30D}" srcId="{CD41CEBE-F62E-4ED4-BB6C-8B90B96787BF}" destId="{B4A2188D-924B-410B-AF5C-95241ADD3DEA}" srcOrd="2" destOrd="0" parTransId="{7A875233-CF62-449C-B722-FD965904CBFC}" sibTransId="{8D739A13-59AD-4A94-8009-27AB30ECCD35}"/>
    <dgm:cxn modelId="{50A010B0-A560-44CC-850D-BECBEC792C69}" type="presParOf" srcId="{E7BAF067-85E7-4622-917A-4A5D4444B070}" destId="{D7D0C9E1-86F8-4B82-832E-9FC0EF69BF9B}" srcOrd="0" destOrd="0" presId="urn:microsoft.com/office/officeart/2005/8/layout/vList2"/>
    <dgm:cxn modelId="{1385BAC7-2DD0-4BC2-B60B-2518912358C9}" type="presParOf" srcId="{E7BAF067-85E7-4622-917A-4A5D4444B070}" destId="{2B905208-78FC-48F1-B1A0-A16C824D5CAB}" srcOrd="1" destOrd="0" presId="urn:microsoft.com/office/officeart/2005/8/layout/vList2"/>
    <dgm:cxn modelId="{2D92B4A3-D915-43CD-9C0C-62B8620E11C0}" type="presParOf" srcId="{E7BAF067-85E7-4622-917A-4A5D4444B070}" destId="{65F9BB4A-DEA1-4072-908C-5FF7FF71B24E}" srcOrd="2" destOrd="0" presId="urn:microsoft.com/office/officeart/2005/8/layout/vList2"/>
    <dgm:cxn modelId="{5E088932-BFC6-4B91-B7A6-5F4D1B8F43E2}" type="presParOf" srcId="{E7BAF067-85E7-4622-917A-4A5D4444B070}" destId="{3AC1DEA5-AB4F-43E8-87CB-383CDB6D6236}" srcOrd="3" destOrd="0" presId="urn:microsoft.com/office/officeart/2005/8/layout/vList2"/>
    <dgm:cxn modelId="{B2123FD1-6FB9-4329-8081-258E1D9C07AF}" type="presParOf" srcId="{E7BAF067-85E7-4622-917A-4A5D4444B070}" destId="{3E508B46-FF14-45A2-88C2-FE9C3183AC8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7994BB-6442-493D-A809-93650C9E8277}" type="doc">
      <dgm:prSet loTypeId="urn:microsoft.com/office/officeart/2005/8/layout/vList2" loCatId="list" qsTypeId="urn:microsoft.com/office/officeart/2005/8/quickstyle/3d1" qsCatId="3D" csTypeId="urn:microsoft.com/office/officeart/2005/8/colors/accent2_1" csCatId="accent2" phldr="1"/>
      <dgm:spPr/>
      <dgm:t>
        <a:bodyPr/>
        <a:lstStyle/>
        <a:p>
          <a:endParaRPr lang="zh-CN" altLang="en-US"/>
        </a:p>
      </dgm:t>
    </dgm:pt>
    <dgm:pt modelId="{C7894A15-2CF1-4B8C-82F5-DA77957AA954}">
      <dgm:prSet/>
      <dgm:spPr/>
      <dgm:t>
        <a:bodyPr/>
        <a:lstStyle/>
        <a:p>
          <a:pPr rtl="0"/>
          <a:r>
            <a:rPr lang="en-US" b="0" baseline="0" dirty="0" smtClean="0"/>
            <a:t>EBS</a:t>
          </a:r>
          <a:r>
            <a:rPr lang="zh-CN" b="0" baseline="0" dirty="0" smtClean="0"/>
            <a:t>的概念来源于</a:t>
          </a:r>
          <a:r>
            <a:rPr lang="en-US" b="0" baseline="0" dirty="0" smtClean="0"/>
            <a:t>Amazon</a:t>
          </a:r>
          <a:r>
            <a:rPr lang="zh-CN" b="0" baseline="0" dirty="0" smtClean="0"/>
            <a:t>，</a:t>
          </a:r>
          <a:r>
            <a:rPr lang="en-US" b="0" baseline="0" dirty="0" smtClean="0"/>
            <a:t>EBS</a:t>
          </a:r>
          <a:r>
            <a:rPr lang="zh-CN" b="0" baseline="0" dirty="0" smtClean="0"/>
            <a:t>全称是</a:t>
          </a:r>
          <a:r>
            <a:rPr lang="en-US" b="0" baseline="0" dirty="0" smtClean="0"/>
            <a:t>Elastic Block Store </a:t>
          </a:r>
          <a:r>
            <a:rPr lang="zh-CN" b="0" baseline="0" dirty="0" smtClean="0"/>
            <a:t>（弹性块存储）</a:t>
          </a:r>
          <a:endParaRPr lang="en-US" b="0" baseline="0" dirty="0"/>
        </a:p>
      </dgm:t>
    </dgm:pt>
    <dgm:pt modelId="{8A97955F-AF92-4ED9-8124-82A9BA048DB8}" type="parTrans" cxnId="{EC93398E-2E79-47C0-A5A6-309665F8B3D9}">
      <dgm:prSet/>
      <dgm:spPr/>
      <dgm:t>
        <a:bodyPr/>
        <a:lstStyle/>
        <a:p>
          <a:endParaRPr lang="zh-CN" altLang="en-US" b="0"/>
        </a:p>
      </dgm:t>
    </dgm:pt>
    <dgm:pt modelId="{014D409A-1B8E-4896-9E3D-DD9BD477B046}" type="sibTrans" cxnId="{EC93398E-2E79-47C0-A5A6-309665F8B3D9}">
      <dgm:prSet/>
      <dgm:spPr/>
      <dgm:t>
        <a:bodyPr/>
        <a:lstStyle/>
        <a:p>
          <a:endParaRPr lang="zh-CN" altLang="en-US" b="0"/>
        </a:p>
      </dgm:t>
    </dgm:pt>
    <dgm:pt modelId="{1AA81FFB-FC08-4AF5-A8BB-17F3D34805BE}">
      <dgm:prSet/>
      <dgm:spPr/>
      <dgm:t>
        <a:bodyPr/>
        <a:lstStyle/>
        <a:p>
          <a:pPr rtl="0"/>
          <a:r>
            <a:rPr lang="zh-CN" b="0" baseline="0" dirty="0" smtClean="0"/>
            <a:t>你可以在虚拟机实例上通过</a:t>
          </a:r>
          <a:r>
            <a:rPr lang="en-US" b="0" baseline="0" dirty="0" smtClean="0"/>
            <a:t>EBS</a:t>
          </a:r>
          <a:r>
            <a:rPr lang="zh-CN" b="0" baseline="0" dirty="0" smtClean="0"/>
            <a:t>分配一个虚拟硬盘空间给</a:t>
          </a:r>
          <a:r>
            <a:rPr lang="en-US" b="0" baseline="0" dirty="0" err="1" smtClean="0"/>
            <a:t>MySQL</a:t>
          </a:r>
          <a:r>
            <a:rPr lang="zh-CN" b="0" baseline="0" dirty="0" smtClean="0"/>
            <a:t>用，将信息持久到</a:t>
          </a:r>
          <a:r>
            <a:rPr lang="en-US" b="0" baseline="0" dirty="0" smtClean="0"/>
            <a:t>EBS</a:t>
          </a:r>
          <a:r>
            <a:rPr lang="zh-CN" b="0" baseline="0" dirty="0" smtClean="0"/>
            <a:t>上</a:t>
          </a:r>
          <a:endParaRPr lang="zh-CN" b="0" dirty="0"/>
        </a:p>
      </dgm:t>
    </dgm:pt>
    <dgm:pt modelId="{E68F2F1E-307B-4ECF-BEBE-C2FEB86CCAF4}" type="parTrans" cxnId="{66E1D895-A49F-4937-B0C0-E673DA9177CB}">
      <dgm:prSet/>
      <dgm:spPr/>
      <dgm:t>
        <a:bodyPr/>
        <a:lstStyle/>
        <a:p>
          <a:endParaRPr lang="zh-CN" altLang="en-US" b="0"/>
        </a:p>
      </dgm:t>
    </dgm:pt>
    <dgm:pt modelId="{C8A9054E-3F84-4B79-875E-BA3744AFF634}" type="sibTrans" cxnId="{66E1D895-A49F-4937-B0C0-E673DA9177CB}">
      <dgm:prSet/>
      <dgm:spPr/>
      <dgm:t>
        <a:bodyPr/>
        <a:lstStyle/>
        <a:p>
          <a:endParaRPr lang="zh-CN" altLang="en-US" b="0"/>
        </a:p>
      </dgm:t>
    </dgm:pt>
    <dgm:pt modelId="{8C0F4EAB-23FC-4A76-8632-7DB465515034}" type="pres">
      <dgm:prSet presAssocID="{2C7994BB-6442-493D-A809-93650C9E8277}" presName="linear" presStyleCnt="0">
        <dgm:presLayoutVars>
          <dgm:animLvl val="lvl"/>
          <dgm:resizeHandles val="exact"/>
        </dgm:presLayoutVars>
      </dgm:prSet>
      <dgm:spPr/>
      <dgm:t>
        <a:bodyPr/>
        <a:lstStyle/>
        <a:p>
          <a:endParaRPr lang="zh-CN" altLang="en-US"/>
        </a:p>
      </dgm:t>
    </dgm:pt>
    <dgm:pt modelId="{9A2CE00A-16A2-4ECD-A654-B7168D599943}" type="pres">
      <dgm:prSet presAssocID="{C7894A15-2CF1-4B8C-82F5-DA77957AA954}" presName="parentText" presStyleLbl="node1" presStyleIdx="0" presStyleCnt="2">
        <dgm:presLayoutVars>
          <dgm:chMax val="0"/>
          <dgm:bulletEnabled val="1"/>
        </dgm:presLayoutVars>
      </dgm:prSet>
      <dgm:spPr/>
      <dgm:t>
        <a:bodyPr/>
        <a:lstStyle/>
        <a:p>
          <a:endParaRPr lang="zh-CN" altLang="en-US"/>
        </a:p>
      </dgm:t>
    </dgm:pt>
    <dgm:pt modelId="{FA29145F-54D4-4979-8E6B-83834A995C77}" type="pres">
      <dgm:prSet presAssocID="{014D409A-1B8E-4896-9E3D-DD9BD477B046}" presName="spacer" presStyleCnt="0"/>
      <dgm:spPr/>
    </dgm:pt>
    <dgm:pt modelId="{624F537C-AE4D-4310-A719-FEA6C9F16EFF}" type="pres">
      <dgm:prSet presAssocID="{1AA81FFB-FC08-4AF5-A8BB-17F3D34805BE}" presName="parentText" presStyleLbl="node1" presStyleIdx="1" presStyleCnt="2">
        <dgm:presLayoutVars>
          <dgm:chMax val="0"/>
          <dgm:bulletEnabled val="1"/>
        </dgm:presLayoutVars>
      </dgm:prSet>
      <dgm:spPr/>
      <dgm:t>
        <a:bodyPr/>
        <a:lstStyle/>
        <a:p>
          <a:endParaRPr lang="zh-CN" altLang="en-US"/>
        </a:p>
      </dgm:t>
    </dgm:pt>
  </dgm:ptLst>
  <dgm:cxnLst>
    <dgm:cxn modelId="{8BB80AA9-0151-4BA2-BE1C-E639D861EEAA}" type="presOf" srcId="{C7894A15-2CF1-4B8C-82F5-DA77957AA954}" destId="{9A2CE00A-16A2-4ECD-A654-B7168D599943}" srcOrd="0" destOrd="0" presId="urn:microsoft.com/office/officeart/2005/8/layout/vList2"/>
    <dgm:cxn modelId="{02F06BAB-DF93-48D6-B0A1-40B0416FC0AA}" type="presOf" srcId="{2C7994BB-6442-493D-A809-93650C9E8277}" destId="{8C0F4EAB-23FC-4A76-8632-7DB465515034}" srcOrd="0" destOrd="0" presId="urn:microsoft.com/office/officeart/2005/8/layout/vList2"/>
    <dgm:cxn modelId="{EC93398E-2E79-47C0-A5A6-309665F8B3D9}" srcId="{2C7994BB-6442-493D-A809-93650C9E8277}" destId="{C7894A15-2CF1-4B8C-82F5-DA77957AA954}" srcOrd="0" destOrd="0" parTransId="{8A97955F-AF92-4ED9-8124-82A9BA048DB8}" sibTransId="{014D409A-1B8E-4896-9E3D-DD9BD477B046}"/>
    <dgm:cxn modelId="{66E1D895-A49F-4937-B0C0-E673DA9177CB}" srcId="{2C7994BB-6442-493D-A809-93650C9E8277}" destId="{1AA81FFB-FC08-4AF5-A8BB-17F3D34805BE}" srcOrd="1" destOrd="0" parTransId="{E68F2F1E-307B-4ECF-BEBE-C2FEB86CCAF4}" sibTransId="{C8A9054E-3F84-4B79-875E-BA3744AFF634}"/>
    <dgm:cxn modelId="{986F06A1-479B-4AE1-90E0-B80C0F8E2B85}" type="presOf" srcId="{1AA81FFB-FC08-4AF5-A8BB-17F3D34805BE}" destId="{624F537C-AE4D-4310-A719-FEA6C9F16EFF}" srcOrd="0" destOrd="0" presId="urn:microsoft.com/office/officeart/2005/8/layout/vList2"/>
    <dgm:cxn modelId="{83A2E84C-531F-498B-B6DA-886DA4C4EC4D}" type="presParOf" srcId="{8C0F4EAB-23FC-4A76-8632-7DB465515034}" destId="{9A2CE00A-16A2-4ECD-A654-B7168D599943}" srcOrd="0" destOrd="0" presId="urn:microsoft.com/office/officeart/2005/8/layout/vList2"/>
    <dgm:cxn modelId="{C4B6D9AB-0929-4DEC-A4C2-51565A7B129B}" type="presParOf" srcId="{8C0F4EAB-23FC-4A76-8632-7DB465515034}" destId="{FA29145F-54D4-4979-8E6B-83834A995C77}" srcOrd="1" destOrd="0" presId="urn:microsoft.com/office/officeart/2005/8/layout/vList2"/>
    <dgm:cxn modelId="{02C9F57B-2ABC-4EFF-95A6-07E44F529545}" type="presParOf" srcId="{8C0F4EAB-23FC-4A76-8632-7DB465515034}" destId="{624F537C-AE4D-4310-A719-FEA6C9F16EF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82CC090-0BD2-4282-9C3A-D6364061EFE3}" type="doc">
      <dgm:prSet loTypeId="urn:microsoft.com/office/officeart/2005/8/layout/vList2" loCatId="list" qsTypeId="urn:microsoft.com/office/officeart/2005/8/quickstyle/3d1" qsCatId="3D" csTypeId="urn:microsoft.com/office/officeart/2005/8/colors/accent0_1" csCatId="mainScheme"/>
      <dgm:spPr/>
      <dgm:t>
        <a:bodyPr/>
        <a:lstStyle/>
        <a:p>
          <a:endParaRPr lang="zh-CN" altLang="en-US"/>
        </a:p>
      </dgm:t>
    </dgm:pt>
    <dgm:pt modelId="{DF43E1EC-E118-45F6-B8F6-D7A2EE7B1D8B}">
      <dgm:prSet custT="1"/>
      <dgm:spPr/>
      <dgm:t>
        <a:bodyPr/>
        <a:lstStyle/>
        <a:p>
          <a:pPr rtl="0"/>
          <a:r>
            <a:rPr lang="en-US" sz="1200" b="1" baseline="0" dirty="0" smtClean="0"/>
            <a:t>Block Devices</a:t>
          </a:r>
          <a:endParaRPr lang="zh-CN" sz="1200" dirty="0"/>
        </a:p>
      </dgm:t>
    </dgm:pt>
    <dgm:pt modelId="{D924BE4F-AC49-4227-956A-C12AA6D8C60C}" type="parTrans" cxnId="{A3BD26A3-03AF-47C3-9E3F-911F3A42D685}">
      <dgm:prSet/>
      <dgm:spPr/>
      <dgm:t>
        <a:bodyPr/>
        <a:lstStyle/>
        <a:p>
          <a:endParaRPr lang="zh-CN" altLang="en-US" sz="1200"/>
        </a:p>
      </dgm:t>
    </dgm:pt>
    <dgm:pt modelId="{0FC40898-0D44-4667-A81D-E6E9E93D03A1}" type="sibTrans" cxnId="{A3BD26A3-03AF-47C3-9E3F-911F3A42D685}">
      <dgm:prSet/>
      <dgm:spPr/>
      <dgm:t>
        <a:bodyPr/>
        <a:lstStyle/>
        <a:p>
          <a:endParaRPr lang="zh-CN" altLang="en-US" sz="1200"/>
        </a:p>
      </dgm:t>
    </dgm:pt>
    <dgm:pt modelId="{82711AF8-CB7D-4EA3-9D07-259C3621BF48}">
      <dgm:prSet custT="1"/>
      <dgm:spPr/>
      <dgm:t>
        <a:bodyPr/>
        <a:lstStyle/>
        <a:p>
          <a:pPr rtl="0"/>
          <a:r>
            <a:rPr lang="en-US" sz="1200" baseline="0" dirty="0" smtClean="0"/>
            <a:t>The RADOS Block Device (RBD) service provides resizable, thin-provisioned block devices with </a:t>
          </a:r>
          <a:r>
            <a:rPr lang="en-US" sz="1200" baseline="0" dirty="0" err="1" smtClean="0"/>
            <a:t>snapshotting</a:t>
          </a:r>
          <a:r>
            <a:rPr lang="en-US" sz="1200" baseline="0" dirty="0" smtClean="0"/>
            <a:t> and cloning. </a:t>
          </a:r>
          <a:r>
            <a:rPr lang="en-US" sz="1200" baseline="0" dirty="0" err="1" smtClean="0"/>
            <a:t>Ceph</a:t>
          </a:r>
          <a:r>
            <a:rPr lang="en-US" sz="1200" baseline="0" dirty="0" smtClean="0"/>
            <a:t> stripes a block device across the cluster for high performance. </a:t>
          </a:r>
          <a:r>
            <a:rPr lang="en-US" sz="1200" baseline="0" dirty="0" err="1" smtClean="0"/>
            <a:t>Ceph</a:t>
          </a:r>
          <a:r>
            <a:rPr lang="en-US" sz="1200" baseline="0" dirty="0" smtClean="0"/>
            <a:t> supports both kernel objects (KO) and a QEMU hypervisor that uses </a:t>
          </a:r>
          <a:r>
            <a:rPr lang="en-US" sz="1200" baseline="0" dirty="0" err="1" smtClean="0"/>
            <a:t>librbd</a:t>
          </a:r>
          <a:r>
            <a:rPr lang="en-US" sz="1200" baseline="0" dirty="0" smtClean="0"/>
            <a:t> directly–avoiding the kernel object overhead for virtualized systems.</a:t>
          </a:r>
          <a:endParaRPr lang="zh-CN" sz="1200" dirty="0"/>
        </a:p>
      </dgm:t>
    </dgm:pt>
    <dgm:pt modelId="{04D8472A-F5DA-4052-B693-63B13DD729B4}" type="parTrans" cxnId="{0873B980-1C6E-4789-A203-589F2A208609}">
      <dgm:prSet/>
      <dgm:spPr/>
      <dgm:t>
        <a:bodyPr/>
        <a:lstStyle/>
        <a:p>
          <a:endParaRPr lang="zh-CN" altLang="en-US" sz="1200"/>
        </a:p>
      </dgm:t>
    </dgm:pt>
    <dgm:pt modelId="{73565D5C-0885-44AF-9750-34D3D2288ADA}" type="sibTrans" cxnId="{0873B980-1C6E-4789-A203-589F2A208609}">
      <dgm:prSet/>
      <dgm:spPr/>
      <dgm:t>
        <a:bodyPr/>
        <a:lstStyle/>
        <a:p>
          <a:endParaRPr lang="zh-CN" altLang="en-US" sz="1200"/>
        </a:p>
      </dgm:t>
    </dgm:pt>
    <dgm:pt modelId="{1375FEE5-6835-46E4-8F80-9F7251F25C64}">
      <dgm:prSet custT="1"/>
      <dgm:spPr/>
      <dgm:t>
        <a:bodyPr/>
        <a:lstStyle/>
        <a:p>
          <a:pPr rtl="0"/>
          <a:r>
            <a:rPr lang="en-US" sz="1200" b="1" baseline="0" dirty="0" err="1" smtClean="0"/>
            <a:t>RESTful</a:t>
          </a:r>
          <a:r>
            <a:rPr lang="en-US" sz="1200" b="1" baseline="0" dirty="0" smtClean="0"/>
            <a:t> Gateway</a:t>
          </a:r>
          <a:endParaRPr lang="zh-CN" sz="1200" dirty="0"/>
        </a:p>
      </dgm:t>
    </dgm:pt>
    <dgm:pt modelId="{BACBA1D7-998F-4A2C-839D-5FF884B21E12}" type="parTrans" cxnId="{03D6AF34-AF86-4148-AE02-8EA5C3494436}">
      <dgm:prSet/>
      <dgm:spPr/>
      <dgm:t>
        <a:bodyPr/>
        <a:lstStyle/>
        <a:p>
          <a:endParaRPr lang="zh-CN" altLang="en-US" sz="1200"/>
        </a:p>
      </dgm:t>
    </dgm:pt>
    <dgm:pt modelId="{093CDF61-EBF2-488B-8074-5F251D1A80D4}" type="sibTrans" cxnId="{03D6AF34-AF86-4148-AE02-8EA5C3494436}">
      <dgm:prSet/>
      <dgm:spPr/>
      <dgm:t>
        <a:bodyPr/>
        <a:lstStyle/>
        <a:p>
          <a:endParaRPr lang="zh-CN" altLang="en-US" sz="1200"/>
        </a:p>
      </dgm:t>
    </dgm:pt>
    <dgm:pt modelId="{6A22C34C-2772-40D5-8904-A1A760E36254}">
      <dgm:prSet custT="1"/>
      <dgm:spPr/>
      <dgm:t>
        <a:bodyPr/>
        <a:lstStyle/>
        <a:p>
          <a:pPr rtl="0"/>
          <a:r>
            <a:rPr lang="en-US" sz="1200" baseline="0" dirty="0" smtClean="0"/>
            <a:t>The RADOS Gateway (RGW) service provides </a:t>
          </a:r>
          <a:r>
            <a:rPr lang="en-US" sz="1200" baseline="0" dirty="0" err="1" smtClean="0"/>
            <a:t>RESTful</a:t>
          </a:r>
          <a:r>
            <a:rPr lang="en-US" sz="1200" baseline="0" dirty="0" smtClean="0"/>
            <a:t> APIs with interfaces that are compatible with Amazon S3 and </a:t>
          </a:r>
          <a:r>
            <a:rPr lang="en-US" sz="1200" baseline="0" dirty="0" err="1" smtClean="0"/>
            <a:t>OpenStack</a:t>
          </a:r>
          <a:r>
            <a:rPr lang="en-US" sz="1200" baseline="0" dirty="0" smtClean="0"/>
            <a:t> Swift.</a:t>
          </a:r>
          <a:endParaRPr lang="zh-CN" sz="1200" dirty="0"/>
        </a:p>
      </dgm:t>
    </dgm:pt>
    <dgm:pt modelId="{778D94DC-AB92-4629-9BCD-651AE7AE6295}" type="parTrans" cxnId="{09929247-2BED-4492-93F2-F0FEED00676F}">
      <dgm:prSet/>
      <dgm:spPr/>
      <dgm:t>
        <a:bodyPr/>
        <a:lstStyle/>
        <a:p>
          <a:endParaRPr lang="zh-CN" altLang="en-US" sz="1200"/>
        </a:p>
      </dgm:t>
    </dgm:pt>
    <dgm:pt modelId="{50E73044-C7C3-433F-B331-FA1CDA17EFFB}" type="sibTrans" cxnId="{09929247-2BED-4492-93F2-F0FEED00676F}">
      <dgm:prSet/>
      <dgm:spPr/>
      <dgm:t>
        <a:bodyPr/>
        <a:lstStyle/>
        <a:p>
          <a:endParaRPr lang="zh-CN" altLang="en-US" sz="1200"/>
        </a:p>
      </dgm:t>
    </dgm:pt>
    <dgm:pt modelId="{D5A5B468-AF00-4B41-B40F-1A353AB92756}">
      <dgm:prSet custT="1"/>
      <dgm:spPr/>
      <dgm:t>
        <a:bodyPr/>
        <a:lstStyle/>
        <a:p>
          <a:pPr rtl="0"/>
          <a:r>
            <a:rPr lang="en-US" sz="1200" b="1" baseline="0" dirty="0" err="1" smtClean="0"/>
            <a:t>Ceph</a:t>
          </a:r>
          <a:r>
            <a:rPr lang="en-US" sz="1200" b="1" baseline="0" dirty="0" smtClean="0"/>
            <a:t> FS</a:t>
          </a:r>
          <a:endParaRPr lang="en-US" sz="1200" baseline="0" dirty="0"/>
        </a:p>
      </dgm:t>
    </dgm:pt>
    <dgm:pt modelId="{815F8586-E24B-4021-9F39-DCA1FE68DCA6}" type="parTrans" cxnId="{DF5A1832-108C-4A21-BA51-132CD453ECC7}">
      <dgm:prSet/>
      <dgm:spPr/>
      <dgm:t>
        <a:bodyPr/>
        <a:lstStyle/>
        <a:p>
          <a:endParaRPr lang="zh-CN" altLang="en-US" sz="1200"/>
        </a:p>
      </dgm:t>
    </dgm:pt>
    <dgm:pt modelId="{177D6CAC-FB45-400A-B0A4-A15D22B10185}" type="sibTrans" cxnId="{DF5A1832-108C-4A21-BA51-132CD453ECC7}">
      <dgm:prSet/>
      <dgm:spPr/>
      <dgm:t>
        <a:bodyPr/>
        <a:lstStyle/>
        <a:p>
          <a:endParaRPr lang="zh-CN" altLang="en-US" sz="1200"/>
        </a:p>
      </dgm:t>
    </dgm:pt>
    <dgm:pt modelId="{6E2F4A54-60C2-4582-A9BB-BE6856C558F6}">
      <dgm:prSet custT="1"/>
      <dgm:spPr/>
      <dgm:t>
        <a:bodyPr/>
        <a:lstStyle/>
        <a:p>
          <a:pPr rtl="0"/>
          <a:r>
            <a:rPr lang="en-US" sz="1200" baseline="0" dirty="0" smtClean="0"/>
            <a:t>he </a:t>
          </a:r>
          <a:r>
            <a:rPr lang="en-US" sz="1200" baseline="0" dirty="0" err="1" smtClean="0"/>
            <a:t>Ceph</a:t>
          </a:r>
          <a:r>
            <a:rPr lang="en-US" sz="1200" baseline="0" dirty="0" smtClean="0"/>
            <a:t> </a:t>
          </a:r>
          <a:r>
            <a:rPr lang="en-US" sz="1200" baseline="0" dirty="0" err="1" smtClean="0"/>
            <a:t>Filesystem</a:t>
          </a:r>
          <a:r>
            <a:rPr lang="en-US" sz="1200" baseline="0" dirty="0" smtClean="0"/>
            <a:t> (</a:t>
          </a:r>
          <a:r>
            <a:rPr lang="en-US" sz="1200" baseline="0" dirty="0" err="1" smtClean="0"/>
            <a:t>CephFS</a:t>
          </a:r>
          <a:r>
            <a:rPr lang="en-US" sz="1200" baseline="0" dirty="0" smtClean="0"/>
            <a:t>) service provides a POSIX compliant </a:t>
          </a:r>
          <a:r>
            <a:rPr lang="en-US" sz="1200" baseline="0" dirty="0" err="1" smtClean="0"/>
            <a:t>filesystem</a:t>
          </a:r>
          <a:r>
            <a:rPr lang="en-US" sz="1200" baseline="0" dirty="0" smtClean="0"/>
            <a:t> usable with mount or as a </a:t>
          </a:r>
          <a:r>
            <a:rPr lang="en-US" sz="1200" baseline="0" dirty="0" err="1" smtClean="0"/>
            <a:t>filesytem</a:t>
          </a:r>
          <a:r>
            <a:rPr lang="en-US" sz="1200" baseline="0" dirty="0" smtClean="0"/>
            <a:t> in user space (FUSE).</a:t>
          </a:r>
          <a:endParaRPr lang="en-US" sz="1200" baseline="0" dirty="0"/>
        </a:p>
      </dgm:t>
    </dgm:pt>
    <dgm:pt modelId="{C23F7488-D0A7-4C8C-A405-53D7623B094D}" type="parTrans" cxnId="{8E80C493-1182-4946-8BA8-837285A040FD}">
      <dgm:prSet/>
      <dgm:spPr/>
      <dgm:t>
        <a:bodyPr/>
        <a:lstStyle/>
        <a:p>
          <a:endParaRPr lang="zh-CN" altLang="en-US" sz="1200"/>
        </a:p>
      </dgm:t>
    </dgm:pt>
    <dgm:pt modelId="{5BA017A6-2D95-4011-BBA6-01FC2B59574E}" type="sibTrans" cxnId="{8E80C493-1182-4946-8BA8-837285A040FD}">
      <dgm:prSet/>
      <dgm:spPr/>
      <dgm:t>
        <a:bodyPr/>
        <a:lstStyle/>
        <a:p>
          <a:endParaRPr lang="zh-CN" altLang="en-US" sz="1200"/>
        </a:p>
      </dgm:t>
    </dgm:pt>
    <dgm:pt modelId="{9815CBC2-137B-445C-8AA4-7E589CE9C697}" type="pres">
      <dgm:prSet presAssocID="{C82CC090-0BD2-4282-9C3A-D6364061EFE3}" presName="linear" presStyleCnt="0">
        <dgm:presLayoutVars>
          <dgm:animLvl val="lvl"/>
          <dgm:resizeHandles val="exact"/>
        </dgm:presLayoutVars>
      </dgm:prSet>
      <dgm:spPr/>
      <dgm:t>
        <a:bodyPr/>
        <a:lstStyle/>
        <a:p>
          <a:endParaRPr lang="zh-CN" altLang="en-US"/>
        </a:p>
      </dgm:t>
    </dgm:pt>
    <dgm:pt modelId="{1EDCDB9B-91AB-445E-BA87-39CA0DE004D9}" type="pres">
      <dgm:prSet presAssocID="{DF43E1EC-E118-45F6-B8F6-D7A2EE7B1D8B}" presName="parentText" presStyleLbl="node1" presStyleIdx="0" presStyleCnt="3" custLinFactNeighborY="-17251">
        <dgm:presLayoutVars>
          <dgm:chMax val="0"/>
          <dgm:bulletEnabled val="1"/>
        </dgm:presLayoutVars>
      </dgm:prSet>
      <dgm:spPr/>
      <dgm:t>
        <a:bodyPr/>
        <a:lstStyle/>
        <a:p>
          <a:endParaRPr lang="zh-CN" altLang="en-US"/>
        </a:p>
      </dgm:t>
    </dgm:pt>
    <dgm:pt modelId="{6FB77A3D-2FBC-49E5-A99C-7F541F813E40}" type="pres">
      <dgm:prSet presAssocID="{DF43E1EC-E118-45F6-B8F6-D7A2EE7B1D8B}" presName="childText" presStyleLbl="revTx" presStyleIdx="0" presStyleCnt="3">
        <dgm:presLayoutVars>
          <dgm:bulletEnabled val="1"/>
        </dgm:presLayoutVars>
      </dgm:prSet>
      <dgm:spPr/>
      <dgm:t>
        <a:bodyPr/>
        <a:lstStyle/>
        <a:p>
          <a:endParaRPr lang="zh-CN" altLang="en-US"/>
        </a:p>
      </dgm:t>
    </dgm:pt>
    <dgm:pt modelId="{445909C8-0A3D-43A5-A32F-08C0846AEDC6}" type="pres">
      <dgm:prSet presAssocID="{1375FEE5-6835-46E4-8F80-9F7251F25C64}" presName="parentText" presStyleLbl="node1" presStyleIdx="1" presStyleCnt="3">
        <dgm:presLayoutVars>
          <dgm:chMax val="0"/>
          <dgm:bulletEnabled val="1"/>
        </dgm:presLayoutVars>
      </dgm:prSet>
      <dgm:spPr/>
      <dgm:t>
        <a:bodyPr/>
        <a:lstStyle/>
        <a:p>
          <a:endParaRPr lang="zh-CN" altLang="en-US"/>
        </a:p>
      </dgm:t>
    </dgm:pt>
    <dgm:pt modelId="{206E6880-3038-4DDD-A40E-8CDE2D5C6210}" type="pres">
      <dgm:prSet presAssocID="{1375FEE5-6835-46E4-8F80-9F7251F25C64}" presName="childText" presStyleLbl="revTx" presStyleIdx="1" presStyleCnt="3">
        <dgm:presLayoutVars>
          <dgm:bulletEnabled val="1"/>
        </dgm:presLayoutVars>
      </dgm:prSet>
      <dgm:spPr/>
      <dgm:t>
        <a:bodyPr/>
        <a:lstStyle/>
        <a:p>
          <a:endParaRPr lang="zh-CN" altLang="en-US"/>
        </a:p>
      </dgm:t>
    </dgm:pt>
    <dgm:pt modelId="{3CE41785-B2D2-4629-9779-E9E34981C9EF}" type="pres">
      <dgm:prSet presAssocID="{D5A5B468-AF00-4B41-B40F-1A353AB92756}" presName="parentText" presStyleLbl="node1" presStyleIdx="2" presStyleCnt="3">
        <dgm:presLayoutVars>
          <dgm:chMax val="0"/>
          <dgm:bulletEnabled val="1"/>
        </dgm:presLayoutVars>
      </dgm:prSet>
      <dgm:spPr/>
      <dgm:t>
        <a:bodyPr/>
        <a:lstStyle/>
        <a:p>
          <a:endParaRPr lang="zh-CN" altLang="en-US"/>
        </a:p>
      </dgm:t>
    </dgm:pt>
    <dgm:pt modelId="{BC39BC9D-73DB-412A-A232-828042D7F0BF}" type="pres">
      <dgm:prSet presAssocID="{D5A5B468-AF00-4B41-B40F-1A353AB92756}" presName="childText" presStyleLbl="revTx" presStyleIdx="2" presStyleCnt="3">
        <dgm:presLayoutVars>
          <dgm:bulletEnabled val="1"/>
        </dgm:presLayoutVars>
      </dgm:prSet>
      <dgm:spPr/>
      <dgm:t>
        <a:bodyPr/>
        <a:lstStyle/>
        <a:p>
          <a:endParaRPr lang="zh-CN" altLang="en-US"/>
        </a:p>
      </dgm:t>
    </dgm:pt>
  </dgm:ptLst>
  <dgm:cxnLst>
    <dgm:cxn modelId="{03D6AF34-AF86-4148-AE02-8EA5C3494436}" srcId="{C82CC090-0BD2-4282-9C3A-D6364061EFE3}" destId="{1375FEE5-6835-46E4-8F80-9F7251F25C64}" srcOrd="1" destOrd="0" parTransId="{BACBA1D7-998F-4A2C-839D-5FF884B21E12}" sibTransId="{093CDF61-EBF2-488B-8074-5F251D1A80D4}"/>
    <dgm:cxn modelId="{DF5A1832-108C-4A21-BA51-132CD453ECC7}" srcId="{C82CC090-0BD2-4282-9C3A-D6364061EFE3}" destId="{D5A5B468-AF00-4B41-B40F-1A353AB92756}" srcOrd="2" destOrd="0" parTransId="{815F8586-E24B-4021-9F39-DCA1FE68DCA6}" sibTransId="{177D6CAC-FB45-400A-B0A4-A15D22B10185}"/>
    <dgm:cxn modelId="{3FD9B0D2-381D-4631-8B6E-A64271A6F1CD}" type="presOf" srcId="{82711AF8-CB7D-4EA3-9D07-259C3621BF48}" destId="{6FB77A3D-2FBC-49E5-A99C-7F541F813E40}" srcOrd="0" destOrd="0" presId="urn:microsoft.com/office/officeart/2005/8/layout/vList2"/>
    <dgm:cxn modelId="{6D543DBA-3879-4DD6-8ED2-EE7A675B4312}" type="presOf" srcId="{6A22C34C-2772-40D5-8904-A1A760E36254}" destId="{206E6880-3038-4DDD-A40E-8CDE2D5C6210}" srcOrd="0" destOrd="0" presId="urn:microsoft.com/office/officeart/2005/8/layout/vList2"/>
    <dgm:cxn modelId="{F8E0DFA0-84D5-4CDF-B34B-E6EDE359301E}" type="presOf" srcId="{1375FEE5-6835-46E4-8F80-9F7251F25C64}" destId="{445909C8-0A3D-43A5-A32F-08C0846AEDC6}" srcOrd="0" destOrd="0" presId="urn:microsoft.com/office/officeart/2005/8/layout/vList2"/>
    <dgm:cxn modelId="{31FA0A35-A919-40B1-A95B-16A829D3B7FE}" type="presOf" srcId="{D5A5B468-AF00-4B41-B40F-1A353AB92756}" destId="{3CE41785-B2D2-4629-9779-E9E34981C9EF}" srcOrd="0" destOrd="0" presId="urn:microsoft.com/office/officeart/2005/8/layout/vList2"/>
    <dgm:cxn modelId="{A3BD26A3-03AF-47C3-9E3F-911F3A42D685}" srcId="{C82CC090-0BD2-4282-9C3A-D6364061EFE3}" destId="{DF43E1EC-E118-45F6-B8F6-D7A2EE7B1D8B}" srcOrd="0" destOrd="0" parTransId="{D924BE4F-AC49-4227-956A-C12AA6D8C60C}" sibTransId="{0FC40898-0D44-4667-A81D-E6E9E93D03A1}"/>
    <dgm:cxn modelId="{1EFCB0A2-18F3-45BD-85D5-C98F04A08776}" type="presOf" srcId="{C82CC090-0BD2-4282-9C3A-D6364061EFE3}" destId="{9815CBC2-137B-445C-8AA4-7E589CE9C697}" srcOrd="0" destOrd="0" presId="urn:microsoft.com/office/officeart/2005/8/layout/vList2"/>
    <dgm:cxn modelId="{0873B980-1C6E-4789-A203-589F2A208609}" srcId="{DF43E1EC-E118-45F6-B8F6-D7A2EE7B1D8B}" destId="{82711AF8-CB7D-4EA3-9D07-259C3621BF48}" srcOrd="0" destOrd="0" parTransId="{04D8472A-F5DA-4052-B693-63B13DD729B4}" sibTransId="{73565D5C-0885-44AF-9750-34D3D2288ADA}"/>
    <dgm:cxn modelId="{16F5CB82-4CB5-41D2-BD53-AE1E26037A9E}" type="presOf" srcId="{DF43E1EC-E118-45F6-B8F6-D7A2EE7B1D8B}" destId="{1EDCDB9B-91AB-445E-BA87-39CA0DE004D9}" srcOrd="0" destOrd="0" presId="urn:microsoft.com/office/officeart/2005/8/layout/vList2"/>
    <dgm:cxn modelId="{09929247-2BED-4492-93F2-F0FEED00676F}" srcId="{1375FEE5-6835-46E4-8F80-9F7251F25C64}" destId="{6A22C34C-2772-40D5-8904-A1A760E36254}" srcOrd="0" destOrd="0" parTransId="{778D94DC-AB92-4629-9BCD-651AE7AE6295}" sibTransId="{50E73044-C7C3-433F-B331-FA1CDA17EFFB}"/>
    <dgm:cxn modelId="{EB322A35-83AA-43A7-BC97-694D48D15002}" type="presOf" srcId="{6E2F4A54-60C2-4582-A9BB-BE6856C558F6}" destId="{BC39BC9D-73DB-412A-A232-828042D7F0BF}" srcOrd="0" destOrd="0" presId="urn:microsoft.com/office/officeart/2005/8/layout/vList2"/>
    <dgm:cxn modelId="{8E80C493-1182-4946-8BA8-837285A040FD}" srcId="{D5A5B468-AF00-4B41-B40F-1A353AB92756}" destId="{6E2F4A54-60C2-4582-A9BB-BE6856C558F6}" srcOrd="0" destOrd="0" parTransId="{C23F7488-D0A7-4C8C-A405-53D7623B094D}" sibTransId="{5BA017A6-2D95-4011-BBA6-01FC2B59574E}"/>
    <dgm:cxn modelId="{47EAF415-B1BC-438C-9F5D-6E17C2FE2910}" type="presParOf" srcId="{9815CBC2-137B-445C-8AA4-7E589CE9C697}" destId="{1EDCDB9B-91AB-445E-BA87-39CA0DE004D9}" srcOrd="0" destOrd="0" presId="urn:microsoft.com/office/officeart/2005/8/layout/vList2"/>
    <dgm:cxn modelId="{224DC031-8C9E-42A3-BFAC-599B728500BA}" type="presParOf" srcId="{9815CBC2-137B-445C-8AA4-7E589CE9C697}" destId="{6FB77A3D-2FBC-49E5-A99C-7F541F813E40}" srcOrd="1" destOrd="0" presId="urn:microsoft.com/office/officeart/2005/8/layout/vList2"/>
    <dgm:cxn modelId="{99300BCF-D6F1-4D3C-967A-848AAD8CB281}" type="presParOf" srcId="{9815CBC2-137B-445C-8AA4-7E589CE9C697}" destId="{445909C8-0A3D-43A5-A32F-08C0846AEDC6}" srcOrd="2" destOrd="0" presId="urn:microsoft.com/office/officeart/2005/8/layout/vList2"/>
    <dgm:cxn modelId="{0A16F1DB-2A01-49AB-8232-428250A2B0DB}" type="presParOf" srcId="{9815CBC2-137B-445C-8AA4-7E589CE9C697}" destId="{206E6880-3038-4DDD-A40E-8CDE2D5C6210}" srcOrd="3" destOrd="0" presId="urn:microsoft.com/office/officeart/2005/8/layout/vList2"/>
    <dgm:cxn modelId="{22714EE2-CC54-40E7-8C5A-D638CB5FEF29}" type="presParOf" srcId="{9815CBC2-137B-445C-8AA4-7E589CE9C697}" destId="{3CE41785-B2D2-4629-9779-E9E34981C9EF}" srcOrd="4" destOrd="0" presId="urn:microsoft.com/office/officeart/2005/8/layout/vList2"/>
    <dgm:cxn modelId="{07AFE48A-6EE1-4C42-B156-02877C0B72CC}" type="presParOf" srcId="{9815CBC2-137B-445C-8AA4-7E589CE9C697}" destId="{BC39BC9D-73DB-412A-A232-828042D7F0B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F26EC1A-7903-441C-BDB3-EB278D0BCBB2}" type="doc">
      <dgm:prSet loTypeId="urn:microsoft.com/office/officeart/2005/8/layout/vList2" loCatId="list" qsTypeId="urn:microsoft.com/office/officeart/2005/8/quickstyle/3d1" qsCatId="3D" csTypeId="urn:microsoft.com/office/officeart/2005/8/colors/accent0_1" csCatId="mainScheme"/>
      <dgm:spPr/>
      <dgm:t>
        <a:bodyPr/>
        <a:lstStyle/>
        <a:p>
          <a:endParaRPr lang="zh-CN" altLang="en-US"/>
        </a:p>
      </dgm:t>
    </dgm:pt>
    <dgm:pt modelId="{78193721-A6A7-49DC-9C42-DB572AB553D5}">
      <dgm:prSet custT="1"/>
      <dgm:spPr/>
      <dgm:t>
        <a:bodyPr/>
        <a:lstStyle/>
        <a:p>
          <a:pPr rtl="0"/>
          <a:r>
            <a:rPr lang="en-US" sz="1800" baseline="0" dirty="0" smtClean="0"/>
            <a:t>Each object corresponds to a file in a </a:t>
          </a:r>
          <a:r>
            <a:rPr lang="en-US" sz="1800" baseline="0" dirty="0" err="1" smtClean="0"/>
            <a:t>filesystem</a:t>
          </a:r>
          <a:r>
            <a:rPr lang="en-US" sz="1800" baseline="0" dirty="0" smtClean="0"/>
            <a:t>, which is typically stored on a single storage disk.</a:t>
          </a:r>
          <a:endParaRPr lang="zh-CN" sz="1800" dirty="0"/>
        </a:p>
      </dgm:t>
    </dgm:pt>
    <dgm:pt modelId="{C538FB53-326C-408B-AF43-3626DF887AA7}" type="parTrans" cxnId="{8E6E57E4-E70A-480D-841C-451AC750275E}">
      <dgm:prSet/>
      <dgm:spPr/>
      <dgm:t>
        <a:bodyPr/>
        <a:lstStyle/>
        <a:p>
          <a:endParaRPr lang="zh-CN" altLang="en-US" sz="1800"/>
        </a:p>
      </dgm:t>
    </dgm:pt>
    <dgm:pt modelId="{C6AC8E88-3171-4B7F-B5E3-A6AC0BA6BF0C}" type="sibTrans" cxnId="{8E6E57E4-E70A-480D-841C-451AC750275E}">
      <dgm:prSet/>
      <dgm:spPr/>
      <dgm:t>
        <a:bodyPr/>
        <a:lstStyle/>
        <a:p>
          <a:endParaRPr lang="zh-CN" altLang="en-US" sz="1800"/>
        </a:p>
      </dgm:t>
    </dgm:pt>
    <dgm:pt modelId="{67393426-9194-45BE-945E-47F4DDE1D085}">
      <dgm:prSet custT="1"/>
      <dgm:spPr/>
      <dgm:t>
        <a:bodyPr/>
        <a:lstStyle/>
        <a:p>
          <a:pPr rtl="0"/>
          <a:r>
            <a:rPr lang="en-US" sz="1800" baseline="0" dirty="0" smtClean="0"/>
            <a:t>OSDs store all data as objects in a flat namespace (e.g., no hierarchy of directories). An object has an identifier, binary data, and metadata consisting of a set of name/value pairs</a:t>
          </a:r>
          <a:endParaRPr lang="zh-CN" sz="1800" baseline="0" dirty="0"/>
        </a:p>
      </dgm:t>
    </dgm:pt>
    <dgm:pt modelId="{743E1DEF-3981-47FB-9CE8-B0641C981773}" type="parTrans" cxnId="{521BDF87-42E7-46DF-9326-CC9130711CB4}">
      <dgm:prSet/>
      <dgm:spPr/>
      <dgm:t>
        <a:bodyPr/>
        <a:lstStyle/>
        <a:p>
          <a:endParaRPr lang="zh-CN" altLang="en-US" sz="1800"/>
        </a:p>
      </dgm:t>
    </dgm:pt>
    <dgm:pt modelId="{D5B1FE25-0BF9-40C7-BBF3-959F90A631DF}" type="sibTrans" cxnId="{521BDF87-42E7-46DF-9326-CC9130711CB4}">
      <dgm:prSet/>
      <dgm:spPr/>
      <dgm:t>
        <a:bodyPr/>
        <a:lstStyle/>
        <a:p>
          <a:endParaRPr lang="zh-CN" altLang="en-US" sz="1800"/>
        </a:p>
      </dgm:t>
    </dgm:pt>
    <dgm:pt modelId="{48B7978A-FE6E-4F2C-A274-3BA1ACDAE786}" type="pres">
      <dgm:prSet presAssocID="{1F26EC1A-7903-441C-BDB3-EB278D0BCBB2}" presName="linear" presStyleCnt="0">
        <dgm:presLayoutVars>
          <dgm:animLvl val="lvl"/>
          <dgm:resizeHandles val="exact"/>
        </dgm:presLayoutVars>
      </dgm:prSet>
      <dgm:spPr/>
      <dgm:t>
        <a:bodyPr/>
        <a:lstStyle/>
        <a:p>
          <a:endParaRPr lang="zh-CN" altLang="en-US"/>
        </a:p>
      </dgm:t>
    </dgm:pt>
    <dgm:pt modelId="{9D4CE8DE-4F32-45F7-AEBB-D3852B061E55}" type="pres">
      <dgm:prSet presAssocID="{78193721-A6A7-49DC-9C42-DB572AB553D5}" presName="parentText" presStyleLbl="node1" presStyleIdx="0" presStyleCnt="2">
        <dgm:presLayoutVars>
          <dgm:chMax val="0"/>
          <dgm:bulletEnabled val="1"/>
        </dgm:presLayoutVars>
      </dgm:prSet>
      <dgm:spPr/>
      <dgm:t>
        <a:bodyPr/>
        <a:lstStyle/>
        <a:p>
          <a:endParaRPr lang="zh-CN" altLang="en-US"/>
        </a:p>
      </dgm:t>
    </dgm:pt>
    <dgm:pt modelId="{383D8E06-7435-4839-83E9-D80395E36401}" type="pres">
      <dgm:prSet presAssocID="{C6AC8E88-3171-4B7F-B5E3-A6AC0BA6BF0C}" presName="spacer" presStyleCnt="0"/>
      <dgm:spPr/>
    </dgm:pt>
    <dgm:pt modelId="{F06CA605-6D59-4C4C-B6F7-EE78D9C9E32A}" type="pres">
      <dgm:prSet presAssocID="{67393426-9194-45BE-945E-47F4DDE1D085}" presName="parentText" presStyleLbl="node1" presStyleIdx="1" presStyleCnt="2">
        <dgm:presLayoutVars>
          <dgm:chMax val="0"/>
          <dgm:bulletEnabled val="1"/>
        </dgm:presLayoutVars>
      </dgm:prSet>
      <dgm:spPr/>
      <dgm:t>
        <a:bodyPr/>
        <a:lstStyle/>
        <a:p>
          <a:endParaRPr lang="zh-CN" altLang="en-US"/>
        </a:p>
      </dgm:t>
    </dgm:pt>
  </dgm:ptLst>
  <dgm:cxnLst>
    <dgm:cxn modelId="{8E6E57E4-E70A-480D-841C-451AC750275E}" srcId="{1F26EC1A-7903-441C-BDB3-EB278D0BCBB2}" destId="{78193721-A6A7-49DC-9C42-DB572AB553D5}" srcOrd="0" destOrd="0" parTransId="{C538FB53-326C-408B-AF43-3626DF887AA7}" sibTransId="{C6AC8E88-3171-4B7F-B5E3-A6AC0BA6BF0C}"/>
    <dgm:cxn modelId="{902B1D82-3318-4EF5-8E72-8D7A9BFF2F6E}" type="presOf" srcId="{78193721-A6A7-49DC-9C42-DB572AB553D5}" destId="{9D4CE8DE-4F32-45F7-AEBB-D3852B061E55}" srcOrd="0" destOrd="0" presId="urn:microsoft.com/office/officeart/2005/8/layout/vList2"/>
    <dgm:cxn modelId="{521BDF87-42E7-46DF-9326-CC9130711CB4}" srcId="{1F26EC1A-7903-441C-BDB3-EB278D0BCBB2}" destId="{67393426-9194-45BE-945E-47F4DDE1D085}" srcOrd="1" destOrd="0" parTransId="{743E1DEF-3981-47FB-9CE8-B0641C981773}" sibTransId="{D5B1FE25-0BF9-40C7-BBF3-959F90A631DF}"/>
    <dgm:cxn modelId="{2B908F34-1B9C-47EF-B527-1A0E944703C4}" type="presOf" srcId="{1F26EC1A-7903-441C-BDB3-EB278D0BCBB2}" destId="{48B7978A-FE6E-4F2C-A274-3BA1ACDAE786}" srcOrd="0" destOrd="0" presId="urn:microsoft.com/office/officeart/2005/8/layout/vList2"/>
    <dgm:cxn modelId="{37BC57DC-2F1E-4328-92E7-CAC432A9F7B6}" type="presOf" srcId="{67393426-9194-45BE-945E-47F4DDE1D085}" destId="{F06CA605-6D59-4C4C-B6F7-EE78D9C9E32A}" srcOrd="0" destOrd="0" presId="urn:microsoft.com/office/officeart/2005/8/layout/vList2"/>
    <dgm:cxn modelId="{F3B08880-D4AB-465B-A5AD-01030DD7E5E3}" type="presParOf" srcId="{48B7978A-FE6E-4F2C-A274-3BA1ACDAE786}" destId="{9D4CE8DE-4F32-45F7-AEBB-D3852B061E55}" srcOrd="0" destOrd="0" presId="urn:microsoft.com/office/officeart/2005/8/layout/vList2"/>
    <dgm:cxn modelId="{AA1BE08E-B281-4399-AA57-5D93A7019E70}" type="presParOf" srcId="{48B7978A-FE6E-4F2C-A274-3BA1ACDAE786}" destId="{383D8E06-7435-4839-83E9-D80395E36401}" srcOrd="1" destOrd="0" presId="urn:microsoft.com/office/officeart/2005/8/layout/vList2"/>
    <dgm:cxn modelId="{204920F0-71BB-469F-8B8C-D3EA731302EE}" type="presParOf" srcId="{48B7978A-FE6E-4F2C-A274-3BA1ACDAE786}" destId="{F06CA605-6D59-4C4C-B6F7-EE78D9C9E32A}"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7AEAF59B-6ED7-478E-B318-4531791FE5FF}" type="doc">
      <dgm:prSet loTypeId="urn:microsoft.com/office/officeart/2005/8/layout/vList2" loCatId="list" qsTypeId="urn:microsoft.com/office/officeart/2005/8/quickstyle/3d1" qsCatId="3D" csTypeId="urn:microsoft.com/office/officeart/2005/8/colors/accent0_1" csCatId="mainScheme"/>
      <dgm:spPr/>
      <dgm:t>
        <a:bodyPr/>
        <a:lstStyle/>
        <a:p>
          <a:endParaRPr lang="zh-CN" altLang="en-US"/>
        </a:p>
      </dgm:t>
    </dgm:pt>
    <dgm:pt modelId="{A53E6A4A-53C5-4A7B-8D2C-124BB3ED7D1A}">
      <dgm:prSet/>
      <dgm:spPr/>
      <dgm:t>
        <a:bodyPr/>
        <a:lstStyle/>
        <a:p>
          <a:pPr rtl="0"/>
          <a:r>
            <a:rPr lang="en-US" baseline="0" dirty="0" smtClean="0"/>
            <a:t>Mapping objects to placement groups instead of directly to OSDs creates a layer of indirection between the OSD and the client</a:t>
          </a:r>
          <a:endParaRPr lang="zh-CN" dirty="0"/>
        </a:p>
      </dgm:t>
    </dgm:pt>
    <dgm:pt modelId="{1CF97AD6-70A1-4CCC-B0DA-F3ADD2235CE5}" type="parTrans" cxnId="{DFA90769-C870-4ABA-B4F2-1CFB5186193B}">
      <dgm:prSet/>
      <dgm:spPr/>
      <dgm:t>
        <a:bodyPr/>
        <a:lstStyle/>
        <a:p>
          <a:endParaRPr lang="zh-CN" altLang="en-US"/>
        </a:p>
      </dgm:t>
    </dgm:pt>
    <dgm:pt modelId="{1ED5EAD0-5CA5-42A2-BBB8-7380449AF580}" type="sibTrans" cxnId="{DFA90769-C870-4ABA-B4F2-1CFB5186193B}">
      <dgm:prSet/>
      <dgm:spPr/>
      <dgm:t>
        <a:bodyPr/>
        <a:lstStyle/>
        <a:p>
          <a:endParaRPr lang="zh-CN" altLang="en-US"/>
        </a:p>
      </dgm:t>
    </dgm:pt>
    <dgm:pt modelId="{5CFCB4DD-B849-43EE-A8F1-DB1795B3589A}">
      <dgm:prSet/>
      <dgm:spPr/>
      <dgm:t>
        <a:bodyPr/>
        <a:lstStyle/>
        <a:p>
          <a:pPr rtl="0"/>
          <a:r>
            <a:rPr lang="en-US" baseline="0" dirty="0" smtClean="0"/>
            <a:t>This layer of indirection allows </a:t>
          </a:r>
          <a:r>
            <a:rPr lang="en-US" baseline="0" dirty="0" err="1" smtClean="0"/>
            <a:t>Ceph</a:t>
          </a:r>
          <a:r>
            <a:rPr lang="en-US" baseline="0" dirty="0" smtClean="0"/>
            <a:t> to rebalance dynamically when new OSDs come online.</a:t>
          </a:r>
          <a:endParaRPr lang="zh-CN" baseline="0" dirty="0"/>
        </a:p>
      </dgm:t>
    </dgm:pt>
    <dgm:pt modelId="{A4A814F2-4E9B-4B63-85F8-52B0F0B28AEA}" type="parTrans" cxnId="{A453F5BF-3D31-4686-BF5A-BD4DE3E9F734}">
      <dgm:prSet/>
      <dgm:spPr/>
      <dgm:t>
        <a:bodyPr/>
        <a:lstStyle/>
        <a:p>
          <a:endParaRPr lang="zh-CN" altLang="en-US"/>
        </a:p>
      </dgm:t>
    </dgm:pt>
    <dgm:pt modelId="{3CEAB05A-FB8D-4084-9099-C9BC815D09D4}" type="sibTrans" cxnId="{A453F5BF-3D31-4686-BF5A-BD4DE3E9F734}">
      <dgm:prSet/>
      <dgm:spPr/>
      <dgm:t>
        <a:bodyPr/>
        <a:lstStyle/>
        <a:p>
          <a:endParaRPr lang="zh-CN" altLang="en-US"/>
        </a:p>
      </dgm:t>
    </dgm:pt>
    <dgm:pt modelId="{1B0F7672-B1AF-4CFF-B6ED-542342C25101}" type="pres">
      <dgm:prSet presAssocID="{7AEAF59B-6ED7-478E-B318-4531791FE5FF}" presName="linear" presStyleCnt="0">
        <dgm:presLayoutVars>
          <dgm:animLvl val="lvl"/>
          <dgm:resizeHandles val="exact"/>
        </dgm:presLayoutVars>
      </dgm:prSet>
      <dgm:spPr/>
      <dgm:t>
        <a:bodyPr/>
        <a:lstStyle/>
        <a:p>
          <a:endParaRPr lang="zh-CN" altLang="en-US"/>
        </a:p>
      </dgm:t>
    </dgm:pt>
    <dgm:pt modelId="{6586B34D-1E43-479A-9433-2B5DC79E832D}" type="pres">
      <dgm:prSet presAssocID="{A53E6A4A-53C5-4A7B-8D2C-124BB3ED7D1A}" presName="parentText" presStyleLbl="node1" presStyleIdx="0" presStyleCnt="2">
        <dgm:presLayoutVars>
          <dgm:chMax val="0"/>
          <dgm:bulletEnabled val="1"/>
        </dgm:presLayoutVars>
      </dgm:prSet>
      <dgm:spPr/>
      <dgm:t>
        <a:bodyPr/>
        <a:lstStyle/>
        <a:p>
          <a:endParaRPr lang="zh-CN" altLang="en-US"/>
        </a:p>
      </dgm:t>
    </dgm:pt>
    <dgm:pt modelId="{6B9752C3-F170-4566-BD0F-8A599A95950E}" type="pres">
      <dgm:prSet presAssocID="{1ED5EAD0-5CA5-42A2-BBB8-7380449AF580}" presName="spacer" presStyleCnt="0"/>
      <dgm:spPr/>
    </dgm:pt>
    <dgm:pt modelId="{083F0853-997F-4383-A57D-ACEC0A578122}" type="pres">
      <dgm:prSet presAssocID="{5CFCB4DD-B849-43EE-A8F1-DB1795B3589A}" presName="parentText" presStyleLbl="node1" presStyleIdx="1" presStyleCnt="2">
        <dgm:presLayoutVars>
          <dgm:chMax val="0"/>
          <dgm:bulletEnabled val="1"/>
        </dgm:presLayoutVars>
      </dgm:prSet>
      <dgm:spPr/>
      <dgm:t>
        <a:bodyPr/>
        <a:lstStyle/>
        <a:p>
          <a:endParaRPr lang="zh-CN" altLang="en-US"/>
        </a:p>
      </dgm:t>
    </dgm:pt>
  </dgm:ptLst>
  <dgm:cxnLst>
    <dgm:cxn modelId="{1327C3C2-3053-4DD3-8950-8AC8416D194D}" type="presOf" srcId="{7AEAF59B-6ED7-478E-B318-4531791FE5FF}" destId="{1B0F7672-B1AF-4CFF-B6ED-542342C25101}" srcOrd="0" destOrd="0" presId="urn:microsoft.com/office/officeart/2005/8/layout/vList2"/>
    <dgm:cxn modelId="{DFA90769-C870-4ABA-B4F2-1CFB5186193B}" srcId="{7AEAF59B-6ED7-478E-B318-4531791FE5FF}" destId="{A53E6A4A-53C5-4A7B-8D2C-124BB3ED7D1A}" srcOrd="0" destOrd="0" parTransId="{1CF97AD6-70A1-4CCC-B0DA-F3ADD2235CE5}" sibTransId="{1ED5EAD0-5CA5-42A2-BBB8-7380449AF580}"/>
    <dgm:cxn modelId="{A453F5BF-3D31-4686-BF5A-BD4DE3E9F734}" srcId="{7AEAF59B-6ED7-478E-B318-4531791FE5FF}" destId="{5CFCB4DD-B849-43EE-A8F1-DB1795B3589A}" srcOrd="1" destOrd="0" parTransId="{A4A814F2-4E9B-4B63-85F8-52B0F0B28AEA}" sibTransId="{3CEAB05A-FB8D-4084-9099-C9BC815D09D4}"/>
    <dgm:cxn modelId="{1EAAE3C4-8FD0-4694-8F47-7904AAE0D95F}" type="presOf" srcId="{A53E6A4A-53C5-4A7B-8D2C-124BB3ED7D1A}" destId="{6586B34D-1E43-479A-9433-2B5DC79E832D}" srcOrd="0" destOrd="0" presId="urn:microsoft.com/office/officeart/2005/8/layout/vList2"/>
    <dgm:cxn modelId="{7B37410A-AF68-46B8-B31E-403C5126A219}" type="presOf" srcId="{5CFCB4DD-B849-43EE-A8F1-DB1795B3589A}" destId="{083F0853-997F-4383-A57D-ACEC0A578122}" srcOrd="0" destOrd="0" presId="urn:microsoft.com/office/officeart/2005/8/layout/vList2"/>
    <dgm:cxn modelId="{2ECBE4B5-1014-4F7F-BF6B-E240C6639110}" type="presParOf" srcId="{1B0F7672-B1AF-4CFF-B6ED-542342C25101}" destId="{6586B34D-1E43-479A-9433-2B5DC79E832D}" srcOrd="0" destOrd="0" presId="urn:microsoft.com/office/officeart/2005/8/layout/vList2"/>
    <dgm:cxn modelId="{A81E98D0-9BFF-48E4-8250-18F108E28E31}" type="presParOf" srcId="{1B0F7672-B1AF-4CFF-B6ED-542342C25101}" destId="{6B9752C3-F170-4566-BD0F-8A599A95950E}" srcOrd="1" destOrd="0" presId="urn:microsoft.com/office/officeart/2005/8/layout/vList2"/>
    <dgm:cxn modelId="{C0CEDC35-B03F-4F3C-A0E5-06B6031AEAEA}" type="presParOf" srcId="{1B0F7672-B1AF-4CFF-B6ED-542342C25101}" destId="{083F0853-997F-4383-A57D-ACEC0A57812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DC1A0A6-3DA7-4487-BDC9-BA981FF0633F}" type="doc">
      <dgm:prSet loTypeId="urn:microsoft.com/office/officeart/2005/8/layout/vList2" loCatId="list" qsTypeId="urn:microsoft.com/office/officeart/2005/8/quickstyle/3d1" qsCatId="3D" csTypeId="urn:microsoft.com/office/officeart/2005/8/colors/accent0_1" csCatId="mainScheme"/>
      <dgm:spPr/>
      <dgm:t>
        <a:bodyPr/>
        <a:lstStyle/>
        <a:p>
          <a:endParaRPr lang="zh-CN" altLang="en-US"/>
        </a:p>
      </dgm:t>
    </dgm:pt>
    <dgm:pt modelId="{E81434EE-A1FD-4502-BCC9-E7BF2B090AB9}">
      <dgm:prSet custT="1"/>
      <dgm:spPr/>
      <dgm:t>
        <a:bodyPr/>
        <a:lstStyle/>
        <a:p>
          <a:pPr rtl="0"/>
          <a:r>
            <a:rPr lang="en-US" sz="1600" baseline="0" dirty="0" smtClean="0"/>
            <a:t>The client writes the object to the identified placement group in the primary OSD</a:t>
          </a:r>
          <a:endParaRPr lang="zh-CN" sz="1600" dirty="0"/>
        </a:p>
      </dgm:t>
    </dgm:pt>
    <dgm:pt modelId="{017132A9-203F-4EAC-91B5-501F396DFCC7}" type="parTrans" cxnId="{C50A67A1-1E8C-40AA-8655-F1C64402613C}">
      <dgm:prSet/>
      <dgm:spPr/>
      <dgm:t>
        <a:bodyPr/>
        <a:lstStyle/>
        <a:p>
          <a:endParaRPr lang="zh-CN" altLang="en-US" sz="1600"/>
        </a:p>
      </dgm:t>
    </dgm:pt>
    <dgm:pt modelId="{7CE0CBA1-BB8E-41DD-9BA1-3D246E5D76A4}" type="sibTrans" cxnId="{C50A67A1-1E8C-40AA-8655-F1C64402613C}">
      <dgm:prSet/>
      <dgm:spPr/>
      <dgm:t>
        <a:bodyPr/>
        <a:lstStyle/>
        <a:p>
          <a:endParaRPr lang="zh-CN" altLang="en-US" sz="1600"/>
        </a:p>
      </dgm:t>
    </dgm:pt>
    <dgm:pt modelId="{708DBFE3-7F4A-4D9D-B559-E7FD9811D95B}">
      <dgm:prSet custT="1"/>
      <dgm:spPr/>
      <dgm:t>
        <a:bodyPr/>
        <a:lstStyle/>
        <a:p>
          <a:pPr rtl="0"/>
          <a:r>
            <a:rPr lang="en-US" sz="1600" baseline="0" dirty="0" smtClean="0"/>
            <a:t>Then, the primary OSD with its own copy of the CRUSH map identifies the secondary and tertiary OSDs for replication purposes, and replicates the object to the appropriate placement groups in the secondary and tertiary OSDs (as many OSDs as additional replicas), and responds to the client once it has confirmed the object was stored successfully.</a:t>
          </a:r>
          <a:endParaRPr lang="zh-CN" sz="1600" baseline="0" dirty="0"/>
        </a:p>
      </dgm:t>
    </dgm:pt>
    <dgm:pt modelId="{3CE93980-9005-4CFC-BB43-1938FAD4F46B}" type="parTrans" cxnId="{B6520350-B679-4BA5-874A-3A47B3CD6CD9}">
      <dgm:prSet/>
      <dgm:spPr/>
      <dgm:t>
        <a:bodyPr/>
        <a:lstStyle/>
        <a:p>
          <a:endParaRPr lang="zh-CN" altLang="en-US" sz="1600"/>
        </a:p>
      </dgm:t>
    </dgm:pt>
    <dgm:pt modelId="{CE004369-5270-4E4C-9B88-7839E001ACA5}" type="sibTrans" cxnId="{B6520350-B679-4BA5-874A-3A47B3CD6CD9}">
      <dgm:prSet/>
      <dgm:spPr/>
      <dgm:t>
        <a:bodyPr/>
        <a:lstStyle/>
        <a:p>
          <a:endParaRPr lang="zh-CN" altLang="en-US" sz="1600"/>
        </a:p>
      </dgm:t>
    </dgm:pt>
    <dgm:pt modelId="{3CFF2543-4EE3-4ABB-8836-2C1DB56060BD}" type="pres">
      <dgm:prSet presAssocID="{EDC1A0A6-3DA7-4487-BDC9-BA981FF0633F}" presName="linear" presStyleCnt="0">
        <dgm:presLayoutVars>
          <dgm:animLvl val="lvl"/>
          <dgm:resizeHandles val="exact"/>
        </dgm:presLayoutVars>
      </dgm:prSet>
      <dgm:spPr/>
      <dgm:t>
        <a:bodyPr/>
        <a:lstStyle/>
        <a:p>
          <a:endParaRPr lang="zh-CN" altLang="en-US"/>
        </a:p>
      </dgm:t>
    </dgm:pt>
    <dgm:pt modelId="{8E789688-67FD-4B54-8A9B-8569E74CD894}" type="pres">
      <dgm:prSet presAssocID="{E81434EE-A1FD-4502-BCC9-E7BF2B090AB9}" presName="parentText" presStyleLbl="node1" presStyleIdx="0" presStyleCnt="2" custLinFactY="-8183" custLinFactNeighborY="-100000">
        <dgm:presLayoutVars>
          <dgm:chMax val="0"/>
          <dgm:bulletEnabled val="1"/>
        </dgm:presLayoutVars>
      </dgm:prSet>
      <dgm:spPr/>
      <dgm:t>
        <a:bodyPr/>
        <a:lstStyle/>
        <a:p>
          <a:endParaRPr lang="zh-CN" altLang="en-US"/>
        </a:p>
      </dgm:t>
    </dgm:pt>
    <dgm:pt modelId="{FDCBD9A9-B4E9-4A5F-B7AC-778515FD681A}" type="pres">
      <dgm:prSet presAssocID="{7CE0CBA1-BB8E-41DD-9BA1-3D246E5D76A4}" presName="spacer" presStyleCnt="0"/>
      <dgm:spPr/>
    </dgm:pt>
    <dgm:pt modelId="{F2C83884-2D8A-4705-9D94-D185B36B5038}" type="pres">
      <dgm:prSet presAssocID="{708DBFE3-7F4A-4D9D-B559-E7FD9811D95B}" presName="parentText" presStyleLbl="node1" presStyleIdx="1" presStyleCnt="2">
        <dgm:presLayoutVars>
          <dgm:chMax val="0"/>
          <dgm:bulletEnabled val="1"/>
        </dgm:presLayoutVars>
      </dgm:prSet>
      <dgm:spPr/>
      <dgm:t>
        <a:bodyPr/>
        <a:lstStyle/>
        <a:p>
          <a:endParaRPr lang="zh-CN" altLang="en-US"/>
        </a:p>
      </dgm:t>
    </dgm:pt>
  </dgm:ptLst>
  <dgm:cxnLst>
    <dgm:cxn modelId="{D1C41276-8AE1-48E7-A071-8FD76BDF568E}" type="presOf" srcId="{EDC1A0A6-3DA7-4487-BDC9-BA981FF0633F}" destId="{3CFF2543-4EE3-4ABB-8836-2C1DB56060BD}" srcOrd="0" destOrd="0" presId="urn:microsoft.com/office/officeart/2005/8/layout/vList2"/>
    <dgm:cxn modelId="{7A2C0CAD-7100-4EDA-85B5-111EAC83D6D1}" type="presOf" srcId="{E81434EE-A1FD-4502-BCC9-E7BF2B090AB9}" destId="{8E789688-67FD-4B54-8A9B-8569E74CD894}" srcOrd="0" destOrd="0" presId="urn:microsoft.com/office/officeart/2005/8/layout/vList2"/>
    <dgm:cxn modelId="{B6520350-B679-4BA5-874A-3A47B3CD6CD9}" srcId="{EDC1A0A6-3DA7-4487-BDC9-BA981FF0633F}" destId="{708DBFE3-7F4A-4D9D-B559-E7FD9811D95B}" srcOrd="1" destOrd="0" parTransId="{3CE93980-9005-4CFC-BB43-1938FAD4F46B}" sibTransId="{CE004369-5270-4E4C-9B88-7839E001ACA5}"/>
    <dgm:cxn modelId="{14658C71-1748-4FE7-BA3F-135C49566429}" type="presOf" srcId="{708DBFE3-7F4A-4D9D-B559-E7FD9811D95B}" destId="{F2C83884-2D8A-4705-9D94-D185B36B5038}" srcOrd="0" destOrd="0" presId="urn:microsoft.com/office/officeart/2005/8/layout/vList2"/>
    <dgm:cxn modelId="{C50A67A1-1E8C-40AA-8655-F1C64402613C}" srcId="{EDC1A0A6-3DA7-4487-BDC9-BA981FF0633F}" destId="{E81434EE-A1FD-4502-BCC9-E7BF2B090AB9}" srcOrd="0" destOrd="0" parTransId="{017132A9-203F-4EAC-91B5-501F396DFCC7}" sibTransId="{7CE0CBA1-BB8E-41DD-9BA1-3D246E5D76A4}"/>
    <dgm:cxn modelId="{CF3E99AE-5BCF-49E4-99F8-32106AC605EA}" type="presParOf" srcId="{3CFF2543-4EE3-4ABB-8836-2C1DB56060BD}" destId="{8E789688-67FD-4B54-8A9B-8569E74CD894}" srcOrd="0" destOrd="0" presId="urn:microsoft.com/office/officeart/2005/8/layout/vList2"/>
    <dgm:cxn modelId="{2D467E48-8042-4371-856F-4AB44C7F592A}" type="presParOf" srcId="{3CFF2543-4EE3-4ABB-8836-2C1DB56060BD}" destId="{FDCBD9A9-B4E9-4A5F-B7AC-778515FD681A}" srcOrd="1" destOrd="0" presId="urn:microsoft.com/office/officeart/2005/8/layout/vList2"/>
    <dgm:cxn modelId="{AF412DA0-F5C9-49FE-9A79-319C73EE9C39}" type="presParOf" srcId="{3CFF2543-4EE3-4ABB-8836-2C1DB56060BD}" destId="{F2C83884-2D8A-4705-9D94-D185B36B503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795FC885-5D17-4371-97AB-B66FA2B9505C}" type="doc">
      <dgm:prSet loTypeId="urn:microsoft.com/office/officeart/2005/8/layout/vList2" loCatId="list" qsTypeId="urn:microsoft.com/office/officeart/2005/8/quickstyle/3d1" qsCatId="3D" csTypeId="urn:microsoft.com/office/officeart/2005/8/colors/accent0_1" csCatId="mainScheme"/>
      <dgm:spPr/>
      <dgm:t>
        <a:bodyPr/>
        <a:lstStyle/>
        <a:p>
          <a:endParaRPr lang="zh-CN" altLang="en-US"/>
        </a:p>
      </dgm:t>
    </dgm:pt>
    <dgm:pt modelId="{D9CC9A91-DE25-4F8A-AE26-F3B0CFB17E45}">
      <dgm:prSet/>
      <dgm:spPr/>
      <dgm:t>
        <a:bodyPr/>
        <a:lstStyle/>
        <a:p>
          <a:pPr rtl="0"/>
          <a:r>
            <a:rPr lang="en-US" b="1" baseline="0" dirty="0" smtClean="0"/>
            <a:t>STOP I/O BEFORE</a:t>
          </a:r>
          <a:r>
            <a:rPr lang="en-US" baseline="0" dirty="0" smtClean="0"/>
            <a:t> </a:t>
          </a:r>
          <a:r>
            <a:rPr lang="en-US" baseline="0" dirty="0" err="1" smtClean="0"/>
            <a:t>snapshotting</a:t>
          </a:r>
          <a:r>
            <a:rPr lang="en-US" baseline="0" dirty="0" smtClean="0"/>
            <a:t> an image</a:t>
          </a:r>
          <a:endParaRPr lang="zh-CN" dirty="0"/>
        </a:p>
      </dgm:t>
    </dgm:pt>
    <dgm:pt modelId="{EE8AD304-8474-431D-924E-F4824D8E6087}" type="parTrans" cxnId="{8A36B7C1-D9F0-434D-BB76-D24DE48710ED}">
      <dgm:prSet/>
      <dgm:spPr/>
      <dgm:t>
        <a:bodyPr/>
        <a:lstStyle/>
        <a:p>
          <a:endParaRPr lang="zh-CN" altLang="en-US"/>
        </a:p>
      </dgm:t>
    </dgm:pt>
    <dgm:pt modelId="{4E645526-363C-4912-93C7-61115E8C3624}" type="sibTrans" cxnId="{8A36B7C1-D9F0-434D-BB76-D24DE48710ED}">
      <dgm:prSet/>
      <dgm:spPr/>
      <dgm:t>
        <a:bodyPr/>
        <a:lstStyle/>
        <a:p>
          <a:endParaRPr lang="zh-CN" altLang="en-US"/>
        </a:p>
      </dgm:t>
    </dgm:pt>
    <dgm:pt modelId="{CB44F354-452A-4C09-9D72-A2743603137E}">
      <dgm:prSet/>
      <dgm:spPr/>
      <dgm:t>
        <a:bodyPr/>
        <a:lstStyle/>
        <a:p>
          <a:pPr rtl="0"/>
          <a:r>
            <a:rPr lang="en-US" baseline="0" dirty="0" smtClean="0"/>
            <a:t>Snapshot layering enables </a:t>
          </a:r>
          <a:r>
            <a:rPr lang="en-US" baseline="0" dirty="0" err="1" smtClean="0"/>
            <a:t>Ceph</a:t>
          </a:r>
          <a:r>
            <a:rPr lang="en-US" baseline="0" dirty="0" smtClean="0"/>
            <a:t> block device clients to create images very quickly</a:t>
          </a:r>
          <a:endParaRPr lang="zh-CN" baseline="0" dirty="0"/>
        </a:p>
      </dgm:t>
    </dgm:pt>
    <dgm:pt modelId="{AB782903-26C1-4662-903C-B50B2907EEDF}" type="parTrans" cxnId="{0ACD9FCE-FBA0-468A-944A-0CA75D9695A2}">
      <dgm:prSet/>
      <dgm:spPr/>
      <dgm:t>
        <a:bodyPr/>
        <a:lstStyle/>
        <a:p>
          <a:endParaRPr lang="zh-CN" altLang="en-US"/>
        </a:p>
      </dgm:t>
    </dgm:pt>
    <dgm:pt modelId="{0719A33C-E1D6-42CE-90F8-BAFAB0AB3917}" type="sibTrans" cxnId="{0ACD9FCE-FBA0-468A-944A-0CA75D9695A2}">
      <dgm:prSet/>
      <dgm:spPr/>
      <dgm:t>
        <a:bodyPr/>
        <a:lstStyle/>
        <a:p>
          <a:endParaRPr lang="zh-CN" altLang="en-US"/>
        </a:p>
      </dgm:t>
    </dgm:pt>
    <dgm:pt modelId="{88EEFBC0-3F69-4FEA-8DA9-1D3807A979F2}" type="pres">
      <dgm:prSet presAssocID="{795FC885-5D17-4371-97AB-B66FA2B9505C}" presName="linear" presStyleCnt="0">
        <dgm:presLayoutVars>
          <dgm:animLvl val="lvl"/>
          <dgm:resizeHandles val="exact"/>
        </dgm:presLayoutVars>
      </dgm:prSet>
      <dgm:spPr/>
      <dgm:t>
        <a:bodyPr/>
        <a:lstStyle/>
        <a:p>
          <a:endParaRPr lang="zh-CN" altLang="en-US"/>
        </a:p>
      </dgm:t>
    </dgm:pt>
    <dgm:pt modelId="{33CE6221-D6A1-4BAD-A8C4-015678A16942}" type="pres">
      <dgm:prSet presAssocID="{D9CC9A91-DE25-4F8A-AE26-F3B0CFB17E45}" presName="parentText" presStyleLbl="node1" presStyleIdx="0" presStyleCnt="2">
        <dgm:presLayoutVars>
          <dgm:chMax val="0"/>
          <dgm:bulletEnabled val="1"/>
        </dgm:presLayoutVars>
      </dgm:prSet>
      <dgm:spPr/>
      <dgm:t>
        <a:bodyPr/>
        <a:lstStyle/>
        <a:p>
          <a:endParaRPr lang="zh-CN" altLang="en-US"/>
        </a:p>
      </dgm:t>
    </dgm:pt>
    <dgm:pt modelId="{C4B928C6-FF94-4D1C-8B5B-394120FA1E9D}" type="pres">
      <dgm:prSet presAssocID="{4E645526-363C-4912-93C7-61115E8C3624}" presName="spacer" presStyleCnt="0"/>
      <dgm:spPr/>
    </dgm:pt>
    <dgm:pt modelId="{9ECD7514-418F-4731-B012-A103F3E17532}" type="pres">
      <dgm:prSet presAssocID="{CB44F354-452A-4C09-9D72-A2743603137E}" presName="parentText" presStyleLbl="node1" presStyleIdx="1" presStyleCnt="2">
        <dgm:presLayoutVars>
          <dgm:chMax val="0"/>
          <dgm:bulletEnabled val="1"/>
        </dgm:presLayoutVars>
      </dgm:prSet>
      <dgm:spPr/>
      <dgm:t>
        <a:bodyPr/>
        <a:lstStyle/>
        <a:p>
          <a:endParaRPr lang="zh-CN" altLang="en-US"/>
        </a:p>
      </dgm:t>
    </dgm:pt>
  </dgm:ptLst>
  <dgm:cxnLst>
    <dgm:cxn modelId="{1F19114B-BD2D-4364-A26E-6654E2D4194C}" type="presOf" srcId="{795FC885-5D17-4371-97AB-B66FA2B9505C}" destId="{88EEFBC0-3F69-4FEA-8DA9-1D3807A979F2}" srcOrd="0" destOrd="0" presId="urn:microsoft.com/office/officeart/2005/8/layout/vList2"/>
    <dgm:cxn modelId="{E36EA6F1-61C8-4AB0-9E5E-693595C6EFD6}" type="presOf" srcId="{D9CC9A91-DE25-4F8A-AE26-F3B0CFB17E45}" destId="{33CE6221-D6A1-4BAD-A8C4-015678A16942}" srcOrd="0" destOrd="0" presId="urn:microsoft.com/office/officeart/2005/8/layout/vList2"/>
    <dgm:cxn modelId="{8A36B7C1-D9F0-434D-BB76-D24DE48710ED}" srcId="{795FC885-5D17-4371-97AB-B66FA2B9505C}" destId="{D9CC9A91-DE25-4F8A-AE26-F3B0CFB17E45}" srcOrd="0" destOrd="0" parTransId="{EE8AD304-8474-431D-924E-F4824D8E6087}" sibTransId="{4E645526-363C-4912-93C7-61115E8C3624}"/>
    <dgm:cxn modelId="{0ACD9FCE-FBA0-468A-944A-0CA75D9695A2}" srcId="{795FC885-5D17-4371-97AB-B66FA2B9505C}" destId="{CB44F354-452A-4C09-9D72-A2743603137E}" srcOrd="1" destOrd="0" parTransId="{AB782903-26C1-4662-903C-B50B2907EEDF}" sibTransId="{0719A33C-E1D6-42CE-90F8-BAFAB0AB3917}"/>
    <dgm:cxn modelId="{ABEA1DDD-1B75-4891-893E-D1C82CD06BDF}" type="presOf" srcId="{CB44F354-452A-4C09-9D72-A2743603137E}" destId="{9ECD7514-418F-4731-B012-A103F3E17532}" srcOrd="0" destOrd="0" presId="urn:microsoft.com/office/officeart/2005/8/layout/vList2"/>
    <dgm:cxn modelId="{9B6C2DAA-2205-4A9D-833C-A4F4C6A73A60}" type="presParOf" srcId="{88EEFBC0-3F69-4FEA-8DA9-1D3807A979F2}" destId="{33CE6221-D6A1-4BAD-A8C4-015678A16942}" srcOrd="0" destOrd="0" presId="urn:microsoft.com/office/officeart/2005/8/layout/vList2"/>
    <dgm:cxn modelId="{4DCC34B3-DE7F-402D-97E9-43FD4562C087}" type="presParOf" srcId="{88EEFBC0-3F69-4FEA-8DA9-1D3807A979F2}" destId="{C4B928C6-FF94-4D1C-8B5B-394120FA1E9D}" srcOrd="1" destOrd="0" presId="urn:microsoft.com/office/officeart/2005/8/layout/vList2"/>
    <dgm:cxn modelId="{1170E9BA-403C-402E-9FAA-C53273E63732}" type="presParOf" srcId="{88EEFBC0-3F69-4FEA-8DA9-1D3807A979F2}" destId="{9ECD7514-418F-4731-B012-A103F3E1753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58B42E-1111-4B86-84B6-3B3282F2C84C}" type="doc">
      <dgm:prSet loTypeId="urn:microsoft.com/office/officeart/2005/8/layout/vList2" loCatId="list" qsTypeId="urn:microsoft.com/office/officeart/2005/8/quickstyle/3d1" qsCatId="3D" csTypeId="urn:microsoft.com/office/officeart/2005/8/colors/accent2_1" csCatId="accent2" phldr="1"/>
      <dgm:spPr/>
      <dgm:t>
        <a:bodyPr/>
        <a:lstStyle/>
        <a:p>
          <a:endParaRPr lang="zh-CN" altLang="en-US"/>
        </a:p>
      </dgm:t>
    </dgm:pt>
    <dgm:pt modelId="{0972AE57-E6DA-4A71-87F6-578EFB0DE499}">
      <dgm:prSet/>
      <dgm:spPr/>
      <dgm:t>
        <a:bodyPr/>
        <a:lstStyle/>
        <a:p>
          <a:pPr rtl="0"/>
          <a:r>
            <a:rPr lang="en-US" dirty="0" smtClean="0"/>
            <a:t>EBS</a:t>
          </a:r>
          <a:r>
            <a:rPr lang="zh-CN" dirty="0" smtClean="0"/>
            <a:t>要给虚拟机实例提供高可用、高可靠的块级</a:t>
          </a:r>
          <a:r>
            <a:rPr lang="en-US" dirty="0" smtClean="0"/>
            <a:t>volume </a:t>
          </a:r>
          <a:endParaRPr lang="en-US" dirty="0"/>
        </a:p>
      </dgm:t>
    </dgm:pt>
    <dgm:pt modelId="{F536FB03-6B0F-413C-885D-7D1AAFB21E63}" type="parTrans" cxnId="{9C8F121D-9D35-468C-9A24-F39889D1AE1A}">
      <dgm:prSet/>
      <dgm:spPr/>
      <dgm:t>
        <a:bodyPr/>
        <a:lstStyle/>
        <a:p>
          <a:endParaRPr lang="zh-CN" altLang="en-US"/>
        </a:p>
      </dgm:t>
    </dgm:pt>
    <dgm:pt modelId="{8C6A721C-0E49-4A3E-972E-3AFF01277FC0}" type="sibTrans" cxnId="{9C8F121D-9D35-468C-9A24-F39889D1AE1A}">
      <dgm:prSet/>
      <dgm:spPr/>
      <dgm:t>
        <a:bodyPr/>
        <a:lstStyle/>
        <a:p>
          <a:endParaRPr lang="zh-CN" altLang="en-US"/>
        </a:p>
      </dgm:t>
    </dgm:pt>
    <dgm:pt modelId="{01258A98-B5DB-4E10-9A99-D93E75359DBF}">
      <dgm:prSet/>
      <dgm:spPr/>
      <dgm:t>
        <a:bodyPr/>
        <a:lstStyle/>
        <a:p>
          <a:pPr rtl="0"/>
          <a:r>
            <a:rPr lang="en-US" dirty="0" smtClean="0"/>
            <a:t>EBS</a:t>
          </a:r>
          <a:r>
            <a:rPr lang="zh-CN" dirty="0" smtClean="0"/>
            <a:t>应适合于一些需要访问块设备的应用，比如数据库、文件系统等</a:t>
          </a:r>
          <a:endParaRPr lang="zh-CN" dirty="0"/>
        </a:p>
      </dgm:t>
    </dgm:pt>
    <dgm:pt modelId="{D442D765-DF80-4242-B05D-BC5D3659823A}" type="parTrans" cxnId="{336DEE85-F926-4F0F-AE50-78C95BBD4916}">
      <dgm:prSet/>
      <dgm:spPr/>
      <dgm:t>
        <a:bodyPr/>
        <a:lstStyle/>
        <a:p>
          <a:endParaRPr lang="zh-CN" altLang="en-US"/>
        </a:p>
      </dgm:t>
    </dgm:pt>
    <dgm:pt modelId="{A299F0DE-E66C-4549-9D5B-F6E77BD8A190}" type="sibTrans" cxnId="{336DEE85-F926-4F0F-AE50-78C95BBD4916}">
      <dgm:prSet/>
      <dgm:spPr/>
      <dgm:t>
        <a:bodyPr/>
        <a:lstStyle/>
        <a:p>
          <a:endParaRPr lang="zh-CN" altLang="en-US"/>
        </a:p>
      </dgm:t>
    </dgm:pt>
    <dgm:pt modelId="{57E29091-B395-4567-A1A1-28B4A976242D}">
      <dgm:prSet/>
      <dgm:spPr/>
      <dgm:t>
        <a:bodyPr/>
        <a:lstStyle/>
        <a:p>
          <a:pPr rtl="0"/>
          <a:r>
            <a:rPr lang="en-US" dirty="0" smtClean="0"/>
            <a:t>EBS volume</a:t>
          </a:r>
          <a:r>
            <a:rPr lang="zh-CN" dirty="0" smtClean="0"/>
            <a:t>像裸块设备一样，有块设备接口，可以在</a:t>
          </a:r>
          <a:r>
            <a:rPr lang="en-US" dirty="0" smtClean="0"/>
            <a:t>volume</a:t>
          </a:r>
          <a:r>
            <a:rPr lang="zh-CN" dirty="0" smtClean="0"/>
            <a:t>上创建文件系统</a:t>
          </a:r>
          <a:endParaRPr lang="zh-CN" dirty="0"/>
        </a:p>
      </dgm:t>
    </dgm:pt>
    <dgm:pt modelId="{D5F8642E-B548-4753-9E75-A1EB664948B8}" type="parTrans" cxnId="{1C811E77-8380-4784-A981-8E99EDBB4E62}">
      <dgm:prSet/>
      <dgm:spPr/>
      <dgm:t>
        <a:bodyPr/>
        <a:lstStyle/>
        <a:p>
          <a:endParaRPr lang="zh-CN" altLang="en-US"/>
        </a:p>
      </dgm:t>
    </dgm:pt>
    <dgm:pt modelId="{472E8A32-6E46-4DEB-90B8-D700F28EC93F}" type="sibTrans" cxnId="{1C811E77-8380-4784-A981-8E99EDBB4E62}">
      <dgm:prSet/>
      <dgm:spPr/>
      <dgm:t>
        <a:bodyPr/>
        <a:lstStyle/>
        <a:p>
          <a:endParaRPr lang="zh-CN" altLang="en-US"/>
        </a:p>
      </dgm:t>
    </dgm:pt>
    <dgm:pt modelId="{1D7E2624-EAE1-4CE0-989B-504F5768E4A2}">
      <dgm:prSet/>
      <dgm:spPr/>
      <dgm:t>
        <a:bodyPr/>
        <a:lstStyle/>
        <a:p>
          <a:pPr rtl="0"/>
          <a:r>
            <a:rPr lang="zh-CN" dirty="0" smtClean="0"/>
            <a:t>每个</a:t>
          </a:r>
          <a:r>
            <a:rPr lang="en-US" dirty="0" smtClean="0"/>
            <a:t>volume</a:t>
          </a:r>
          <a:r>
            <a:rPr lang="zh-CN" dirty="0" smtClean="0"/>
            <a:t>要有冗余机制，保证当单个硬件失效时，数据不会丢失</a:t>
          </a:r>
          <a:endParaRPr lang="zh-CN" dirty="0"/>
        </a:p>
      </dgm:t>
    </dgm:pt>
    <dgm:pt modelId="{57F72E27-3D63-4246-B101-364524C07E19}" type="parTrans" cxnId="{5D75B9D1-9AF9-44CF-9FB3-C9F93334119F}">
      <dgm:prSet/>
      <dgm:spPr/>
      <dgm:t>
        <a:bodyPr/>
        <a:lstStyle/>
        <a:p>
          <a:endParaRPr lang="zh-CN" altLang="en-US"/>
        </a:p>
      </dgm:t>
    </dgm:pt>
    <dgm:pt modelId="{CEAA842C-BD2C-4D99-B61D-61609D9F23BF}" type="sibTrans" cxnId="{5D75B9D1-9AF9-44CF-9FB3-C9F93334119F}">
      <dgm:prSet/>
      <dgm:spPr/>
      <dgm:t>
        <a:bodyPr/>
        <a:lstStyle/>
        <a:p>
          <a:endParaRPr lang="zh-CN" altLang="en-US"/>
        </a:p>
      </dgm:t>
    </dgm:pt>
    <dgm:pt modelId="{EC5B92F6-A69F-4268-B3C1-A5E091D14245}">
      <dgm:prSet/>
      <dgm:spPr/>
      <dgm:t>
        <a:bodyPr/>
        <a:lstStyle/>
        <a:p>
          <a:pPr rtl="0"/>
          <a:r>
            <a:rPr lang="en-US" dirty="0" smtClean="0"/>
            <a:t>EBS</a:t>
          </a:r>
          <a:r>
            <a:rPr lang="zh-CN" dirty="0" smtClean="0"/>
            <a:t>可以创建当前时间点的快照，这些快照可用于创建新的</a:t>
          </a:r>
          <a:r>
            <a:rPr lang="en-US" dirty="0" smtClean="0"/>
            <a:t>volume</a:t>
          </a:r>
          <a:endParaRPr lang="zh-CN" b="1" dirty="0"/>
        </a:p>
      </dgm:t>
    </dgm:pt>
    <dgm:pt modelId="{F45CCA39-E5CB-4D5C-AE82-C3918ED2E4B0}" type="parTrans" cxnId="{12E0E676-9B94-4507-972F-8A35BD82293A}">
      <dgm:prSet/>
      <dgm:spPr/>
      <dgm:t>
        <a:bodyPr/>
        <a:lstStyle/>
        <a:p>
          <a:endParaRPr lang="zh-CN" altLang="en-US"/>
        </a:p>
      </dgm:t>
    </dgm:pt>
    <dgm:pt modelId="{308DF537-D992-458F-BF05-B0D640657BE0}" type="sibTrans" cxnId="{12E0E676-9B94-4507-972F-8A35BD82293A}">
      <dgm:prSet/>
      <dgm:spPr/>
      <dgm:t>
        <a:bodyPr/>
        <a:lstStyle/>
        <a:p>
          <a:endParaRPr lang="zh-CN" altLang="en-US"/>
        </a:p>
      </dgm:t>
    </dgm:pt>
    <dgm:pt modelId="{C1913B13-BE5F-4697-AF2F-F5514B17D604}" type="pres">
      <dgm:prSet presAssocID="{2258B42E-1111-4B86-84B6-3B3282F2C84C}" presName="linear" presStyleCnt="0">
        <dgm:presLayoutVars>
          <dgm:animLvl val="lvl"/>
          <dgm:resizeHandles val="exact"/>
        </dgm:presLayoutVars>
      </dgm:prSet>
      <dgm:spPr/>
      <dgm:t>
        <a:bodyPr/>
        <a:lstStyle/>
        <a:p>
          <a:endParaRPr lang="zh-CN" altLang="en-US"/>
        </a:p>
      </dgm:t>
    </dgm:pt>
    <dgm:pt modelId="{AB6250C5-D65B-489E-989B-8B771A1BED75}" type="pres">
      <dgm:prSet presAssocID="{0972AE57-E6DA-4A71-87F6-578EFB0DE499}" presName="parentText" presStyleLbl="node1" presStyleIdx="0" presStyleCnt="5">
        <dgm:presLayoutVars>
          <dgm:chMax val="0"/>
          <dgm:bulletEnabled val="1"/>
        </dgm:presLayoutVars>
      </dgm:prSet>
      <dgm:spPr/>
      <dgm:t>
        <a:bodyPr/>
        <a:lstStyle/>
        <a:p>
          <a:endParaRPr lang="zh-CN" altLang="en-US"/>
        </a:p>
      </dgm:t>
    </dgm:pt>
    <dgm:pt modelId="{C9CF9C05-972C-4B67-8426-B43743B0C126}" type="pres">
      <dgm:prSet presAssocID="{8C6A721C-0E49-4A3E-972E-3AFF01277FC0}" presName="spacer" presStyleCnt="0"/>
      <dgm:spPr/>
    </dgm:pt>
    <dgm:pt modelId="{8EA2FE91-9826-4761-971E-5322922F4FBC}" type="pres">
      <dgm:prSet presAssocID="{01258A98-B5DB-4E10-9A99-D93E75359DBF}" presName="parentText" presStyleLbl="node1" presStyleIdx="1" presStyleCnt="5">
        <dgm:presLayoutVars>
          <dgm:chMax val="0"/>
          <dgm:bulletEnabled val="1"/>
        </dgm:presLayoutVars>
      </dgm:prSet>
      <dgm:spPr/>
      <dgm:t>
        <a:bodyPr/>
        <a:lstStyle/>
        <a:p>
          <a:endParaRPr lang="zh-CN" altLang="en-US"/>
        </a:p>
      </dgm:t>
    </dgm:pt>
    <dgm:pt modelId="{F45E9457-ACBD-4B17-B0AD-28A84E6752FE}" type="pres">
      <dgm:prSet presAssocID="{A299F0DE-E66C-4549-9D5B-F6E77BD8A190}" presName="spacer" presStyleCnt="0"/>
      <dgm:spPr/>
    </dgm:pt>
    <dgm:pt modelId="{CFF34CEE-FA82-4C9D-B81B-2BD8A4FB10A1}" type="pres">
      <dgm:prSet presAssocID="{57E29091-B395-4567-A1A1-28B4A976242D}" presName="parentText" presStyleLbl="node1" presStyleIdx="2" presStyleCnt="5">
        <dgm:presLayoutVars>
          <dgm:chMax val="0"/>
          <dgm:bulletEnabled val="1"/>
        </dgm:presLayoutVars>
      </dgm:prSet>
      <dgm:spPr/>
      <dgm:t>
        <a:bodyPr/>
        <a:lstStyle/>
        <a:p>
          <a:endParaRPr lang="zh-CN" altLang="en-US"/>
        </a:p>
      </dgm:t>
    </dgm:pt>
    <dgm:pt modelId="{04D0EC13-4359-4082-8868-DC619C92B5CF}" type="pres">
      <dgm:prSet presAssocID="{472E8A32-6E46-4DEB-90B8-D700F28EC93F}" presName="spacer" presStyleCnt="0"/>
      <dgm:spPr/>
    </dgm:pt>
    <dgm:pt modelId="{03FBF52D-52CE-4470-8418-B8DB859EEE30}" type="pres">
      <dgm:prSet presAssocID="{1D7E2624-EAE1-4CE0-989B-504F5768E4A2}" presName="parentText" presStyleLbl="node1" presStyleIdx="3" presStyleCnt="5">
        <dgm:presLayoutVars>
          <dgm:chMax val="0"/>
          <dgm:bulletEnabled val="1"/>
        </dgm:presLayoutVars>
      </dgm:prSet>
      <dgm:spPr/>
      <dgm:t>
        <a:bodyPr/>
        <a:lstStyle/>
        <a:p>
          <a:endParaRPr lang="zh-CN" altLang="en-US"/>
        </a:p>
      </dgm:t>
    </dgm:pt>
    <dgm:pt modelId="{3019AEF1-87DB-4141-BC5B-56B76A0E0945}" type="pres">
      <dgm:prSet presAssocID="{CEAA842C-BD2C-4D99-B61D-61609D9F23BF}" presName="spacer" presStyleCnt="0"/>
      <dgm:spPr/>
    </dgm:pt>
    <dgm:pt modelId="{681348E4-1E03-4118-996B-1C3322629265}" type="pres">
      <dgm:prSet presAssocID="{EC5B92F6-A69F-4268-B3C1-A5E091D14245}" presName="parentText" presStyleLbl="node1" presStyleIdx="4" presStyleCnt="5">
        <dgm:presLayoutVars>
          <dgm:chMax val="0"/>
          <dgm:bulletEnabled val="1"/>
        </dgm:presLayoutVars>
      </dgm:prSet>
      <dgm:spPr/>
      <dgm:t>
        <a:bodyPr/>
        <a:lstStyle/>
        <a:p>
          <a:endParaRPr lang="zh-CN" altLang="en-US"/>
        </a:p>
      </dgm:t>
    </dgm:pt>
  </dgm:ptLst>
  <dgm:cxnLst>
    <dgm:cxn modelId="{9C8F121D-9D35-468C-9A24-F39889D1AE1A}" srcId="{2258B42E-1111-4B86-84B6-3B3282F2C84C}" destId="{0972AE57-E6DA-4A71-87F6-578EFB0DE499}" srcOrd="0" destOrd="0" parTransId="{F536FB03-6B0F-413C-885D-7D1AAFB21E63}" sibTransId="{8C6A721C-0E49-4A3E-972E-3AFF01277FC0}"/>
    <dgm:cxn modelId="{1C811E77-8380-4784-A981-8E99EDBB4E62}" srcId="{2258B42E-1111-4B86-84B6-3B3282F2C84C}" destId="{57E29091-B395-4567-A1A1-28B4A976242D}" srcOrd="2" destOrd="0" parTransId="{D5F8642E-B548-4753-9E75-A1EB664948B8}" sibTransId="{472E8A32-6E46-4DEB-90B8-D700F28EC93F}"/>
    <dgm:cxn modelId="{62AA1FB2-A636-4A71-BFC0-5FFEBC00FB8E}" type="presOf" srcId="{1D7E2624-EAE1-4CE0-989B-504F5768E4A2}" destId="{03FBF52D-52CE-4470-8418-B8DB859EEE30}" srcOrd="0" destOrd="0" presId="urn:microsoft.com/office/officeart/2005/8/layout/vList2"/>
    <dgm:cxn modelId="{C82610A0-8569-49FA-AB6C-05640F1437CD}" type="presOf" srcId="{2258B42E-1111-4B86-84B6-3B3282F2C84C}" destId="{C1913B13-BE5F-4697-AF2F-F5514B17D604}" srcOrd="0" destOrd="0" presId="urn:microsoft.com/office/officeart/2005/8/layout/vList2"/>
    <dgm:cxn modelId="{E119B539-80CB-4A41-AAA5-93A272FDEF66}" type="presOf" srcId="{57E29091-B395-4567-A1A1-28B4A976242D}" destId="{CFF34CEE-FA82-4C9D-B81B-2BD8A4FB10A1}" srcOrd="0" destOrd="0" presId="urn:microsoft.com/office/officeart/2005/8/layout/vList2"/>
    <dgm:cxn modelId="{12E0E676-9B94-4507-972F-8A35BD82293A}" srcId="{2258B42E-1111-4B86-84B6-3B3282F2C84C}" destId="{EC5B92F6-A69F-4268-B3C1-A5E091D14245}" srcOrd="4" destOrd="0" parTransId="{F45CCA39-E5CB-4D5C-AE82-C3918ED2E4B0}" sibTransId="{308DF537-D992-458F-BF05-B0D640657BE0}"/>
    <dgm:cxn modelId="{CA70EE4F-458B-4C63-96A1-2B96A422D172}" type="presOf" srcId="{EC5B92F6-A69F-4268-B3C1-A5E091D14245}" destId="{681348E4-1E03-4118-996B-1C3322629265}" srcOrd="0" destOrd="0" presId="urn:microsoft.com/office/officeart/2005/8/layout/vList2"/>
    <dgm:cxn modelId="{336DEE85-F926-4F0F-AE50-78C95BBD4916}" srcId="{2258B42E-1111-4B86-84B6-3B3282F2C84C}" destId="{01258A98-B5DB-4E10-9A99-D93E75359DBF}" srcOrd="1" destOrd="0" parTransId="{D442D765-DF80-4242-B05D-BC5D3659823A}" sibTransId="{A299F0DE-E66C-4549-9D5B-F6E77BD8A190}"/>
    <dgm:cxn modelId="{ED0884B9-5AFF-488F-A7FD-5BDD72B19763}" type="presOf" srcId="{0972AE57-E6DA-4A71-87F6-578EFB0DE499}" destId="{AB6250C5-D65B-489E-989B-8B771A1BED75}" srcOrd="0" destOrd="0" presId="urn:microsoft.com/office/officeart/2005/8/layout/vList2"/>
    <dgm:cxn modelId="{5D75B9D1-9AF9-44CF-9FB3-C9F93334119F}" srcId="{2258B42E-1111-4B86-84B6-3B3282F2C84C}" destId="{1D7E2624-EAE1-4CE0-989B-504F5768E4A2}" srcOrd="3" destOrd="0" parTransId="{57F72E27-3D63-4246-B101-364524C07E19}" sibTransId="{CEAA842C-BD2C-4D99-B61D-61609D9F23BF}"/>
    <dgm:cxn modelId="{C3763015-825A-4F18-977F-9C05A2F8EFCD}" type="presOf" srcId="{01258A98-B5DB-4E10-9A99-D93E75359DBF}" destId="{8EA2FE91-9826-4761-971E-5322922F4FBC}" srcOrd="0" destOrd="0" presId="urn:microsoft.com/office/officeart/2005/8/layout/vList2"/>
    <dgm:cxn modelId="{82EA2DDA-72BD-499D-962A-89D3D568B2F0}" type="presParOf" srcId="{C1913B13-BE5F-4697-AF2F-F5514B17D604}" destId="{AB6250C5-D65B-489E-989B-8B771A1BED75}" srcOrd="0" destOrd="0" presId="urn:microsoft.com/office/officeart/2005/8/layout/vList2"/>
    <dgm:cxn modelId="{45E7F7E8-7CEF-4954-B685-97CCC9DBBE4A}" type="presParOf" srcId="{C1913B13-BE5F-4697-AF2F-F5514B17D604}" destId="{C9CF9C05-972C-4B67-8426-B43743B0C126}" srcOrd="1" destOrd="0" presId="urn:microsoft.com/office/officeart/2005/8/layout/vList2"/>
    <dgm:cxn modelId="{2A083A61-9F75-43E8-935D-53A633DF4B7C}" type="presParOf" srcId="{C1913B13-BE5F-4697-AF2F-F5514B17D604}" destId="{8EA2FE91-9826-4761-971E-5322922F4FBC}" srcOrd="2" destOrd="0" presId="urn:microsoft.com/office/officeart/2005/8/layout/vList2"/>
    <dgm:cxn modelId="{85D41979-981E-46DA-8571-59BFC1FDA47B}" type="presParOf" srcId="{C1913B13-BE5F-4697-AF2F-F5514B17D604}" destId="{F45E9457-ACBD-4B17-B0AD-28A84E6752FE}" srcOrd="3" destOrd="0" presId="urn:microsoft.com/office/officeart/2005/8/layout/vList2"/>
    <dgm:cxn modelId="{8CEFD59A-E68E-42BE-B4BE-FE3DC03B5FE3}" type="presParOf" srcId="{C1913B13-BE5F-4697-AF2F-F5514B17D604}" destId="{CFF34CEE-FA82-4C9D-B81B-2BD8A4FB10A1}" srcOrd="4" destOrd="0" presId="urn:microsoft.com/office/officeart/2005/8/layout/vList2"/>
    <dgm:cxn modelId="{5B10038F-50DC-49D1-A3AA-6AAEED9DD5F5}" type="presParOf" srcId="{C1913B13-BE5F-4697-AF2F-F5514B17D604}" destId="{04D0EC13-4359-4082-8868-DC619C92B5CF}" srcOrd="5" destOrd="0" presId="urn:microsoft.com/office/officeart/2005/8/layout/vList2"/>
    <dgm:cxn modelId="{E7BA441A-CAA4-4B6A-898A-35A3917FEFF2}" type="presParOf" srcId="{C1913B13-BE5F-4697-AF2F-F5514B17D604}" destId="{03FBF52D-52CE-4470-8418-B8DB859EEE30}" srcOrd="6" destOrd="0" presId="urn:microsoft.com/office/officeart/2005/8/layout/vList2"/>
    <dgm:cxn modelId="{65F01640-91A3-46B4-AC67-C9F3D47BCAD6}" type="presParOf" srcId="{C1913B13-BE5F-4697-AF2F-F5514B17D604}" destId="{3019AEF1-87DB-4141-BC5B-56B76A0E0945}" srcOrd="7" destOrd="0" presId="urn:microsoft.com/office/officeart/2005/8/layout/vList2"/>
    <dgm:cxn modelId="{E1576DB0-0E83-4535-BBDD-53DC83D63A8A}" type="presParOf" srcId="{C1913B13-BE5F-4697-AF2F-F5514B17D604}" destId="{681348E4-1E03-4118-996B-1C332262926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EFB0FF-EF2B-4211-8882-2D364D50AAF8}" type="doc">
      <dgm:prSet loTypeId="urn:microsoft.com/office/officeart/2005/8/layout/vList2" loCatId="list" qsTypeId="urn:microsoft.com/office/officeart/2005/8/quickstyle/3d1" qsCatId="3D" csTypeId="urn:microsoft.com/office/officeart/2005/8/colors/accent2_1" csCatId="accent2" phldr="1"/>
      <dgm:spPr/>
      <dgm:t>
        <a:bodyPr/>
        <a:lstStyle/>
        <a:p>
          <a:endParaRPr lang="zh-CN" altLang="en-US"/>
        </a:p>
      </dgm:t>
    </dgm:pt>
    <dgm:pt modelId="{48172C51-4E75-455D-BF64-0B2C2DEA9BEC}">
      <dgm:prSet/>
      <dgm:spPr/>
      <dgm:t>
        <a:bodyPr/>
        <a:lstStyle/>
        <a:p>
          <a:pPr rtl="0"/>
          <a:r>
            <a:rPr lang="zh-CN" baseline="0" dirty="0" smtClean="0"/>
            <a:t>在</a:t>
          </a:r>
          <a:r>
            <a:rPr lang="en-US" altLang="zh-CN" baseline="0" dirty="0" smtClean="0"/>
            <a:t>EBS</a:t>
          </a:r>
          <a:r>
            <a:rPr lang="zh-CN" baseline="0" dirty="0" smtClean="0"/>
            <a:t>中创建多个逻辑卷（</a:t>
          </a:r>
          <a:r>
            <a:rPr lang="en-US" altLang="zh-CN" baseline="0" dirty="0" smtClean="0"/>
            <a:t>LV1</a:t>
          </a:r>
          <a:r>
            <a:rPr lang="zh-CN" baseline="0" dirty="0" smtClean="0"/>
            <a:t>、</a:t>
          </a:r>
          <a:r>
            <a:rPr lang="en-US" altLang="zh-CN" baseline="0" dirty="0" smtClean="0"/>
            <a:t>LV2</a:t>
          </a:r>
          <a:r>
            <a:rPr lang="en-US" baseline="0" dirty="0" smtClean="0"/>
            <a:t>……</a:t>
          </a:r>
          <a:r>
            <a:rPr lang="zh-CN" baseline="0" dirty="0" smtClean="0"/>
            <a:t>）</a:t>
          </a:r>
          <a:endParaRPr lang="zh-CN" dirty="0"/>
        </a:p>
      </dgm:t>
    </dgm:pt>
    <dgm:pt modelId="{A94071F9-8B19-4B73-AC54-FB3E35DCA21B}" type="parTrans" cxnId="{13B4666D-EB79-4544-B10D-7C54E9707816}">
      <dgm:prSet/>
      <dgm:spPr/>
      <dgm:t>
        <a:bodyPr/>
        <a:lstStyle/>
        <a:p>
          <a:endParaRPr lang="zh-CN" altLang="en-US"/>
        </a:p>
      </dgm:t>
    </dgm:pt>
    <dgm:pt modelId="{114BD3AD-6F65-4C65-AA60-23C31D6B3809}" type="sibTrans" cxnId="{13B4666D-EB79-4544-B10D-7C54E9707816}">
      <dgm:prSet/>
      <dgm:spPr/>
      <dgm:t>
        <a:bodyPr/>
        <a:lstStyle/>
        <a:p>
          <a:endParaRPr lang="zh-CN" altLang="en-US"/>
        </a:p>
      </dgm:t>
    </dgm:pt>
    <dgm:pt modelId="{83CA75A9-CDA8-4A2E-BE8B-C3BA3B32024D}">
      <dgm:prSet/>
      <dgm:spPr/>
      <dgm:t>
        <a:bodyPr/>
        <a:lstStyle/>
        <a:p>
          <a:pPr rtl="0"/>
          <a:r>
            <a:rPr lang="zh-CN" baseline="0" dirty="0" smtClean="0"/>
            <a:t>在</a:t>
          </a:r>
          <a:r>
            <a:rPr lang="en-US" altLang="zh-CN" baseline="0" dirty="0" smtClean="0"/>
            <a:t>VMMS</a:t>
          </a:r>
          <a:r>
            <a:rPr lang="zh-CN" baseline="0" dirty="0" smtClean="0"/>
            <a:t>（虚拟机管理系统）上启动多个</a:t>
          </a:r>
          <a:r>
            <a:rPr lang="en-US" altLang="zh-CN" baseline="0" dirty="0" smtClean="0"/>
            <a:t>VM instance</a:t>
          </a:r>
          <a:r>
            <a:rPr lang="zh-CN" baseline="0" dirty="0" smtClean="0"/>
            <a:t>（虚拟机实例）</a:t>
          </a:r>
          <a:endParaRPr lang="zh-CN" dirty="0"/>
        </a:p>
      </dgm:t>
    </dgm:pt>
    <dgm:pt modelId="{1B8ED493-5391-4A26-8E9B-961A7CD66042}" type="parTrans" cxnId="{D8AE5F6A-2AC6-44F8-84F2-333240F0E33E}">
      <dgm:prSet/>
      <dgm:spPr/>
      <dgm:t>
        <a:bodyPr/>
        <a:lstStyle/>
        <a:p>
          <a:endParaRPr lang="zh-CN" altLang="en-US"/>
        </a:p>
      </dgm:t>
    </dgm:pt>
    <dgm:pt modelId="{0358714C-B663-4291-B069-41919DC45EB5}" type="sibTrans" cxnId="{D8AE5F6A-2AC6-44F8-84F2-333240F0E33E}">
      <dgm:prSet/>
      <dgm:spPr/>
      <dgm:t>
        <a:bodyPr/>
        <a:lstStyle/>
        <a:p>
          <a:endParaRPr lang="zh-CN" altLang="en-US"/>
        </a:p>
      </dgm:t>
    </dgm:pt>
    <dgm:pt modelId="{F418660B-03D8-439E-B57F-CE5B8AA3FBF5}">
      <dgm:prSet/>
      <dgm:spPr/>
      <dgm:t>
        <a:bodyPr/>
        <a:lstStyle/>
        <a:p>
          <a:pPr rtl="0"/>
          <a:r>
            <a:rPr lang="zh-CN" baseline="0" dirty="0" smtClean="0"/>
            <a:t>每个逻辑卷分别</a:t>
          </a:r>
          <a:r>
            <a:rPr lang="en-US" altLang="zh-CN" baseline="0" dirty="0" smtClean="0"/>
            <a:t>Attachment</a:t>
          </a:r>
          <a:r>
            <a:rPr lang="zh-CN" baseline="0" dirty="0" smtClean="0"/>
            <a:t>到相应的虚拟机实例上，作为该虚拟机的存储设备，就好像是虚拟机的本地硬盘一样</a:t>
          </a:r>
          <a:endParaRPr lang="zh-CN" dirty="0"/>
        </a:p>
      </dgm:t>
    </dgm:pt>
    <dgm:pt modelId="{E8317B0A-C16A-497D-ABC0-299F92675F11}" type="parTrans" cxnId="{0790729D-3261-408F-BDC5-FEBDD4178368}">
      <dgm:prSet/>
      <dgm:spPr/>
      <dgm:t>
        <a:bodyPr/>
        <a:lstStyle/>
        <a:p>
          <a:endParaRPr lang="zh-CN" altLang="en-US"/>
        </a:p>
      </dgm:t>
    </dgm:pt>
    <dgm:pt modelId="{0E36D1DB-263C-41C5-AA0E-033B9A71644E}" type="sibTrans" cxnId="{0790729D-3261-408F-BDC5-FEBDD4178368}">
      <dgm:prSet/>
      <dgm:spPr/>
      <dgm:t>
        <a:bodyPr/>
        <a:lstStyle/>
        <a:p>
          <a:endParaRPr lang="zh-CN" altLang="en-US"/>
        </a:p>
      </dgm:t>
    </dgm:pt>
    <dgm:pt modelId="{D6B15F59-A41A-4CFE-BCB9-903F0508C924}" type="pres">
      <dgm:prSet presAssocID="{A6EFB0FF-EF2B-4211-8882-2D364D50AAF8}" presName="linear" presStyleCnt="0">
        <dgm:presLayoutVars>
          <dgm:animLvl val="lvl"/>
          <dgm:resizeHandles val="exact"/>
        </dgm:presLayoutVars>
      </dgm:prSet>
      <dgm:spPr/>
      <dgm:t>
        <a:bodyPr/>
        <a:lstStyle/>
        <a:p>
          <a:endParaRPr lang="zh-CN" altLang="en-US"/>
        </a:p>
      </dgm:t>
    </dgm:pt>
    <dgm:pt modelId="{D092A972-B1DB-4944-84AD-5A8B793B0362}" type="pres">
      <dgm:prSet presAssocID="{48172C51-4E75-455D-BF64-0B2C2DEA9BEC}" presName="parentText" presStyleLbl="node1" presStyleIdx="0" presStyleCnt="3">
        <dgm:presLayoutVars>
          <dgm:chMax val="0"/>
          <dgm:bulletEnabled val="1"/>
        </dgm:presLayoutVars>
      </dgm:prSet>
      <dgm:spPr/>
      <dgm:t>
        <a:bodyPr/>
        <a:lstStyle/>
        <a:p>
          <a:endParaRPr lang="zh-CN" altLang="en-US"/>
        </a:p>
      </dgm:t>
    </dgm:pt>
    <dgm:pt modelId="{69C30BE7-9358-4E5F-A527-1B26A34B4243}" type="pres">
      <dgm:prSet presAssocID="{114BD3AD-6F65-4C65-AA60-23C31D6B3809}" presName="spacer" presStyleCnt="0"/>
      <dgm:spPr/>
    </dgm:pt>
    <dgm:pt modelId="{15AE3DDA-50C2-4816-850D-42631FBD4687}" type="pres">
      <dgm:prSet presAssocID="{83CA75A9-CDA8-4A2E-BE8B-C3BA3B32024D}" presName="parentText" presStyleLbl="node1" presStyleIdx="1" presStyleCnt="3">
        <dgm:presLayoutVars>
          <dgm:chMax val="0"/>
          <dgm:bulletEnabled val="1"/>
        </dgm:presLayoutVars>
      </dgm:prSet>
      <dgm:spPr/>
      <dgm:t>
        <a:bodyPr/>
        <a:lstStyle/>
        <a:p>
          <a:endParaRPr lang="zh-CN" altLang="en-US"/>
        </a:p>
      </dgm:t>
    </dgm:pt>
    <dgm:pt modelId="{49A2172A-62D3-41DD-B86A-AAFF011B88EB}" type="pres">
      <dgm:prSet presAssocID="{0358714C-B663-4291-B069-41919DC45EB5}" presName="spacer" presStyleCnt="0"/>
      <dgm:spPr/>
    </dgm:pt>
    <dgm:pt modelId="{23A6BF1B-4746-4A0E-90B2-BD93C9FFF1C0}" type="pres">
      <dgm:prSet presAssocID="{F418660B-03D8-439E-B57F-CE5B8AA3FBF5}" presName="parentText" presStyleLbl="node1" presStyleIdx="2" presStyleCnt="3">
        <dgm:presLayoutVars>
          <dgm:chMax val="0"/>
          <dgm:bulletEnabled val="1"/>
        </dgm:presLayoutVars>
      </dgm:prSet>
      <dgm:spPr/>
      <dgm:t>
        <a:bodyPr/>
        <a:lstStyle/>
        <a:p>
          <a:endParaRPr lang="zh-CN" altLang="en-US"/>
        </a:p>
      </dgm:t>
    </dgm:pt>
  </dgm:ptLst>
  <dgm:cxnLst>
    <dgm:cxn modelId="{FCA44673-55DC-4AA0-ACF6-72DEA4E9938E}" type="presOf" srcId="{F418660B-03D8-439E-B57F-CE5B8AA3FBF5}" destId="{23A6BF1B-4746-4A0E-90B2-BD93C9FFF1C0}" srcOrd="0" destOrd="0" presId="urn:microsoft.com/office/officeart/2005/8/layout/vList2"/>
    <dgm:cxn modelId="{AEBE0D67-DC9F-41BD-9D38-1A33F79314CA}" type="presOf" srcId="{A6EFB0FF-EF2B-4211-8882-2D364D50AAF8}" destId="{D6B15F59-A41A-4CFE-BCB9-903F0508C924}" srcOrd="0" destOrd="0" presId="urn:microsoft.com/office/officeart/2005/8/layout/vList2"/>
    <dgm:cxn modelId="{D8AE5F6A-2AC6-44F8-84F2-333240F0E33E}" srcId="{A6EFB0FF-EF2B-4211-8882-2D364D50AAF8}" destId="{83CA75A9-CDA8-4A2E-BE8B-C3BA3B32024D}" srcOrd="1" destOrd="0" parTransId="{1B8ED493-5391-4A26-8E9B-961A7CD66042}" sibTransId="{0358714C-B663-4291-B069-41919DC45EB5}"/>
    <dgm:cxn modelId="{13B4666D-EB79-4544-B10D-7C54E9707816}" srcId="{A6EFB0FF-EF2B-4211-8882-2D364D50AAF8}" destId="{48172C51-4E75-455D-BF64-0B2C2DEA9BEC}" srcOrd="0" destOrd="0" parTransId="{A94071F9-8B19-4B73-AC54-FB3E35DCA21B}" sibTransId="{114BD3AD-6F65-4C65-AA60-23C31D6B3809}"/>
    <dgm:cxn modelId="{B4E85027-0958-416F-8A40-A3B04B24944A}" type="presOf" srcId="{83CA75A9-CDA8-4A2E-BE8B-C3BA3B32024D}" destId="{15AE3DDA-50C2-4816-850D-42631FBD4687}" srcOrd="0" destOrd="0" presId="urn:microsoft.com/office/officeart/2005/8/layout/vList2"/>
    <dgm:cxn modelId="{0790729D-3261-408F-BDC5-FEBDD4178368}" srcId="{A6EFB0FF-EF2B-4211-8882-2D364D50AAF8}" destId="{F418660B-03D8-439E-B57F-CE5B8AA3FBF5}" srcOrd="2" destOrd="0" parTransId="{E8317B0A-C16A-497D-ABC0-299F92675F11}" sibTransId="{0E36D1DB-263C-41C5-AA0E-033B9A71644E}"/>
    <dgm:cxn modelId="{940FFA1F-24E0-4B07-8537-6A0EEE9DD581}" type="presOf" srcId="{48172C51-4E75-455D-BF64-0B2C2DEA9BEC}" destId="{D092A972-B1DB-4944-84AD-5A8B793B0362}" srcOrd="0" destOrd="0" presId="urn:microsoft.com/office/officeart/2005/8/layout/vList2"/>
    <dgm:cxn modelId="{CE3FE6F5-173E-402C-B824-AB8E47797DFC}" type="presParOf" srcId="{D6B15F59-A41A-4CFE-BCB9-903F0508C924}" destId="{D092A972-B1DB-4944-84AD-5A8B793B0362}" srcOrd="0" destOrd="0" presId="urn:microsoft.com/office/officeart/2005/8/layout/vList2"/>
    <dgm:cxn modelId="{9E07272F-48FE-4584-B81C-7B4811BB090E}" type="presParOf" srcId="{D6B15F59-A41A-4CFE-BCB9-903F0508C924}" destId="{69C30BE7-9358-4E5F-A527-1B26A34B4243}" srcOrd="1" destOrd="0" presId="urn:microsoft.com/office/officeart/2005/8/layout/vList2"/>
    <dgm:cxn modelId="{AA561F03-BC49-4E28-9B7E-DA768715F794}" type="presParOf" srcId="{D6B15F59-A41A-4CFE-BCB9-903F0508C924}" destId="{15AE3DDA-50C2-4816-850D-42631FBD4687}" srcOrd="2" destOrd="0" presId="urn:microsoft.com/office/officeart/2005/8/layout/vList2"/>
    <dgm:cxn modelId="{641061A0-E26C-40CD-983B-426A726A36AF}" type="presParOf" srcId="{D6B15F59-A41A-4CFE-BCB9-903F0508C924}" destId="{49A2172A-62D3-41DD-B86A-AAFF011B88EB}" srcOrd="3" destOrd="0" presId="urn:microsoft.com/office/officeart/2005/8/layout/vList2"/>
    <dgm:cxn modelId="{566331CF-9782-4584-AA97-B624D59B4DB2}" type="presParOf" srcId="{D6B15F59-A41A-4CFE-BCB9-903F0508C924}" destId="{23A6BF1B-4746-4A0E-90B2-BD93C9FFF1C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23B0CD-043E-49F2-9FB5-8CD4BF7C7B31}" type="doc">
      <dgm:prSet loTypeId="urn:microsoft.com/office/officeart/2005/8/layout/vList2" loCatId="list" qsTypeId="urn:microsoft.com/office/officeart/2005/8/quickstyle/3d1" qsCatId="3D" csTypeId="urn:microsoft.com/office/officeart/2005/8/colors/accent0_1" csCatId="mainScheme"/>
      <dgm:spPr/>
      <dgm:t>
        <a:bodyPr/>
        <a:lstStyle/>
        <a:p>
          <a:endParaRPr lang="zh-CN" altLang="en-US"/>
        </a:p>
      </dgm:t>
    </dgm:pt>
    <dgm:pt modelId="{1C9FC80E-1AF6-44A7-8A3E-C88FC5AB051E}">
      <dgm:prSet/>
      <dgm:spPr/>
      <dgm:t>
        <a:bodyPr/>
        <a:lstStyle/>
        <a:p>
          <a:pPr rtl="0"/>
          <a:r>
            <a:rPr lang="zh-CN" baseline="0" dirty="0" smtClean="0"/>
            <a:t>逻辑卷可以以某个时间点的快照为基础进行创建，这样可以很容易的创建多个相同的逻辑卷，使得多个虚拟机实例可以执行相同的计算任务</a:t>
          </a:r>
          <a:endParaRPr lang="en-US" baseline="0" dirty="0"/>
        </a:p>
      </dgm:t>
    </dgm:pt>
    <dgm:pt modelId="{E5EDE155-5C95-4259-B2B2-457731068D67}" type="parTrans" cxnId="{1D53C39A-A316-4682-81E3-2DD220536E71}">
      <dgm:prSet/>
      <dgm:spPr/>
      <dgm:t>
        <a:bodyPr/>
        <a:lstStyle/>
        <a:p>
          <a:endParaRPr lang="zh-CN" altLang="en-US"/>
        </a:p>
      </dgm:t>
    </dgm:pt>
    <dgm:pt modelId="{51FDABF3-20C6-4A43-A28B-1AC829FE6D23}" type="sibTrans" cxnId="{1D53C39A-A316-4682-81E3-2DD220536E71}">
      <dgm:prSet/>
      <dgm:spPr/>
      <dgm:t>
        <a:bodyPr/>
        <a:lstStyle/>
        <a:p>
          <a:endParaRPr lang="zh-CN" altLang="en-US"/>
        </a:p>
      </dgm:t>
    </dgm:pt>
    <dgm:pt modelId="{5C481570-6C64-4612-B7CC-3133D5A56F99}" type="pres">
      <dgm:prSet presAssocID="{3423B0CD-043E-49F2-9FB5-8CD4BF7C7B31}" presName="linear" presStyleCnt="0">
        <dgm:presLayoutVars>
          <dgm:animLvl val="lvl"/>
          <dgm:resizeHandles val="exact"/>
        </dgm:presLayoutVars>
      </dgm:prSet>
      <dgm:spPr/>
      <dgm:t>
        <a:bodyPr/>
        <a:lstStyle/>
        <a:p>
          <a:endParaRPr lang="zh-CN" altLang="en-US"/>
        </a:p>
      </dgm:t>
    </dgm:pt>
    <dgm:pt modelId="{44CFBABB-36F0-42EF-A133-360353FB8673}" type="pres">
      <dgm:prSet presAssocID="{1C9FC80E-1AF6-44A7-8A3E-C88FC5AB051E}" presName="parentText" presStyleLbl="node1" presStyleIdx="0" presStyleCnt="1">
        <dgm:presLayoutVars>
          <dgm:chMax val="0"/>
          <dgm:bulletEnabled val="1"/>
        </dgm:presLayoutVars>
      </dgm:prSet>
      <dgm:spPr/>
      <dgm:t>
        <a:bodyPr/>
        <a:lstStyle/>
        <a:p>
          <a:endParaRPr lang="zh-CN" altLang="en-US"/>
        </a:p>
      </dgm:t>
    </dgm:pt>
  </dgm:ptLst>
  <dgm:cxnLst>
    <dgm:cxn modelId="{1D53C39A-A316-4682-81E3-2DD220536E71}" srcId="{3423B0CD-043E-49F2-9FB5-8CD4BF7C7B31}" destId="{1C9FC80E-1AF6-44A7-8A3E-C88FC5AB051E}" srcOrd="0" destOrd="0" parTransId="{E5EDE155-5C95-4259-B2B2-457731068D67}" sibTransId="{51FDABF3-20C6-4A43-A28B-1AC829FE6D23}"/>
    <dgm:cxn modelId="{C01B5EA5-E203-4C58-81F8-08DFF25D4630}" type="presOf" srcId="{3423B0CD-043E-49F2-9FB5-8CD4BF7C7B31}" destId="{5C481570-6C64-4612-B7CC-3133D5A56F99}" srcOrd="0" destOrd="0" presId="urn:microsoft.com/office/officeart/2005/8/layout/vList2"/>
    <dgm:cxn modelId="{7FA16FFE-A5E9-471B-9925-AB0494821DFE}" type="presOf" srcId="{1C9FC80E-1AF6-44A7-8A3E-C88FC5AB051E}" destId="{44CFBABB-36F0-42EF-A133-360353FB8673}" srcOrd="0" destOrd="0" presId="urn:microsoft.com/office/officeart/2005/8/layout/vList2"/>
    <dgm:cxn modelId="{0391B1AA-47A4-442C-B933-9D2C2EA74EC4}" type="presParOf" srcId="{5C481570-6C64-4612-B7CC-3133D5A56F99}" destId="{44CFBABB-36F0-42EF-A133-360353FB867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B8B9126-5E06-4EF4-AD6E-35AB9430566F}" type="doc">
      <dgm:prSet loTypeId="urn:microsoft.com/office/officeart/2005/8/layout/vList2" loCatId="list" qsTypeId="urn:microsoft.com/office/officeart/2005/8/quickstyle/3d1" qsCatId="3D" csTypeId="urn:microsoft.com/office/officeart/2005/8/colors/accent0_1" csCatId="mainScheme"/>
      <dgm:spPr/>
      <dgm:t>
        <a:bodyPr/>
        <a:lstStyle/>
        <a:p>
          <a:endParaRPr lang="zh-CN" altLang="en-US"/>
        </a:p>
      </dgm:t>
    </dgm:pt>
    <dgm:pt modelId="{32CA285C-36F3-492A-9D76-791A513580D8}">
      <dgm:prSet/>
      <dgm:spPr/>
      <dgm:t>
        <a:bodyPr/>
        <a:lstStyle/>
        <a:p>
          <a:pPr rtl="0"/>
          <a:r>
            <a:rPr lang="en-US" baseline="0" dirty="0" smtClean="0"/>
            <a:t>Volume</a:t>
          </a:r>
          <a:r>
            <a:rPr lang="zh-CN" baseline="0" dirty="0" smtClean="0"/>
            <a:t>切分成多个</a:t>
          </a:r>
          <a:r>
            <a:rPr lang="en-US" baseline="0" dirty="0" smtClean="0"/>
            <a:t>objects</a:t>
          </a:r>
          <a:r>
            <a:rPr lang="zh-CN" baseline="0" dirty="0" smtClean="0"/>
            <a:t>，分散存储在多个节点上，每个</a:t>
          </a:r>
          <a:r>
            <a:rPr lang="en-US" baseline="0" dirty="0" smtClean="0"/>
            <a:t>objects</a:t>
          </a:r>
          <a:r>
            <a:rPr lang="zh-CN" baseline="0" dirty="0" smtClean="0"/>
            <a:t>都有相应的副本</a:t>
          </a:r>
          <a:endParaRPr lang="en-US" baseline="0" dirty="0"/>
        </a:p>
      </dgm:t>
    </dgm:pt>
    <dgm:pt modelId="{C9B05BBA-1619-4C9B-AFA8-5CEDD2542B4D}" type="parTrans" cxnId="{A2071D53-5F3F-41FB-8BD0-3F4E778C7AED}">
      <dgm:prSet/>
      <dgm:spPr/>
      <dgm:t>
        <a:bodyPr/>
        <a:lstStyle/>
        <a:p>
          <a:endParaRPr lang="zh-CN" altLang="en-US"/>
        </a:p>
      </dgm:t>
    </dgm:pt>
    <dgm:pt modelId="{4446CB25-E5F2-4F59-814A-0767B0347864}" type="sibTrans" cxnId="{A2071D53-5F3F-41FB-8BD0-3F4E778C7AED}">
      <dgm:prSet/>
      <dgm:spPr/>
      <dgm:t>
        <a:bodyPr/>
        <a:lstStyle/>
        <a:p>
          <a:endParaRPr lang="zh-CN" altLang="en-US"/>
        </a:p>
      </dgm:t>
    </dgm:pt>
    <dgm:pt modelId="{97BF8864-480B-4183-9CE6-9247BCAE52C3}" type="pres">
      <dgm:prSet presAssocID="{3B8B9126-5E06-4EF4-AD6E-35AB9430566F}" presName="linear" presStyleCnt="0">
        <dgm:presLayoutVars>
          <dgm:animLvl val="lvl"/>
          <dgm:resizeHandles val="exact"/>
        </dgm:presLayoutVars>
      </dgm:prSet>
      <dgm:spPr/>
      <dgm:t>
        <a:bodyPr/>
        <a:lstStyle/>
        <a:p>
          <a:endParaRPr lang="zh-CN" altLang="en-US"/>
        </a:p>
      </dgm:t>
    </dgm:pt>
    <dgm:pt modelId="{19F4D0FA-FC34-4191-940F-6D9C33CA9328}" type="pres">
      <dgm:prSet presAssocID="{32CA285C-36F3-492A-9D76-791A513580D8}" presName="parentText" presStyleLbl="node1" presStyleIdx="0" presStyleCnt="1">
        <dgm:presLayoutVars>
          <dgm:chMax val="0"/>
          <dgm:bulletEnabled val="1"/>
        </dgm:presLayoutVars>
      </dgm:prSet>
      <dgm:spPr/>
      <dgm:t>
        <a:bodyPr/>
        <a:lstStyle/>
        <a:p>
          <a:endParaRPr lang="zh-CN" altLang="en-US"/>
        </a:p>
      </dgm:t>
    </dgm:pt>
  </dgm:ptLst>
  <dgm:cxnLst>
    <dgm:cxn modelId="{8FBD2C34-AC93-4188-A806-0BE10624DFF9}" type="presOf" srcId="{3B8B9126-5E06-4EF4-AD6E-35AB9430566F}" destId="{97BF8864-480B-4183-9CE6-9247BCAE52C3}" srcOrd="0" destOrd="0" presId="urn:microsoft.com/office/officeart/2005/8/layout/vList2"/>
    <dgm:cxn modelId="{A2071D53-5F3F-41FB-8BD0-3F4E778C7AED}" srcId="{3B8B9126-5E06-4EF4-AD6E-35AB9430566F}" destId="{32CA285C-36F3-492A-9D76-791A513580D8}" srcOrd="0" destOrd="0" parTransId="{C9B05BBA-1619-4C9B-AFA8-5CEDD2542B4D}" sibTransId="{4446CB25-E5F2-4F59-814A-0767B0347864}"/>
    <dgm:cxn modelId="{AF9A2DD2-7D95-464D-8EC8-5E836CE0F17E}" type="presOf" srcId="{32CA285C-36F3-492A-9D76-791A513580D8}" destId="{19F4D0FA-FC34-4191-940F-6D9C33CA9328}" srcOrd="0" destOrd="0" presId="urn:microsoft.com/office/officeart/2005/8/layout/vList2"/>
    <dgm:cxn modelId="{607C4FFB-7AAD-4D61-BAF2-E5A7B5A28F34}" type="presParOf" srcId="{97BF8864-480B-4183-9CE6-9247BCAE52C3}" destId="{19F4D0FA-FC34-4191-940F-6D9C33CA932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F0C5540-1B26-436E-B5F9-B1963A14A23D}" type="doc">
      <dgm:prSet loTypeId="urn:microsoft.com/office/officeart/2005/8/layout/vList2" loCatId="list" qsTypeId="urn:microsoft.com/office/officeart/2005/8/quickstyle/3d1" qsCatId="3D" csTypeId="urn:microsoft.com/office/officeart/2005/8/colors/accent0_1" csCatId="mainScheme"/>
      <dgm:spPr/>
      <dgm:t>
        <a:bodyPr/>
        <a:lstStyle/>
        <a:p>
          <a:endParaRPr lang="zh-CN" altLang="en-US"/>
        </a:p>
      </dgm:t>
    </dgm:pt>
    <dgm:pt modelId="{EBF11914-690A-42B0-B871-9B46E2DF5F36}">
      <dgm:prSet/>
      <dgm:spPr/>
      <dgm:t>
        <a:bodyPr/>
        <a:lstStyle/>
        <a:p>
          <a:pPr rtl="0"/>
          <a:r>
            <a:rPr lang="zh-CN" baseline="0" dirty="0" smtClean="0"/>
            <a:t>目前开源里，就</a:t>
          </a:r>
          <a:r>
            <a:rPr lang="en-US" baseline="0" dirty="0" err="1" smtClean="0"/>
            <a:t>Ceph</a:t>
          </a:r>
          <a:r>
            <a:rPr lang="zh-CN" baseline="0" dirty="0" smtClean="0"/>
            <a:t>和</a:t>
          </a:r>
          <a:r>
            <a:rPr lang="en-US" baseline="0" dirty="0" smtClean="0"/>
            <a:t>sheepdog</a:t>
          </a:r>
          <a:r>
            <a:rPr lang="zh-CN" baseline="0" dirty="0" smtClean="0"/>
            <a:t>能实现</a:t>
          </a:r>
          <a:r>
            <a:rPr lang="en-US" baseline="0" dirty="0" smtClean="0"/>
            <a:t>EBS</a:t>
          </a:r>
          <a:r>
            <a:rPr lang="zh-CN" baseline="0" dirty="0" smtClean="0"/>
            <a:t>的功能。</a:t>
          </a:r>
          <a:endParaRPr lang="zh-CN" dirty="0"/>
        </a:p>
      </dgm:t>
    </dgm:pt>
    <dgm:pt modelId="{22D9BDB0-5F2A-4C59-8A09-B3CC57D29349}" type="parTrans" cxnId="{DB12F379-03DA-4723-8ABD-577B4621790A}">
      <dgm:prSet/>
      <dgm:spPr/>
      <dgm:t>
        <a:bodyPr/>
        <a:lstStyle/>
        <a:p>
          <a:endParaRPr lang="zh-CN" altLang="en-US"/>
        </a:p>
      </dgm:t>
    </dgm:pt>
    <dgm:pt modelId="{45C7A023-7B47-45C1-B149-1D765034B89D}" type="sibTrans" cxnId="{DB12F379-03DA-4723-8ABD-577B4621790A}">
      <dgm:prSet/>
      <dgm:spPr/>
      <dgm:t>
        <a:bodyPr/>
        <a:lstStyle/>
        <a:p>
          <a:endParaRPr lang="zh-CN" altLang="en-US"/>
        </a:p>
      </dgm:t>
    </dgm:pt>
    <dgm:pt modelId="{A6C9FE38-CA31-4BBD-A276-CE90FB712D42}">
      <dgm:prSet/>
      <dgm:spPr/>
      <dgm:t>
        <a:bodyPr/>
        <a:lstStyle/>
        <a:p>
          <a:pPr rtl="0"/>
          <a:r>
            <a:rPr lang="zh-CN" baseline="0" dirty="0" smtClean="0"/>
            <a:t>目前</a:t>
          </a:r>
          <a:r>
            <a:rPr lang="en-US" baseline="0" dirty="0" smtClean="0"/>
            <a:t>sheepdog</a:t>
          </a:r>
          <a:r>
            <a:rPr lang="zh-CN" baseline="0" dirty="0" smtClean="0"/>
            <a:t>，只能支持</a:t>
          </a:r>
          <a:r>
            <a:rPr lang="en-US" baseline="0" dirty="0" err="1" smtClean="0"/>
            <a:t>kvm</a:t>
          </a:r>
          <a:r>
            <a:rPr lang="zh-CN" baseline="0" dirty="0" smtClean="0"/>
            <a:t>。</a:t>
          </a:r>
          <a:endParaRPr lang="zh-CN" dirty="0"/>
        </a:p>
      </dgm:t>
    </dgm:pt>
    <dgm:pt modelId="{EBBF9BCD-1FB0-401F-BAB2-6560B8BCBF16}" type="parTrans" cxnId="{CC7FBCA4-C736-4B09-963F-3B38FC2B6193}">
      <dgm:prSet/>
      <dgm:spPr/>
      <dgm:t>
        <a:bodyPr/>
        <a:lstStyle/>
        <a:p>
          <a:endParaRPr lang="zh-CN" altLang="en-US"/>
        </a:p>
      </dgm:t>
    </dgm:pt>
    <dgm:pt modelId="{6997A534-C362-46C2-BA32-A85789875311}" type="sibTrans" cxnId="{CC7FBCA4-C736-4B09-963F-3B38FC2B6193}">
      <dgm:prSet/>
      <dgm:spPr/>
      <dgm:t>
        <a:bodyPr/>
        <a:lstStyle/>
        <a:p>
          <a:endParaRPr lang="zh-CN" altLang="en-US"/>
        </a:p>
      </dgm:t>
    </dgm:pt>
    <dgm:pt modelId="{E1A0DDF5-DBBF-47CC-A616-08B430C73287}">
      <dgm:prSet/>
      <dgm:spPr/>
      <dgm:t>
        <a:bodyPr/>
        <a:lstStyle/>
        <a:p>
          <a:pPr rtl="0"/>
          <a:r>
            <a:rPr lang="en-US" baseline="0" dirty="0" err="1" smtClean="0"/>
            <a:t>Ceph</a:t>
          </a:r>
          <a:r>
            <a:rPr lang="zh-CN" baseline="0" dirty="0" smtClean="0"/>
            <a:t>同时支持文件存储、对象存储及块存储。</a:t>
          </a:r>
          <a:endParaRPr lang="en-US" baseline="0" dirty="0"/>
        </a:p>
      </dgm:t>
    </dgm:pt>
    <dgm:pt modelId="{1880ED14-6904-41AD-9A62-5B9086352C62}" type="parTrans" cxnId="{EE9D6761-971B-4699-9218-FFCE5D5CC809}">
      <dgm:prSet/>
      <dgm:spPr/>
      <dgm:t>
        <a:bodyPr/>
        <a:lstStyle/>
        <a:p>
          <a:endParaRPr lang="zh-CN" altLang="en-US"/>
        </a:p>
      </dgm:t>
    </dgm:pt>
    <dgm:pt modelId="{6089D9F4-9456-4EF0-A9FD-B4B3837325FD}" type="sibTrans" cxnId="{EE9D6761-971B-4699-9218-FFCE5D5CC809}">
      <dgm:prSet/>
      <dgm:spPr/>
      <dgm:t>
        <a:bodyPr/>
        <a:lstStyle/>
        <a:p>
          <a:endParaRPr lang="zh-CN" altLang="en-US"/>
        </a:p>
      </dgm:t>
    </dgm:pt>
    <dgm:pt modelId="{4FE11FAE-773F-4858-95FF-46E2AA22B122}">
      <dgm:prSet/>
      <dgm:spPr/>
      <dgm:t>
        <a:bodyPr/>
        <a:lstStyle/>
        <a:p>
          <a:pPr rtl="0"/>
          <a:r>
            <a:rPr lang="en-US" baseline="0" dirty="0" err="1" smtClean="0"/>
            <a:t>Dreamhost</a:t>
          </a:r>
          <a:r>
            <a:rPr lang="zh-CN" baseline="0" dirty="0" smtClean="0"/>
            <a:t>一直都在测试</a:t>
          </a:r>
          <a:r>
            <a:rPr lang="en-US" baseline="0" dirty="0" err="1" smtClean="0"/>
            <a:t>Ceph</a:t>
          </a:r>
          <a:r>
            <a:rPr lang="zh-CN" baseline="0" dirty="0" smtClean="0"/>
            <a:t>，推出了基于</a:t>
          </a:r>
          <a:r>
            <a:rPr lang="en-US" baseline="0" dirty="0" err="1" smtClean="0"/>
            <a:t>ceph</a:t>
          </a:r>
          <a:r>
            <a:rPr lang="zh-CN" baseline="0" dirty="0" smtClean="0"/>
            <a:t>的对象存储服务</a:t>
          </a:r>
          <a:endParaRPr lang="en-US" baseline="0" dirty="0"/>
        </a:p>
      </dgm:t>
    </dgm:pt>
    <dgm:pt modelId="{F5883FEE-F6AA-4305-A17B-40ABFBF27711}" type="parTrans" cxnId="{5E46CFB0-8796-48F7-B2D1-B7F028C3732D}">
      <dgm:prSet/>
      <dgm:spPr/>
      <dgm:t>
        <a:bodyPr/>
        <a:lstStyle/>
        <a:p>
          <a:endParaRPr lang="zh-CN" altLang="en-US"/>
        </a:p>
      </dgm:t>
    </dgm:pt>
    <dgm:pt modelId="{3618F8A2-C248-4066-BECC-329BE6E6F3C7}" type="sibTrans" cxnId="{5E46CFB0-8796-48F7-B2D1-B7F028C3732D}">
      <dgm:prSet/>
      <dgm:spPr/>
      <dgm:t>
        <a:bodyPr/>
        <a:lstStyle/>
        <a:p>
          <a:endParaRPr lang="zh-CN" altLang="en-US"/>
        </a:p>
      </dgm:t>
    </dgm:pt>
    <dgm:pt modelId="{C777ED7D-751C-4572-A979-CD4E6E3FDBB5}">
      <dgm:prSet/>
      <dgm:spPr/>
      <dgm:t>
        <a:bodyPr/>
        <a:lstStyle/>
        <a:p>
          <a:pPr rtl="0"/>
          <a:r>
            <a:rPr lang="zh-CN" baseline="0" dirty="0" smtClean="0"/>
            <a:t>近日， </a:t>
          </a:r>
          <a:r>
            <a:rPr lang="en-US" baseline="0" dirty="0" err="1" smtClean="0"/>
            <a:t>Inktank</a:t>
          </a:r>
          <a:r>
            <a:rPr lang="zh-CN" baseline="0" dirty="0" smtClean="0"/>
            <a:t>和</a:t>
          </a:r>
          <a:r>
            <a:rPr lang="en-US" baseline="0" dirty="0" smtClean="0"/>
            <a:t>SUSE</a:t>
          </a:r>
          <a:r>
            <a:rPr lang="zh-CN" baseline="0" dirty="0" smtClean="0"/>
            <a:t>公司宣布战略合作，联合为作为</a:t>
          </a:r>
          <a:r>
            <a:rPr lang="en-US" baseline="0" dirty="0" smtClean="0"/>
            <a:t>SUSE Cloud</a:t>
          </a:r>
          <a:r>
            <a:rPr lang="zh-CN" baseline="0" dirty="0" smtClean="0"/>
            <a:t>一部分的</a:t>
          </a:r>
          <a:r>
            <a:rPr lang="en-US" baseline="0" dirty="0" err="1" smtClean="0"/>
            <a:t>Ceph</a:t>
          </a:r>
          <a:r>
            <a:rPr lang="en-US" baseline="0" dirty="0" smtClean="0"/>
            <a:t> Distributed Storage System</a:t>
          </a:r>
          <a:r>
            <a:rPr lang="zh-CN" baseline="0" dirty="0" smtClean="0"/>
            <a:t>提供企业级支持</a:t>
          </a:r>
          <a:endParaRPr lang="en-US" baseline="0" dirty="0"/>
        </a:p>
      </dgm:t>
    </dgm:pt>
    <dgm:pt modelId="{B792DFAF-1EFA-45AA-AB65-D973C0C3733B}" type="parTrans" cxnId="{9AD30DF3-6038-4B1E-A3C4-D40A9877222E}">
      <dgm:prSet/>
      <dgm:spPr/>
      <dgm:t>
        <a:bodyPr/>
        <a:lstStyle/>
        <a:p>
          <a:endParaRPr lang="zh-CN" altLang="en-US"/>
        </a:p>
      </dgm:t>
    </dgm:pt>
    <dgm:pt modelId="{08BF8EC0-E764-42E9-B44D-3657D2C408B9}" type="sibTrans" cxnId="{9AD30DF3-6038-4B1E-A3C4-D40A9877222E}">
      <dgm:prSet/>
      <dgm:spPr/>
      <dgm:t>
        <a:bodyPr/>
        <a:lstStyle/>
        <a:p>
          <a:endParaRPr lang="zh-CN" altLang="en-US"/>
        </a:p>
      </dgm:t>
    </dgm:pt>
    <dgm:pt modelId="{A769CAB6-67F3-49ED-AE3A-2D698FF80D34}">
      <dgm:prSet/>
      <dgm:spPr/>
      <dgm:t>
        <a:bodyPr/>
        <a:lstStyle/>
        <a:p>
          <a:pPr rtl="0"/>
          <a:r>
            <a:rPr lang="en-US" baseline="0" dirty="0" err="1" smtClean="0"/>
            <a:t>ceph</a:t>
          </a:r>
          <a:r>
            <a:rPr lang="zh-CN" baseline="0" dirty="0" smtClean="0"/>
            <a:t>的</a:t>
          </a:r>
          <a:r>
            <a:rPr lang="en-US" baseline="0" dirty="0" smtClean="0"/>
            <a:t>RBD</a:t>
          </a:r>
          <a:r>
            <a:rPr lang="zh-CN" baseline="0" dirty="0" smtClean="0"/>
            <a:t>已经可以作为</a:t>
          </a:r>
          <a:r>
            <a:rPr lang="en-US" baseline="0" dirty="0" err="1" smtClean="0"/>
            <a:t>OpenStack</a:t>
          </a:r>
          <a:r>
            <a:rPr lang="zh-CN" baseline="0" dirty="0" smtClean="0"/>
            <a:t>的后端存储</a:t>
          </a:r>
          <a:endParaRPr lang="zh-CN" dirty="0"/>
        </a:p>
      </dgm:t>
    </dgm:pt>
    <dgm:pt modelId="{1D5E6535-ECE3-4AF4-8BA1-EBB5CB55326A}" type="parTrans" cxnId="{5F98DDC0-B1ED-479B-ABC7-079B0C54343D}">
      <dgm:prSet/>
      <dgm:spPr/>
      <dgm:t>
        <a:bodyPr/>
        <a:lstStyle/>
        <a:p>
          <a:endParaRPr lang="zh-CN" altLang="en-US"/>
        </a:p>
      </dgm:t>
    </dgm:pt>
    <dgm:pt modelId="{8F5A4F40-ADF6-45E3-B0ED-0B78217FDEA6}" type="sibTrans" cxnId="{5F98DDC0-B1ED-479B-ABC7-079B0C54343D}">
      <dgm:prSet/>
      <dgm:spPr/>
      <dgm:t>
        <a:bodyPr/>
        <a:lstStyle/>
        <a:p>
          <a:endParaRPr lang="zh-CN" altLang="en-US"/>
        </a:p>
      </dgm:t>
    </dgm:pt>
    <dgm:pt modelId="{EA0ABCAB-2FCE-4758-B1B2-143B157ED219}">
      <dgm:prSet/>
      <dgm:spPr/>
      <dgm:t>
        <a:bodyPr/>
        <a:lstStyle/>
        <a:p>
          <a:pPr rtl="0"/>
          <a:r>
            <a:rPr lang="zh-CN" baseline="0" dirty="0" smtClean="0"/>
            <a:t>目前的</a:t>
          </a:r>
          <a:r>
            <a:rPr lang="en-US" baseline="0" dirty="0" err="1" smtClean="0"/>
            <a:t>OpenStack</a:t>
          </a:r>
          <a:r>
            <a:rPr lang="en-US" baseline="0" dirty="0" smtClean="0"/>
            <a:t> Cinder</a:t>
          </a:r>
          <a:r>
            <a:rPr lang="zh-CN" baseline="0" dirty="0" smtClean="0"/>
            <a:t>的核心成员里有</a:t>
          </a:r>
          <a:r>
            <a:rPr lang="en-US" baseline="0" dirty="0" err="1" smtClean="0"/>
            <a:t>Ceph</a:t>
          </a:r>
          <a:r>
            <a:rPr lang="zh-CN" baseline="0" dirty="0" smtClean="0"/>
            <a:t>的开发者参与。</a:t>
          </a:r>
          <a:endParaRPr lang="en-US" baseline="0" dirty="0"/>
        </a:p>
      </dgm:t>
    </dgm:pt>
    <dgm:pt modelId="{F3248086-5F2F-4A89-8599-31008265D7BC}" type="parTrans" cxnId="{1861C459-ECF7-4D1A-8A76-433A0ABFAA07}">
      <dgm:prSet/>
      <dgm:spPr/>
      <dgm:t>
        <a:bodyPr/>
        <a:lstStyle/>
        <a:p>
          <a:endParaRPr lang="zh-CN" altLang="en-US"/>
        </a:p>
      </dgm:t>
    </dgm:pt>
    <dgm:pt modelId="{2F611E05-18AE-4550-9E30-C86C9E999332}" type="sibTrans" cxnId="{1861C459-ECF7-4D1A-8A76-433A0ABFAA07}">
      <dgm:prSet/>
      <dgm:spPr/>
      <dgm:t>
        <a:bodyPr/>
        <a:lstStyle/>
        <a:p>
          <a:endParaRPr lang="zh-CN" altLang="en-US"/>
        </a:p>
      </dgm:t>
    </dgm:pt>
    <dgm:pt modelId="{D0701CD3-2730-4A25-BBC5-1135800D37BA}" type="pres">
      <dgm:prSet presAssocID="{BF0C5540-1B26-436E-B5F9-B1963A14A23D}" presName="linear" presStyleCnt="0">
        <dgm:presLayoutVars>
          <dgm:animLvl val="lvl"/>
          <dgm:resizeHandles val="exact"/>
        </dgm:presLayoutVars>
      </dgm:prSet>
      <dgm:spPr/>
      <dgm:t>
        <a:bodyPr/>
        <a:lstStyle/>
        <a:p>
          <a:endParaRPr lang="zh-CN" altLang="en-US"/>
        </a:p>
      </dgm:t>
    </dgm:pt>
    <dgm:pt modelId="{A2021D58-8F6A-4E1F-B7B6-B83C527A3D83}" type="pres">
      <dgm:prSet presAssocID="{EBF11914-690A-42B0-B871-9B46E2DF5F36}" presName="parentText" presStyleLbl="node1" presStyleIdx="0" presStyleCnt="7">
        <dgm:presLayoutVars>
          <dgm:chMax val="0"/>
          <dgm:bulletEnabled val="1"/>
        </dgm:presLayoutVars>
      </dgm:prSet>
      <dgm:spPr/>
      <dgm:t>
        <a:bodyPr/>
        <a:lstStyle/>
        <a:p>
          <a:endParaRPr lang="zh-CN" altLang="en-US"/>
        </a:p>
      </dgm:t>
    </dgm:pt>
    <dgm:pt modelId="{B351F0C0-9C3D-4E5D-8E70-98B1F43DA950}" type="pres">
      <dgm:prSet presAssocID="{45C7A023-7B47-45C1-B149-1D765034B89D}" presName="spacer" presStyleCnt="0"/>
      <dgm:spPr/>
    </dgm:pt>
    <dgm:pt modelId="{BAB78684-EB38-46EE-BCED-FF6C82A7FA22}" type="pres">
      <dgm:prSet presAssocID="{A6C9FE38-CA31-4BBD-A276-CE90FB712D42}" presName="parentText" presStyleLbl="node1" presStyleIdx="1" presStyleCnt="7">
        <dgm:presLayoutVars>
          <dgm:chMax val="0"/>
          <dgm:bulletEnabled val="1"/>
        </dgm:presLayoutVars>
      </dgm:prSet>
      <dgm:spPr/>
      <dgm:t>
        <a:bodyPr/>
        <a:lstStyle/>
        <a:p>
          <a:endParaRPr lang="zh-CN" altLang="en-US"/>
        </a:p>
      </dgm:t>
    </dgm:pt>
    <dgm:pt modelId="{EC78C493-7AE5-4E0B-B821-8BB6A3BDBA0C}" type="pres">
      <dgm:prSet presAssocID="{6997A534-C362-46C2-BA32-A85789875311}" presName="spacer" presStyleCnt="0"/>
      <dgm:spPr/>
    </dgm:pt>
    <dgm:pt modelId="{76C15EEA-E415-45FA-8325-014D72B83F5E}" type="pres">
      <dgm:prSet presAssocID="{E1A0DDF5-DBBF-47CC-A616-08B430C73287}" presName="parentText" presStyleLbl="node1" presStyleIdx="2" presStyleCnt="7">
        <dgm:presLayoutVars>
          <dgm:chMax val="0"/>
          <dgm:bulletEnabled val="1"/>
        </dgm:presLayoutVars>
      </dgm:prSet>
      <dgm:spPr/>
      <dgm:t>
        <a:bodyPr/>
        <a:lstStyle/>
        <a:p>
          <a:endParaRPr lang="zh-CN" altLang="en-US"/>
        </a:p>
      </dgm:t>
    </dgm:pt>
    <dgm:pt modelId="{3FA319DC-AD8E-4EDE-BF52-4926008B17A7}" type="pres">
      <dgm:prSet presAssocID="{6089D9F4-9456-4EF0-A9FD-B4B3837325FD}" presName="spacer" presStyleCnt="0"/>
      <dgm:spPr/>
    </dgm:pt>
    <dgm:pt modelId="{AAD46285-AC1C-453D-9A80-2F440B8FFDEC}" type="pres">
      <dgm:prSet presAssocID="{4FE11FAE-773F-4858-95FF-46E2AA22B122}" presName="parentText" presStyleLbl="node1" presStyleIdx="3" presStyleCnt="7">
        <dgm:presLayoutVars>
          <dgm:chMax val="0"/>
          <dgm:bulletEnabled val="1"/>
        </dgm:presLayoutVars>
      </dgm:prSet>
      <dgm:spPr/>
      <dgm:t>
        <a:bodyPr/>
        <a:lstStyle/>
        <a:p>
          <a:endParaRPr lang="zh-CN" altLang="en-US"/>
        </a:p>
      </dgm:t>
    </dgm:pt>
    <dgm:pt modelId="{6EBDB966-2D8D-49C8-AA8B-9ED48DAC5221}" type="pres">
      <dgm:prSet presAssocID="{3618F8A2-C248-4066-BECC-329BE6E6F3C7}" presName="spacer" presStyleCnt="0"/>
      <dgm:spPr/>
    </dgm:pt>
    <dgm:pt modelId="{7D7AEC9B-C4A3-4133-BEDB-F8D835D23611}" type="pres">
      <dgm:prSet presAssocID="{C777ED7D-751C-4572-A979-CD4E6E3FDBB5}" presName="parentText" presStyleLbl="node1" presStyleIdx="4" presStyleCnt="7">
        <dgm:presLayoutVars>
          <dgm:chMax val="0"/>
          <dgm:bulletEnabled val="1"/>
        </dgm:presLayoutVars>
      </dgm:prSet>
      <dgm:spPr/>
      <dgm:t>
        <a:bodyPr/>
        <a:lstStyle/>
        <a:p>
          <a:endParaRPr lang="zh-CN" altLang="en-US"/>
        </a:p>
      </dgm:t>
    </dgm:pt>
    <dgm:pt modelId="{B2B54568-5CB0-491F-997D-5BB4FD087A10}" type="pres">
      <dgm:prSet presAssocID="{08BF8EC0-E764-42E9-B44D-3657D2C408B9}" presName="spacer" presStyleCnt="0"/>
      <dgm:spPr/>
    </dgm:pt>
    <dgm:pt modelId="{AA9A1C4A-ED8A-4384-A67F-3EC1F9AF5413}" type="pres">
      <dgm:prSet presAssocID="{A769CAB6-67F3-49ED-AE3A-2D698FF80D34}" presName="parentText" presStyleLbl="node1" presStyleIdx="5" presStyleCnt="7">
        <dgm:presLayoutVars>
          <dgm:chMax val="0"/>
          <dgm:bulletEnabled val="1"/>
        </dgm:presLayoutVars>
      </dgm:prSet>
      <dgm:spPr/>
      <dgm:t>
        <a:bodyPr/>
        <a:lstStyle/>
        <a:p>
          <a:endParaRPr lang="zh-CN" altLang="en-US"/>
        </a:p>
      </dgm:t>
    </dgm:pt>
    <dgm:pt modelId="{3FB2B083-EA67-4F9A-B0A2-21D649293B96}" type="pres">
      <dgm:prSet presAssocID="{8F5A4F40-ADF6-45E3-B0ED-0B78217FDEA6}" presName="spacer" presStyleCnt="0"/>
      <dgm:spPr/>
    </dgm:pt>
    <dgm:pt modelId="{5FB5B87C-7D49-4C05-A49A-7C882305D33A}" type="pres">
      <dgm:prSet presAssocID="{EA0ABCAB-2FCE-4758-B1B2-143B157ED219}" presName="parentText" presStyleLbl="node1" presStyleIdx="6" presStyleCnt="7">
        <dgm:presLayoutVars>
          <dgm:chMax val="0"/>
          <dgm:bulletEnabled val="1"/>
        </dgm:presLayoutVars>
      </dgm:prSet>
      <dgm:spPr/>
      <dgm:t>
        <a:bodyPr/>
        <a:lstStyle/>
        <a:p>
          <a:endParaRPr lang="zh-CN" altLang="en-US"/>
        </a:p>
      </dgm:t>
    </dgm:pt>
  </dgm:ptLst>
  <dgm:cxnLst>
    <dgm:cxn modelId="{79F29F23-22AB-46B3-8B9C-20062DEC845A}" type="presOf" srcId="{A769CAB6-67F3-49ED-AE3A-2D698FF80D34}" destId="{AA9A1C4A-ED8A-4384-A67F-3EC1F9AF5413}" srcOrd="0" destOrd="0" presId="urn:microsoft.com/office/officeart/2005/8/layout/vList2"/>
    <dgm:cxn modelId="{34CFFD38-F5BB-4338-96E5-DA694A79DC12}" type="presOf" srcId="{EBF11914-690A-42B0-B871-9B46E2DF5F36}" destId="{A2021D58-8F6A-4E1F-B7B6-B83C527A3D83}" srcOrd="0" destOrd="0" presId="urn:microsoft.com/office/officeart/2005/8/layout/vList2"/>
    <dgm:cxn modelId="{5E46CFB0-8796-48F7-B2D1-B7F028C3732D}" srcId="{BF0C5540-1B26-436E-B5F9-B1963A14A23D}" destId="{4FE11FAE-773F-4858-95FF-46E2AA22B122}" srcOrd="3" destOrd="0" parTransId="{F5883FEE-F6AA-4305-A17B-40ABFBF27711}" sibTransId="{3618F8A2-C248-4066-BECC-329BE6E6F3C7}"/>
    <dgm:cxn modelId="{D22EAFA6-9412-4CC5-AE35-2CEE2E9CF892}" type="presOf" srcId="{4FE11FAE-773F-4858-95FF-46E2AA22B122}" destId="{AAD46285-AC1C-453D-9A80-2F440B8FFDEC}" srcOrd="0" destOrd="0" presId="urn:microsoft.com/office/officeart/2005/8/layout/vList2"/>
    <dgm:cxn modelId="{DB12F379-03DA-4723-8ABD-577B4621790A}" srcId="{BF0C5540-1B26-436E-B5F9-B1963A14A23D}" destId="{EBF11914-690A-42B0-B871-9B46E2DF5F36}" srcOrd="0" destOrd="0" parTransId="{22D9BDB0-5F2A-4C59-8A09-B3CC57D29349}" sibTransId="{45C7A023-7B47-45C1-B149-1D765034B89D}"/>
    <dgm:cxn modelId="{CC7FBCA4-C736-4B09-963F-3B38FC2B6193}" srcId="{BF0C5540-1B26-436E-B5F9-B1963A14A23D}" destId="{A6C9FE38-CA31-4BBD-A276-CE90FB712D42}" srcOrd="1" destOrd="0" parTransId="{EBBF9BCD-1FB0-401F-BAB2-6560B8BCBF16}" sibTransId="{6997A534-C362-46C2-BA32-A85789875311}"/>
    <dgm:cxn modelId="{99874FD0-92A6-42F7-8E78-C7E56DA7536F}" type="presOf" srcId="{E1A0DDF5-DBBF-47CC-A616-08B430C73287}" destId="{76C15EEA-E415-45FA-8325-014D72B83F5E}" srcOrd="0" destOrd="0" presId="urn:microsoft.com/office/officeart/2005/8/layout/vList2"/>
    <dgm:cxn modelId="{1861C459-ECF7-4D1A-8A76-433A0ABFAA07}" srcId="{BF0C5540-1B26-436E-B5F9-B1963A14A23D}" destId="{EA0ABCAB-2FCE-4758-B1B2-143B157ED219}" srcOrd="6" destOrd="0" parTransId="{F3248086-5F2F-4A89-8599-31008265D7BC}" sibTransId="{2F611E05-18AE-4550-9E30-C86C9E999332}"/>
    <dgm:cxn modelId="{9AD30DF3-6038-4B1E-A3C4-D40A9877222E}" srcId="{BF0C5540-1B26-436E-B5F9-B1963A14A23D}" destId="{C777ED7D-751C-4572-A979-CD4E6E3FDBB5}" srcOrd="4" destOrd="0" parTransId="{B792DFAF-1EFA-45AA-AB65-D973C0C3733B}" sibTransId="{08BF8EC0-E764-42E9-B44D-3657D2C408B9}"/>
    <dgm:cxn modelId="{FF09B0E1-E874-4AED-86C0-FDA5381A6BBE}" type="presOf" srcId="{BF0C5540-1B26-436E-B5F9-B1963A14A23D}" destId="{D0701CD3-2730-4A25-BBC5-1135800D37BA}" srcOrd="0" destOrd="0" presId="urn:microsoft.com/office/officeart/2005/8/layout/vList2"/>
    <dgm:cxn modelId="{31C158C0-957A-45D1-9151-5F0B2444C396}" type="presOf" srcId="{C777ED7D-751C-4572-A979-CD4E6E3FDBB5}" destId="{7D7AEC9B-C4A3-4133-BEDB-F8D835D23611}" srcOrd="0" destOrd="0" presId="urn:microsoft.com/office/officeart/2005/8/layout/vList2"/>
    <dgm:cxn modelId="{EE9D6761-971B-4699-9218-FFCE5D5CC809}" srcId="{BF0C5540-1B26-436E-B5F9-B1963A14A23D}" destId="{E1A0DDF5-DBBF-47CC-A616-08B430C73287}" srcOrd="2" destOrd="0" parTransId="{1880ED14-6904-41AD-9A62-5B9086352C62}" sibTransId="{6089D9F4-9456-4EF0-A9FD-B4B3837325FD}"/>
    <dgm:cxn modelId="{5F98DDC0-B1ED-479B-ABC7-079B0C54343D}" srcId="{BF0C5540-1B26-436E-B5F9-B1963A14A23D}" destId="{A769CAB6-67F3-49ED-AE3A-2D698FF80D34}" srcOrd="5" destOrd="0" parTransId="{1D5E6535-ECE3-4AF4-8BA1-EBB5CB55326A}" sibTransId="{8F5A4F40-ADF6-45E3-B0ED-0B78217FDEA6}"/>
    <dgm:cxn modelId="{27F7D2E6-72AE-4C66-8411-F834D58B4CE6}" type="presOf" srcId="{A6C9FE38-CA31-4BBD-A276-CE90FB712D42}" destId="{BAB78684-EB38-46EE-BCED-FF6C82A7FA22}" srcOrd="0" destOrd="0" presId="urn:microsoft.com/office/officeart/2005/8/layout/vList2"/>
    <dgm:cxn modelId="{C1D827A6-6D19-43B1-9963-4E25C6A767EB}" type="presOf" srcId="{EA0ABCAB-2FCE-4758-B1B2-143B157ED219}" destId="{5FB5B87C-7D49-4C05-A49A-7C882305D33A}" srcOrd="0" destOrd="0" presId="urn:microsoft.com/office/officeart/2005/8/layout/vList2"/>
    <dgm:cxn modelId="{1B476111-B5C8-473D-8F34-E5C4E6483E84}" type="presParOf" srcId="{D0701CD3-2730-4A25-BBC5-1135800D37BA}" destId="{A2021D58-8F6A-4E1F-B7B6-B83C527A3D83}" srcOrd="0" destOrd="0" presId="urn:microsoft.com/office/officeart/2005/8/layout/vList2"/>
    <dgm:cxn modelId="{39A48FDA-0EFB-4978-8C56-32FECBAEB2C2}" type="presParOf" srcId="{D0701CD3-2730-4A25-BBC5-1135800D37BA}" destId="{B351F0C0-9C3D-4E5D-8E70-98B1F43DA950}" srcOrd="1" destOrd="0" presId="urn:microsoft.com/office/officeart/2005/8/layout/vList2"/>
    <dgm:cxn modelId="{BDB74102-E40B-4C7C-90E6-AD244064D132}" type="presParOf" srcId="{D0701CD3-2730-4A25-BBC5-1135800D37BA}" destId="{BAB78684-EB38-46EE-BCED-FF6C82A7FA22}" srcOrd="2" destOrd="0" presId="urn:microsoft.com/office/officeart/2005/8/layout/vList2"/>
    <dgm:cxn modelId="{DF6416EA-5160-4661-9F25-2F08084F8C40}" type="presParOf" srcId="{D0701CD3-2730-4A25-BBC5-1135800D37BA}" destId="{EC78C493-7AE5-4E0B-B821-8BB6A3BDBA0C}" srcOrd="3" destOrd="0" presId="urn:microsoft.com/office/officeart/2005/8/layout/vList2"/>
    <dgm:cxn modelId="{F0FDD5B5-19EE-4E3D-8EC2-2584F928E166}" type="presParOf" srcId="{D0701CD3-2730-4A25-BBC5-1135800D37BA}" destId="{76C15EEA-E415-45FA-8325-014D72B83F5E}" srcOrd="4" destOrd="0" presId="urn:microsoft.com/office/officeart/2005/8/layout/vList2"/>
    <dgm:cxn modelId="{B4514FE1-DF9B-4C73-83B5-2EDDE2360C3E}" type="presParOf" srcId="{D0701CD3-2730-4A25-BBC5-1135800D37BA}" destId="{3FA319DC-AD8E-4EDE-BF52-4926008B17A7}" srcOrd="5" destOrd="0" presId="urn:microsoft.com/office/officeart/2005/8/layout/vList2"/>
    <dgm:cxn modelId="{70876587-40D9-4D75-8913-EC85F60AAF6E}" type="presParOf" srcId="{D0701CD3-2730-4A25-BBC5-1135800D37BA}" destId="{AAD46285-AC1C-453D-9A80-2F440B8FFDEC}" srcOrd="6" destOrd="0" presId="urn:microsoft.com/office/officeart/2005/8/layout/vList2"/>
    <dgm:cxn modelId="{421CD219-8F66-4BEF-9635-76A765159D93}" type="presParOf" srcId="{D0701CD3-2730-4A25-BBC5-1135800D37BA}" destId="{6EBDB966-2D8D-49C8-AA8B-9ED48DAC5221}" srcOrd="7" destOrd="0" presId="urn:microsoft.com/office/officeart/2005/8/layout/vList2"/>
    <dgm:cxn modelId="{8C27104C-7195-4B25-BA48-10AF938D8C27}" type="presParOf" srcId="{D0701CD3-2730-4A25-BBC5-1135800D37BA}" destId="{7D7AEC9B-C4A3-4133-BEDB-F8D835D23611}" srcOrd="8" destOrd="0" presId="urn:microsoft.com/office/officeart/2005/8/layout/vList2"/>
    <dgm:cxn modelId="{CC61D8DB-E6B0-409D-9A06-6FE8870EF64F}" type="presParOf" srcId="{D0701CD3-2730-4A25-BBC5-1135800D37BA}" destId="{B2B54568-5CB0-491F-997D-5BB4FD087A10}" srcOrd="9" destOrd="0" presId="urn:microsoft.com/office/officeart/2005/8/layout/vList2"/>
    <dgm:cxn modelId="{BFAD6A62-8AE5-45C7-9E2A-1CCFC2269849}" type="presParOf" srcId="{D0701CD3-2730-4A25-BBC5-1135800D37BA}" destId="{AA9A1C4A-ED8A-4384-A67F-3EC1F9AF5413}" srcOrd="10" destOrd="0" presId="urn:microsoft.com/office/officeart/2005/8/layout/vList2"/>
    <dgm:cxn modelId="{FC234253-A8D3-4350-A6A4-95BFC6980FB6}" type="presParOf" srcId="{D0701CD3-2730-4A25-BBC5-1135800D37BA}" destId="{3FB2B083-EA67-4F9A-B0A2-21D649293B96}" srcOrd="11" destOrd="0" presId="urn:microsoft.com/office/officeart/2005/8/layout/vList2"/>
    <dgm:cxn modelId="{A783302D-A423-4213-9148-6A3D32ABF864}" type="presParOf" srcId="{D0701CD3-2730-4A25-BBC5-1135800D37BA}" destId="{5FB5B87C-7D49-4C05-A49A-7C882305D33A}"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4B21D99-5B99-4CCD-80B0-C4673DACA600}" type="doc">
      <dgm:prSet loTypeId="urn:microsoft.com/office/officeart/2005/8/layout/vList2" loCatId="list" qsTypeId="urn:microsoft.com/office/officeart/2005/8/quickstyle/3d1" qsCatId="3D" csTypeId="urn:microsoft.com/office/officeart/2005/8/colors/accent0_1" csCatId="mainScheme" phldr="1"/>
      <dgm:spPr/>
      <dgm:t>
        <a:bodyPr/>
        <a:lstStyle/>
        <a:p>
          <a:endParaRPr lang="zh-CN" altLang="en-US"/>
        </a:p>
      </dgm:t>
    </dgm:pt>
    <dgm:pt modelId="{80C308E8-B421-4150-9C45-89FDA5116DCB}">
      <dgm:prSet/>
      <dgm:spPr/>
      <dgm:t>
        <a:bodyPr/>
        <a:lstStyle/>
        <a:p>
          <a:pPr rtl="0"/>
          <a:r>
            <a:rPr lang="en-US" baseline="0" dirty="0" smtClean="0"/>
            <a:t>cinder</a:t>
          </a:r>
          <a:r>
            <a:rPr lang="zh-CN" baseline="0" dirty="0" smtClean="0"/>
            <a:t>是一个资源管理系统、负责存储资源的分配</a:t>
          </a:r>
          <a:endParaRPr lang="en-US" baseline="0" dirty="0"/>
        </a:p>
      </dgm:t>
    </dgm:pt>
    <dgm:pt modelId="{E442AFEA-9981-4847-B0C4-7C2B12664F70}" type="parTrans" cxnId="{588CDDBF-BCD8-4A8A-ABF4-D0FA84509D26}">
      <dgm:prSet/>
      <dgm:spPr/>
      <dgm:t>
        <a:bodyPr/>
        <a:lstStyle/>
        <a:p>
          <a:endParaRPr lang="zh-CN" altLang="en-US"/>
        </a:p>
      </dgm:t>
    </dgm:pt>
    <dgm:pt modelId="{28B7995F-2F54-42EB-B365-C586DF6BCF66}" type="sibTrans" cxnId="{588CDDBF-BCD8-4A8A-ABF4-D0FA84509D26}">
      <dgm:prSet/>
      <dgm:spPr/>
      <dgm:t>
        <a:bodyPr/>
        <a:lstStyle/>
        <a:p>
          <a:endParaRPr lang="zh-CN" altLang="en-US"/>
        </a:p>
      </dgm:t>
    </dgm:pt>
    <dgm:pt modelId="{0C7C9AA8-0A64-440D-B6C9-917A6EF7E2F1}">
      <dgm:prSet/>
      <dgm:spPr/>
      <dgm:t>
        <a:bodyPr/>
        <a:lstStyle/>
        <a:p>
          <a:pPr rtl="0"/>
          <a:r>
            <a:rPr lang="en-US" baseline="0" dirty="0" smtClean="0"/>
            <a:t>cinder</a:t>
          </a:r>
          <a:r>
            <a:rPr lang="zh-CN" baseline="0" dirty="0" smtClean="0"/>
            <a:t>把不同的后端存储进行封装，向外提供统一的</a:t>
          </a:r>
          <a:r>
            <a:rPr lang="en-US" baseline="0" dirty="0" smtClean="0"/>
            <a:t>API</a:t>
          </a:r>
          <a:endParaRPr lang="en-US" baseline="0" dirty="0"/>
        </a:p>
      </dgm:t>
    </dgm:pt>
    <dgm:pt modelId="{3DC39D69-AF56-4F13-AF26-C9026657831B}" type="parTrans" cxnId="{7BAA84E2-547C-4462-9C05-6305E21A4C2F}">
      <dgm:prSet/>
      <dgm:spPr/>
      <dgm:t>
        <a:bodyPr/>
        <a:lstStyle/>
        <a:p>
          <a:endParaRPr lang="zh-CN" altLang="en-US"/>
        </a:p>
      </dgm:t>
    </dgm:pt>
    <dgm:pt modelId="{D85F5CE1-CD6E-4E00-829E-AFA6E7E550D7}" type="sibTrans" cxnId="{7BAA84E2-547C-4462-9C05-6305E21A4C2F}">
      <dgm:prSet/>
      <dgm:spPr/>
      <dgm:t>
        <a:bodyPr/>
        <a:lstStyle/>
        <a:p>
          <a:endParaRPr lang="zh-CN" altLang="en-US"/>
        </a:p>
      </dgm:t>
    </dgm:pt>
    <dgm:pt modelId="{753A17AC-DDAB-4F62-8776-DAD472EDFA44}">
      <dgm:prSet/>
      <dgm:spPr/>
      <dgm:t>
        <a:bodyPr/>
        <a:lstStyle/>
        <a:p>
          <a:pPr rtl="0"/>
          <a:r>
            <a:rPr lang="en-US" baseline="0" dirty="0" err="1" smtClean="0"/>
            <a:t>openstack</a:t>
          </a:r>
          <a:r>
            <a:rPr lang="zh-CN" baseline="0" dirty="0" smtClean="0"/>
            <a:t>没有开发块设备存储系统，</a:t>
          </a:r>
          <a:r>
            <a:rPr lang="en-US" baseline="0" dirty="0" err="1" smtClean="0"/>
            <a:t>cindre</a:t>
          </a:r>
          <a:r>
            <a:rPr lang="zh-CN" baseline="0" dirty="0" smtClean="0"/>
            <a:t>只是结合不同后端存储的</a:t>
          </a:r>
          <a:r>
            <a:rPr lang="en-US" baseline="0" dirty="0" smtClean="0"/>
            <a:t>driver</a:t>
          </a:r>
          <a:r>
            <a:rPr lang="zh-CN" baseline="0" dirty="0" smtClean="0"/>
            <a:t>提供块设备存储服务</a:t>
          </a:r>
          <a:endParaRPr lang="en-US" baseline="0" dirty="0"/>
        </a:p>
      </dgm:t>
    </dgm:pt>
    <dgm:pt modelId="{33604B75-542B-43DC-AC8C-DC3E9C4F93F5}" type="parTrans" cxnId="{239670B2-8450-4F6E-BD6A-6AA62A05BA7C}">
      <dgm:prSet/>
      <dgm:spPr/>
      <dgm:t>
        <a:bodyPr/>
        <a:lstStyle/>
        <a:p>
          <a:endParaRPr lang="zh-CN" altLang="en-US"/>
        </a:p>
      </dgm:t>
    </dgm:pt>
    <dgm:pt modelId="{217114FD-AD7A-4BE8-BDA4-0A01A8DCE535}" type="sibTrans" cxnId="{239670B2-8450-4F6E-BD6A-6AA62A05BA7C}">
      <dgm:prSet/>
      <dgm:spPr/>
      <dgm:t>
        <a:bodyPr/>
        <a:lstStyle/>
        <a:p>
          <a:endParaRPr lang="zh-CN" altLang="en-US"/>
        </a:p>
      </dgm:t>
    </dgm:pt>
    <dgm:pt modelId="{30574E36-F986-4949-840B-2AF5382A9A71}" type="pres">
      <dgm:prSet presAssocID="{94B21D99-5B99-4CCD-80B0-C4673DACA600}" presName="linear" presStyleCnt="0">
        <dgm:presLayoutVars>
          <dgm:animLvl val="lvl"/>
          <dgm:resizeHandles val="exact"/>
        </dgm:presLayoutVars>
      </dgm:prSet>
      <dgm:spPr/>
      <dgm:t>
        <a:bodyPr/>
        <a:lstStyle/>
        <a:p>
          <a:endParaRPr lang="zh-CN" altLang="en-US"/>
        </a:p>
      </dgm:t>
    </dgm:pt>
    <dgm:pt modelId="{F6FEFC24-2387-4DD3-9EED-5FFC7FEE693E}" type="pres">
      <dgm:prSet presAssocID="{80C308E8-B421-4150-9C45-89FDA5116DCB}" presName="parentText" presStyleLbl="node1" presStyleIdx="0" presStyleCnt="3">
        <dgm:presLayoutVars>
          <dgm:chMax val="0"/>
          <dgm:bulletEnabled val="1"/>
        </dgm:presLayoutVars>
      </dgm:prSet>
      <dgm:spPr/>
      <dgm:t>
        <a:bodyPr/>
        <a:lstStyle/>
        <a:p>
          <a:endParaRPr lang="zh-CN" altLang="en-US"/>
        </a:p>
      </dgm:t>
    </dgm:pt>
    <dgm:pt modelId="{AAA11A2A-0628-42C0-A070-4E6CBC341007}" type="pres">
      <dgm:prSet presAssocID="{28B7995F-2F54-42EB-B365-C586DF6BCF66}" presName="spacer" presStyleCnt="0"/>
      <dgm:spPr/>
    </dgm:pt>
    <dgm:pt modelId="{F0CF70BB-590E-4194-AE25-FC673C385C06}" type="pres">
      <dgm:prSet presAssocID="{0C7C9AA8-0A64-440D-B6C9-917A6EF7E2F1}" presName="parentText" presStyleLbl="node1" presStyleIdx="1" presStyleCnt="3">
        <dgm:presLayoutVars>
          <dgm:chMax val="0"/>
          <dgm:bulletEnabled val="1"/>
        </dgm:presLayoutVars>
      </dgm:prSet>
      <dgm:spPr/>
      <dgm:t>
        <a:bodyPr/>
        <a:lstStyle/>
        <a:p>
          <a:endParaRPr lang="zh-CN" altLang="en-US"/>
        </a:p>
      </dgm:t>
    </dgm:pt>
    <dgm:pt modelId="{A1366237-F5A1-4391-AF78-AB29422434FF}" type="pres">
      <dgm:prSet presAssocID="{D85F5CE1-CD6E-4E00-829E-AFA6E7E550D7}" presName="spacer" presStyleCnt="0"/>
      <dgm:spPr/>
    </dgm:pt>
    <dgm:pt modelId="{DA46C18C-0895-4F83-8538-DBFCB692D7BF}" type="pres">
      <dgm:prSet presAssocID="{753A17AC-DDAB-4F62-8776-DAD472EDFA44}" presName="parentText" presStyleLbl="node1" presStyleIdx="2" presStyleCnt="3">
        <dgm:presLayoutVars>
          <dgm:chMax val="0"/>
          <dgm:bulletEnabled val="1"/>
        </dgm:presLayoutVars>
      </dgm:prSet>
      <dgm:spPr/>
      <dgm:t>
        <a:bodyPr/>
        <a:lstStyle/>
        <a:p>
          <a:endParaRPr lang="zh-CN" altLang="en-US"/>
        </a:p>
      </dgm:t>
    </dgm:pt>
  </dgm:ptLst>
  <dgm:cxnLst>
    <dgm:cxn modelId="{07AB8602-96EE-479E-AE4B-F7CF208AA82B}" type="presOf" srcId="{753A17AC-DDAB-4F62-8776-DAD472EDFA44}" destId="{DA46C18C-0895-4F83-8538-DBFCB692D7BF}" srcOrd="0" destOrd="0" presId="urn:microsoft.com/office/officeart/2005/8/layout/vList2"/>
    <dgm:cxn modelId="{239670B2-8450-4F6E-BD6A-6AA62A05BA7C}" srcId="{94B21D99-5B99-4CCD-80B0-C4673DACA600}" destId="{753A17AC-DDAB-4F62-8776-DAD472EDFA44}" srcOrd="2" destOrd="0" parTransId="{33604B75-542B-43DC-AC8C-DC3E9C4F93F5}" sibTransId="{217114FD-AD7A-4BE8-BDA4-0A01A8DCE535}"/>
    <dgm:cxn modelId="{7BAA84E2-547C-4462-9C05-6305E21A4C2F}" srcId="{94B21D99-5B99-4CCD-80B0-C4673DACA600}" destId="{0C7C9AA8-0A64-440D-B6C9-917A6EF7E2F1}" srcOrd="1" destOrd="0" parTransId="{3DC39D69-AF56-4F13-AF26-C9026657831B}" sibTransId="{D85F5CE1-CD6E-4E00-829E-AFA6E7E550D7}"/>
    <dgm:cxn modelId="{BAA2A934-6253-4B59-8CAE-5A7084E8C5CE}" type="presOf" srcId="{0C7C9AA8-0A64-440D-B6C9-917A6EF7E2F1}" destId="{F0CF70BB-590E-4194-AE25-FC673C385C06}" srcOrd="0" destOrd="0" presId="urn:microsoft.com/office/officeart/2005/8/layout/vList2"/>
    <dgm:cxn modelId="{644E055E-34EC-44DA-B7EB-DFF32A301F02}" type="presOf" srcId="{94B21D99-5B99-4CCD-80B0-C4673DACA600}" destId="{30574E36-F986-4949-840B-2AF5382A9A71}" srcOrd="0" destOrd="0" presId="urn:microsoft.com/office/officeart/2005/8/layout/vList2"/>
    <dgm:cxn modelId="{31DC273A-5790-4D75-8307-A88EA0923EA0}" type="presOf" srcId="{80C308E8-B421-4150-9C45-89FDA5116DCB}" destId="{F6FEFC24-2387-4DD3-9EED-5FFC7FEE693E}" srcOrd="0" destOrd="0" presId="urn:microsoft.com/office/officeart/2005/8/layout/vList2"/>
    <dgm:cxn modelId="{588CDDBF-BCD8-4A8A-ABF4-D0FA84509D26}" srcId="{94B21D99-5B99-4CCD-80B0-C4673DACA600}" destId="{80C308E8-B421-4150-9C45-89FDA5116DCB}" srcOrd="0" destOrd="0" parTransId="{E442AFEA-9981-4847-B0C4-7C2B12664F70}" sibTransId="{28B7995F-2F54-42EB-B365-C586DF6BCF66}"/>
    <dgm:cxn modelId="{A23E2C89-CB12-4DED-B36B-B47A1BE1F83B}" type="presParOf" srcId="{30574E36-F986-4949-840B-2AF5382A9A71}" destId="{F6FEFC24-2387-4DD3-9EED-5FFC7FEE693E}" srcOrd="0" destOrd="0" presId="urn:microsoft.com/office/officeart/2005/8/layout/vList2"/>
    <dgm:cxn modelId="{A168CA0E-EBFE-453C-A0E8-04275F33B011}" type="presParOf" srcId="{30574E36-F986-4949-840B-2AF5382A9A71}" destId="{AAA11A2A-0628-42C0-A070-4E6CBC341007}" srcOrd="1" destOrd="0" presId="urn:microsoft.com/office/officeart/2005/8/layout/vList2"/>
    <dgm:cxn modelId="{ECA487FB-09DA-4CED-8C47-97FCD13D66E0}" type="presParOf" srcId="{30574E36-F986-4949-840B-2AF5382A9A71}" destId="{F0CF70BB-590E-4194-AE25-FC673C385C06}" srcOrd="2" destOrd="0" presId="urn:microsoft.com/office/officeart/2005/8/layout/vList2"/>
    <dgm:cxn modelId="{9CAC5969-176D-4A7F-A2A2-1836ABC1A64D}" type="presParOf" srcId="{30574E36-F986-4949-840B-2AF5382A9A71}" destId="{A1366237-F5A1-4391-AF78-AB29422434FF}" srcOrd="3" destOrd="0" presId="urn:microsoft.com/office/officeart/2005/8/layout/vList2"/>
    <dgm:cxn modelId="{FCD0EBA6-8988-4021-9472-5ED426780AEF}" type="presParOf" srcId="{30574E36-F986-4949-840B-2AF5382A9A71}" destId="{DA46C18C-0895-4F83-8538-DBFCB692D7B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6D63507-BCDF-487B-A2C3-A2105E85187D}" type="doc">
      <dgm:prSet loTypeId="urn:microsoft.com/office/officeart/2005/8/layout/vList2" loCatId="list" qsTypeId="urn:microsoft.com/office/officeart/2005/8/quickstyle/3d1" qsCatId="3D" csTypeId="urn:microsoft.com/office/officeart/2005/8/colors/accent0_1" csCatId="mainScheme" phldr="1"/>
      <dgm:spPr/>
      <dgm:t>
        <a:bodyPr/>
        <a:lstStyle/>
        <a:p>
          <a:endParaRPr lang="zh-CN" altLang="en-US"/>
        </a:p>
      </dgm:t>
    </dgm:pt>
    <dgm:pt modelId="{23FFC0D0-3CB9-4EED-8597-D235B8DF72AC}">
      <dgm:prSet/>
      <dgm:spPr/>
      <dgm:t>
        <a:bodyPr/>
        <a:lstStyle/>
        <a:p>
          <a:pPr rtl="0"/>
          <a:r>
            <a:rPr lang="zh-CN" baseline="0" dirty="0" smtClean="0"/>
            <a:t>目前</a:t>
          </a:r>
          <a:r>
            <a:rPr lang="en-US" baseline="0" dirty="0" smtClean="0"/>
            <a:t>cinder</a:t>
          </a:r>
          <a:r>
            <a:rPr lang="zh-CN" baseline="0" dirty="0" smtClean="0"/>
            <a:t>的架构和</a:t>
          </a:r>
          <a:r>
            <a:rPr lang="en-US" baseline="0" dirty="0" smtClean="0"/>
            <a:t>nova</a:t>
          </a:r>
          <a:r>
            <a:rPr lang="zh-CN" baseline="0" dirty="0" smtClean="0"/>
            <a:t>的一样，非常方便扩展</a:t>
          </a:r>
          <a:endParaRPr lang="en-US" baseline="0" dirty="0"/>
        </a:p>
      </dgm:t>
    </dgm:pt>
    <dgm:pt modelId="{BEE95F8B-DD2C-44B1-8F5F-AA3DF59A9631}" type="parTrans" cxnId="{6D58B5A5-F863-4E97-9241-4434A8FC3516}">
      <dgm:prSet/>
      <dgm:spPr/>
      <dgm:t>
        <a:bodyPr/>
        <a:lstStyle/>
        <a:p>
          <a:endParaRPr lang="zh-CN" altLang="en-US"/>
        </a:p>
      </dgm:t>
    </dgm:pt>
    <dgm:pt modelId="{BA275EF8-87A3-484C-AD21-21335F81D5CC}" type="sibTrans" cxnId="{6D58B5A5-F863-4E97-9241-4434A8FC3516}">
      <dgm:prSet/>
      <dgm:spPr/>
      <dgm:t>
        <a:bodyPr/>
        <a:lstStyle/>
        <a:p>
          <a:endParaRPr lang="zh-CN" altLang="en-US"/>
        </a:p>
      </dgm:t>
    </dgm:pt>
    <dgm:pt modelId="{98EAEDF7-14AD-428B-8067-1D26FA1E4994}">
      <dgm:prSet>
        <dgm:style>
          <a:lnRef idx="1">
            <a:schemeClr val="accent6"/>
          </a:lnRef>
          <a:fillRef idx="2">
            <a:schemeClr val="accent6"/>
          </a:fillRef>
          <a:effectRef idx="1">
            <a:schemeClr val="accent6"/>
          </a:effectRef>
          <a:fontRef idx="minor">
            <a:schemeClr val="dk1"/>
          </a:fontRef>
        </dgm:style>
      </dgm:prSet>
      <dgm:spPr/>
      <dgm:t>
        <a:bodyPr/>
        <a:lstStyle/>
        <a:p>
          <a:pPr rtl="0"/>
          <a:r>
            <a:rPr lang="en-US" baseline="0" dirty="0" err="1" smtClean="0"/>
            <a:t>Api</a:t>
          </a:r>
          <a:r>
            <a:rPr lang="zh-CN" baseline="0" dirty="0" smtClean="0"/>
            <a:t>组件负责向外提供</a:t>
          </a:r>
          <a:r>
            <a:rPr lang="en-US" baseline="0" dirty="0" smtClean="0"/>
            <a:t>REST</a:t>
          </a:r>
          <a:r>
            <a:rPr lang="zh-CN" baseline="0" dirty="0" smtClean="0"/>
            <a:t>接口</a:t>
          </a:r>
          <a:endParaRPr lang="en-US" baseline="0" dirty="0"/>
        </a:p>
      </dgm:t>
    </dgm:pt>
    <dgm:pt modelId="{3209D55F-69A8-4079-91B2-CEC16438E562}" type="parTrans" cxnId="{9EBFC1C2-CC1A-4600-86FE-38681C353489}">
      <dgm:prSet/>
      <dgm:spPr/>
      <dgm:t>
        <a:bodyPr/>
        <a:lstStyle/>
        <a:p>
          <a:endParaRPr lang="zh-CN" altLang="en-US"/>
        </a:p>
      </dgm:t>
    </dgm:pt>
    <dgm:pt modelId="{27A647C9-B1BC-49BB-AB2C-7B3BE30B2D93}" type="sibTrans" cxnId="{9EBFC1C2-CC1A-4600-86FE-38681C353489}">
      <dgm:prSet/>
      <dgm:spPr/>
      <dgm:t>
        <a:bodyPr/>
        <a:lstStyle/>
        <a:p>
          <a:endParaRPr lang="zh-CN" altLang="en-US"/>
        </a:p>
      </dgm:t>
    </dgm:pt>
    <dgm:pt modelId="{1A589A37-0D1A-4BC1-9106-71DA418D7D3B}">
      <dgm:prSet>
        <dgm:style>
          <a:lnRef idx="1">
            <a:schemeClr val="accent6"/>
          </a:lnRef>
          <a:fillRef idx="2">
            <a:schemeClr val="accent6"/>
          </a:fillRef>
          <a:effectRef idx="1">
            <a:schemeClr val="accent6"/>
          </a:effectRef>
          <a:fontRef idx="minor">
            <a:schemeClr val="dk1"/>
          </a:fontRef>
        </dgm:style>
      </dgm:prSet>
      <dgm:spPr/>
      <dgm:t>
        <a:bodyPr/>
        <a:lstStyle/>
        <a:p>
          <a:pPr rtl="0"/>
          <a:r>
            <a:rPr lang="en-US" baseline="0" dirty="0" smtClean="0"/>
            <a:t>schedule</a:t>
          </a:r>
          <a:r>
            <a:rPr lang="zh-CN" baseline="0" dirty="0" smtClean="0"/>
            <a:t>组件负责分配存储资源</a:t>
          </a:r>
          <a:endParaRPr lang="en-US" baseline="0" dirty="0"/>
        </a:p>
      </dgm:t>
    </dgm:pt>
    <dgm:pt modelId="{27637C66-D5E1-40B3-B051-E7BF75038247}" type="parTrans" cxnId="{9865C95B-8226-4A0A-8497-B7F04E6220B2}">
      <dgm:prSet/>
      <dgm:spPr/>
      <dgm:t>
        <a:bodyPr/>
        <a:lstStyle/>
        <a:p>
          <a:endParaRPr lang="zh-CN" altLang="en-US"/>
        </a:p>
      </dgm:t>
    </dgm:pt>
    <dgm:pt modelId="{4BCC7275-158F-4DC7-80E7-26ED479C5268}" type="sibTrans" cxnId="{9865C95B-8226-4A0A-8497-B7F04E6220B2}">
      <dgm:prSet/>
      <dgm:spPr/>
      <dgm:t>
        <a:bodyPr/>
        <a:lstStyle/>
        <a:p>
          <a:endParaRPr lang="zh-CN" altLang="en-US"/>
        </a:p>
      </dgm:t>
    </dgm:pt>
    <dgm:pt modelId="{B6D3F0F7-34F8-44AD-942D-302FDD8B7CAE}">
      <dgm:prSet>
        <dgm:style>
          <a:lnRef idx="1">
            <a:schemeClr val="accent6"/>
          </a:lnRef>
          <a:fillRef idx="2">
            <a:schemeClr val="accent6"/>
          </a:fillRef>
          <a:effectRef idx="1">
            <a:schemeClr val="accent6"/>
          </a:effectRef>
          <a:fontRef idx="minor">
            <a:schemeClr val="dk1"/>
          </a:fontRef>
        </dgm:style>
      </dgm:prSet>
      <dgm:spPr/>
      <dgm:t>
        <a:bodyPr/>
        <a:lstStyle/>
        <a:p>
          <a:pPr rtl="0"/>
          <a:r>
            <a:rPr lang="en-US" baseline="0" dirty="0" smtClean="0"/>
            <a:t>volume</a:t>
          </a:r>
          <a:r>
            <a:rPr lang="zh-CN" baseline="0" dirty="0" smtClean="0"/>
            <a:t>组件负责封装</a:t>
          </a:r>
          <a:r>
            <a:rPr lang="en-US" baseline="0" dirty="0" smtClean="0"/>
            <a:t>driver</a:t>
          </a:r>
          <a:r>
            <a:rPr lang="zh-CN" baseline="0" dirty="0" smtClean="0"/>
            <a:t>，不同的</a:t>
          </a:r>
          <a:r>
            <a:rPr lang="en-US" baseline="0" dirty="0" smtClean="0"/>
            <a:t>driver</a:t>
          </a:r>
          <a:r>
            <a:rPr lang="zh-CN" baseline="0" dirty="0" smtClean="0"/>
            <a:t>负责控制不同的后端存储。</a:t>
          </a:r>
          <a:endParaRPr lang="en-US" baseline="0" dirty="0"/>
        </a:p>
      </dgm:t>
    </dgm:pt>
    <dgm:pt modelId="{A0D526CB-0F94-4931-B7DE-E35121CDD0CD}" type="parTrans" cxnId="{51029968-FBCC-4ABA-93E2-D6973ED6A286}">
      <dgm:prSet/>
      <dgm:spPr/>
      <dgm:t>
        <a:bodyPr/>
        <a:lstStyle/>
        <a:p>
          <a:endParaRPr lang="zh-CN" altLang="en-US"/>
        </a:p>
      </dgm:t>
    </dgm:pt>
    <dgm:pt modelId="{18FBDF53-B3F7-4872-98E0-E014DA827539}" type="sibTrans" cxnId="{51029968-FBCC-4ABA-93E2-D6973ED6A286}">
      <dgm:prSet/>
      <dgm:spPr/>
      <dgm:t>
        <a:bodyPr/>
        <a:lstStyle/>
        <a:p>
          <a:endParaRPr lang="zh-CN" altLang="en-US"/>
        </a:p>
      </dgm:t>
    </dgm:pt>
    <dgm:pt modelId="{5DA0F007-21CC-41AB-9046-4479F500A37C}">
      <dgm:prSet/>
      <dgm:spPr/>
      <dgm:t>
        <a:bodyPr/>
        <a:lstStyle/>
        <a:p>
          <a:pPr rtl="0"/>
          <a:r>
            <a:rPr lang="zh-CN" baseline="0" dirty="0" smtClean="0"/>
            <a:t>组件之间的</a:t>
          </a:r>
          <a:r>
            <a:rPr lang="en-US" baseline="0" dirty="0" smtClean="0"/>
            <a:t>RPC</a:t>
          </a:r>
          <a:r>
            <a:rPr lang="zh-CN" baseline="0" dirty="0" smtClean="0"/>
            <a:t>靠消息队列实现。</a:t>
          </a:r>
          <a:endParaRPr lang="en-US" baseline="0" dirty="0"/>
        </a:p>
      </dgm:t>
    </dgm:pt>
    <dgm:pt modelId="{1A827B6D-EEDC-4705-A2F5-E27DFB95CA17}" type="parTrans" cxnId="{0C94F04B-C440-4A2F-B349-A362AC158361}">
      <dgm:prSet/>
      <dgm:spPr/>
      <dgm:t>
        <a:bodyPr/>
        <a:lstStyle/>
        <a:p>
          <a:endParaRPr lang="zh-CN" altLang="en-US"/>
        </a:p>
      </dgm:t>
    </dgm:pt>
    <dgm:pt modelId="{77911737-E9E4-46D2-BD39-F1F869DDDCEF}" type="sibTrans" cxnId="{0C94F04B-C440-4A2F-B349-A362AC158361}">
      <dgm:prSet/>
      <dgm:spPr/>
      <dgm:t>
        <a:bodyPr/>
        <a:lstStyle/>
        <a:p>
          <a:endParaRPr lang="zh-CN" altLang="en-US"/>
        </a:p>
      </dgm:t>
    </dgm:pt>
    <dgm:pt modelId="{D60E19E8-70A5-4BA3-B1BD-0531FAA6E011}">
      <dgm:prSet/>
      <dgm:spPr/>
      <dgm:t>
        <a:bodyPr/>
        <a:lstStyle/>
        <a:p>
          <a:pPr rtl="0"/>
          <a:r>
            <a:rPr lang="en-US" baseline="0" dirty="0" smtClean="0"/>
            <a:t>cinder</a:t>
          </a:r>
          <a:r>
            <a:rPr lang="zh-CN" baseline="0" dirty="0" smtClean="0"/>
            <a:t>的开发工作主要集中在</a:t>
          </a:r>
          <a:r>
            <a:rPr lang="en-US" baseline="0" dirty="0" smtClean="0"/>
            <a:t>schedule</a:t>
          </a:r>
          <a:r>
            <a:rPr lang="zh-CN" baseline="0" dirty="0" smtClean="0"/>
            <a:t>和</a:t>
          </a:r>
          <a:r>
            <a:rPr lang="en-US" baseline="0" dirty="0" smtClean="0"/>
            <a:t>driver</a:t>
          </a:r>
          <a:r>
            <a:rPr lang="zh-CN" baseline="0" dirty="0" smtClean="0"/>
            <a:t>，以便提供更多的功能，支持更多的后端存储。</a:t>
          </a:r>
          <a:endParaRPr lang="zh-CN" dirty="0"/>
        </a:p>
      </dgm:t>
    </dgm:pt>
    <dgm:pt modelId="{E8C1E2F5-5391-4E04-AA39-8BBE562BED2B}" type="parTrans" cxnId="{189FE40B-3A5D-4FF5-838C-C5CCAFE68CDD}">
      <dgm:prSet/>
      <dgm:spPr/>
      <dgm:t>
        <a:bodyPr/>
        <a:lstStyle/>
        <a:p>
          <a:endParaRPr lang="zh-CN" altLang="en-US"/>
        </a:p>
      </dgm:t>
    </dgm:pt>
    <dgm:pt modelId="{575374CE-CC74-4ACE-9D41-CB6F1632C55E}" type="sibTrans" cxnId="{189FE40B-3A5D-4FF5-838C-C5CCAFE68CDD}">
      <dgm:prSet/>
      <dgm:spPr/>
      <dgm:t>
        <a:bodyPr/>
        <a:lstStyle/>
        <a:p>
          <a:endParaRPr lang="zh-CN" altLang="en-US"/>
        </a:p>
      </dgm:t>
    </dgm:pt>
    <dgm:pt modelId="{FA8637BD-890E-4E46-9AEB-6684FACABAA0}" type="pres">
      <dgm:prSet presAssocID="{56D63507-BCDF-487B-A2C3-A2105E85187D}" presName="linear" presStyleCnt="0">
        <dgm:presLayoutVars>
          <dgm:animLvl val="lvl"/>
          <dgm:resizeHandles val="exact"/>
        </dgm:presLayoutVars>
      </dgm:prSet>
      <dgm:spPr/>
      <dgm:t>
        <a:bodyPr/>
        <a:lstStyle/>
        <a:p>
          <a:endParaRPr lang="zh-CN" altLang="en-US"/>
        </a:p>
      </dgm:t>
    </dgm:pt>
    <dgm:pt modelId="{C2A4245F-2B07-4DE4-92A0-1AAED65BA94E}" type="pres">
      <dgm:prSet presAssocID="{23FFC0D0-3CB9-4EED-8597-D235B8DF72AC}" presName="parentText" presStyleLbl="node1" presStyleIdx="0" presStyleCnt="3">
        <dgm:presLayoutVars>
          <dgm:chMax val="0"/>
          <dgm:bulletEnabled val="1"/>
        </dgm:presLayoutVars>
      </dgm:prSet>
      <dgm:spPr/>
      <dgm:t>
        <a:bodyPr/>
        <a:lstStyle/>
        <a:p>
          <a:endParaRPr lang="zh-CN" altLang="en-US"/>
        </a:p>
      </dgm:t>
    </dgm:pt>
    <dgm:pt modelId="{8B94D8D1-2E2D-4A08-BEB7-F5621A3C1EA4}" type="pres">
      <dgm:prSet presAssocID="{23FFC0D0-3CB9-4EED-8597-D235B8DF72AC}" presName="childText" presStyleLbl="revTx" presStyleIdx="0" presStyleCnt="1">
        <dgm:presLayoutVars>
          <dgm:bulletEnabled val="1"/>
        </dgm:presLayoutVars>
      </dgm:prSet>
      <dgm:spPr/>
      <dgm:t>
        <a:bodyPr/>
        <a:lstStyle/>
        <a:p>
          <a:endParaRPr lang="zh-CN" altLang="en-US"/>
        </a:p>
      </dgm:t>
    </dgm:pt>
    <dgm:pt modelId="{A45B77C0-9B75-4129-8635-5D6E5954FACB}" type="pres">
      <dgm:prSet presAssocID="{5DA0F007-21CC-41AB-9046-4479F500A37C}" presName="parentText" presStyleLbl="node1" presStyleIdx="1" presStyleCnt="3">
        <dgm:presLayoutVars>
          <dgm:chMax val="0"/>
          <dgm:bulletEnabled val="1"/>
        </dgm:presLayoutVars>
      </dgm:prSet>
      <dgm:spPr/>
      <dgm:t>
        <a:bodyPr/>
        <a:lstStyle/>
        <a:p>
          <a:endParaRPr lang="zh-CN" altLang="en-US"/>
        </a:p>
      </dgm:t>
    </dgm:pt>
    <dgm:pt modelId="{46FCB196-8F34-4647-A906-AF4D227DBA0E}" type="pres">
      <dgm:prSet presAssocID="{77911737-E9E4-46D2-BD39-F1F869DDDCEF}" presName="spacer" presStyleCnt="0"/>
      <dgm:spPr/>
    </dgm:pt>
    <dgm:pt modelId="{6C476EA0-A201-45B2-BDCF-374F85686B9A}" type="pres">
      <dgm:prSet presAssocID="{D60E19E8-70A5-4BA3-B1BD-0531FAA6E011}" presName="parentText" presStyleLbl="node1" presStyleIdx="2" presStyleCnt="3">
        <dgm:presLayoutVars>
          <dgm:chMax val="0"/>
          <dgm:bulletEnabled val="1"/>
        </dgm:presLayoutVars>
      </dgm:prSet>
      <dgm:spPr/>
      <dgm:t>
        <a:bodyPr/>
        <a:lstStyle/>
        <a:p>
          <a:endParaRPr lang="zh-CN" altLang="en-US"/>
        </a:p>
      </dgm:t>
    </dgm:pt>
  </dgm:ptLst>
  <dgm:cxnLst>
    <dgm:cxn modelId="{BCD8BF4D-2388-47DC-9577-1AA9B4D0D3A6}" type="presOf" srcId="{1A589A37-0D1A-4BC1-9106-71DA418D7D3B}" destId="{8B94D8D1-2E2D-4A08-BEB7-F5621A3C1EA4}" srcOrd="0" destOrd="1" presId="urn:microsoft.com/office/officeart/2005/8/layout/vList2"/>
    <dgm:cxn modelId="{77874CDF-F316-43AE-B243-92A38A432AC5}" type="presOf" srcId="{98EAEDF7-14AD-428B-8067-1D26FA1E4994}" destId="{8B94D8D1-2E2D-4A08-BEB7-F5621A3C1EA4}" srcOrd="0" destOrd="0" presId="urn:microsoft.com/office/officeart/2005/8/layout/vList2"/>
    <dgm:cxn modelId="{0C94F04B-C440-4A2F-B349-A362AC158361}" srcId="{56D63507-BCDF-487B-A2C3-A2105E85187D}" destId="{5DA0F007-21CC-41AB-9046-4479F500A37C}" srcOrd="1" destOrd="0" parTransId="{1A827B6D-EEDC-4705-A2F5-E27DFB95CA17}" sibTransId="{77911737-E9E4-46D2-BD39-F1F869DDDCEF}"/>
    <dgm:cxn modelId="{D56195C8-D6DC-408B-9BA1-8A425467CE56}" type="presOf" srcId="{D60E19E8-70A5-4BA3-B1BD-0531FAA6E011}" destId="{6C476EA0-A201-45B2-BDCF-374F85686B9A}" srcOrd="0" destOrd="0" presId="urn:microsoft.com/office/officeart/2005/8/layout/vList2"/>
    <dgm:cxn modelId="{114FA8F7-1A59-41AC-AD1C-B6F8F3DAD162}" type="presOf" srcId="{B6D3F0F7-34F8-44AD-942D-302FDD8B7CAE}" destId="{8B94D8D1-2E2D-4A08-BEB7-F5621A3C1EA4}" srcOrd="0" destOrd="2" presId="urn:microsoft.com/office/officeart/2005/8/layout/vList2"/>
    <dgm:cxn modelId="{F3F73D3A-E233-4C3F-990D-FE9F9A320E4E}" type="presOf" srcId="{23FFC0D0-3CB9-4EED-8597-D235B8DF72AC}" destId="{C2A4245F-2B07-4DE4-92A0-1AAED65BA94E}" srcOrd="0" destOrd="0" presId="urn:microsoft.com/office/officeart/2005/8/layout/vList2"/>
    <dgm:cxn modelId="{6D58B5A5-F863-4E97-9241-4434A8FC3516}" srcId="{56D63507-BCDF-487B-A2C3-A2105E85187D}" destId="{23FFC0D0-3CB9-4EED-8597-D235B8DF72AC}" srcOrd="0" destOrd="0" parTransId="{BEE95F8B-DD2C-44B1-8F5F-AA3DF59A9631}" sibTransId="{BA275EF8-87A3-484C-AD21-21335F81D5CC}"/>
    <dgm:cxn modelId="{4FF13B68-CEC5-49F7-9A80-C092FB3BD3E4}" type="presOf" srcId="{5DA0F007-21CC-41AB-9046-4479F500A37C}" destId="{A45B77C0-9B75-4129-8635-5D6E5954FACB}" srcOrd="0" destOrd="0" presId="urn:microsoft.com/office/officeart/2005/8/layout/vList2"/>
    <dgm:cxn modelId="{51029968-FBCC-4ABA-93E2-D6973ED6A286}" srcId="{23FFC0D0-3CB9-4EED-8597-D235B8DF72AC}" destId="{B6D3F0F7-34F8-44AD-942D-302FDD8B7CAE}" srcOrd="2" destOrd="0" parTransId="{A0D526CB-0F94-4931-B7DE-E35121CDD0CD}" sibTransId="{18FBDF53-B3F7-4872-98E0-E014DA827539}"/>
    <dgm:cxn modelId="{33B3866D-8DC7-4A98-835C-59856F98D3E1}" type="presOf" srcId="{56D63507-BCDF-487B-A2C3-A2105E85187D}" destId="{FA8637BD-890E-4E46-9AEB-6684FACABAA0}" srcOrd="0" destOrd="0" presId="urn:microsoft.com/office/officeart/2005/8/layout/vList2"/>
    <dgm:cxn modelId="{9865C95B-8226-4A0A-8497-B7F04E6220B2}" srcId="{23FFC0D0-3CB9-4EED-8597-D235B8DF72AC}" destId="{1A589A37-0D1A-4BC1-9106-71DA418D7D3B}" srcOrd="1" destOrd="0" parTransId="{27637C66-D5E1-40B3-B051-E7BF75038247}" sibTransId="{4BCC7275-158F-4DC7-80E7-26ED479C5268}"/>
    <dgm:cxn modelId="{9EBFC1C2-CC1A-4600-86FE-38681C353489}" srcId="{23FFC0D0-3CB9-4EED-8597-D235B8DF72AC}" destId="{98EAEDF7-14AD-428B-8067-1D26FA1E4994}" srcOrd="0" destOrd="0" parTransId="{3209D55F-69A8-4079-91B2-CEC16438E562}" sibTransId="{27A647C9-B1BC-49BB-AB2C-7B3BE30B2D93}"/>
    <dgm:cxn modelId="{189FE40B-3A5D-4FF5-838C-C5CCAFE68CDD}" srcId="{56D63507-BCDF-487B-A2C3-A2105E85187D}" destId="{D60E19E8-70A5-4BA3-B1BD-0531FAA6E011}" srcOrd="2" destOrd="0" parTransId="{E8C1E2F5-5391-4E04-AA39-8BBE562BED2B}" sibTransId="{575374CE-CC74-4ACE-9D41-CB6F1632C55E}"/>
    <dgm:cxn modelId="{76340446-7613-447A-9AB9-0B1AB4C6F1D4}" type="presParOf" srcId="{FA8637BD-890E-4E46-9AEB-6684FACABAA0}" destId="{C2A4245F-2B07-4DE4-92A0-1AAED65BA94E}" srcOrd="0" destOrd="0" presId="urn:microsoft.com/office/officeart/2005/8/layout/vList2"/>
    <dgm:cxn modelId="{E60C621C-7AFD-4775-894F-24F085B370A3}" type="presParOf" srcId="{FA8637BD-890E-4E46-9AEB-6684FACABAA0}" destId="{8B94D8D1-2E2D-4A08-BEB7-F5621A3C1EA4}" srcOrd="1" destOrd="0" presId="urn:microsoft.com/office/officeart/2005/8/layout/vList2"/>
    <dgm:cxn modelId="{6AF00349-BC71-4697-88EC-3F47D5E85A53}" type="presParOf" srcId="{FA8637BD-890E-4E46-9AEB-6684FACABAA0}" destId="{A45B77C0-9B75-4129-8635-5D6E5954FACB}" srcOrd="2" destOrd="0" presId="urn:microsoft.com/office/officeart/2005/8/layout/vList2"/>
    <dgm:cxn modelId="{81BCA5C7-46EF-4808-9AA0-139C238D6B41}" type="presParOf" srcId="{FA8637BD-890E-4E46-9AEB-6684FACABAA0}" destId="{46FCB196-8F34-4647-A906-AF4D227DBA0E}" srcOrd="3" destOrd="0" presId="urn:microsoft.com/office/officeart/2005/8/layout/vList2"/>
    <dgm:cxn modelId="{DFD58939-5F72-4700-9CB7-9B175380B399}" type="presParOf" srcId="{FA8637BD-890E-4E46-9AEB-6684FACABAA0}" destId="{6C476EA0-A201-45B2-BDCF-374F85686B9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691E75-F9DA-4BA7-9B1E-B5099078F79E}">
      <dsp:nvSpPr>
        <dsp:cNvPr id="0" name=""/>
        <dsp:cNvSpPr/>
      </dsp:nvSpPr>
      <dsp:spPr>
        <a:xfrm>
          <a:off x="2926080" y="909"/>
          <a:ext cx="3291840" cy="52968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altLang="zh-CN" sz="1800" b="1" kern="1200" dirty="0" smtClean="0"/>
            <a:t>EBS</a:t>
          </a:r>
          <a:r>
            <a:rPr lang="zh-CN" altLang="en-US" sz="1800" b="1" kern="1200" dirty="0" smtClean="0"/>
            <a:t>在</a:t>
          </a:r>
          <a:r>
            <a:rPr lang="en-US" sz="1800" b="1" kern="1200" dirty="0" err="1" smtClean="0"/>
            <a:t>IaaS</a:t>
          </a:r>
          <a:r>
            <a:rPr lang="zh-CN" sz="1800" b="1" kern="1200" dirty="0" smtClean="0"/>
            <a:t>架构</a:t>
          </a:r>
          <a:r>
            <a:rPr lang="zh-CN" altLang="en-US" sz="1800" b="1" kern="1200" dirty="0" smtClean="0"/>
            <a:t>中的位置</a:t>
          </a:r>
          <a:endParaRPr lang="en-US" sz="1800" b="1" kern="1200" dirty="0"/>
        </a:p>
      </dsp:txBody>
      <dsp:txXfrm>
        <a:off x="2951937" y="26766"/>
        <a:ext cx="3240126" cy="477973"/>
      </dsp:txXfrm>
    </dsp:sp>
    <dsp:sp modelId="{6EB30215-660D-4FE4-9D4C-79D015D44C05}">
      <dsp:nvSpPr>
        <dsp:cNvPr id="0" name=""/>
        <dsp:cNvSpPr/>
      </dsp:nvSpPr>
      <dsp:spPr>
        <a:xfrm>
          <a:off x="2926080" y="557081"/>
          <a:ext cx="3291840" cy="52968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b="1" kern="1200" dirty="0" smtClean="0"/>
            <a:t>EBS</a:t>
          </a:r>
          <a:r>
            <a:rPr lang="zh-CN" sz="1800" b="1" kern="1200" dirty="0" smtClean="0"/>
            <a:t>设计需求</a:t>
          </a:r>
          <a:endParaRPr lang="en-US" sz="1800" b="1" kern="1200" dirty="0"/>
        </a:p>
      </dsp:txBody>
      <dsp:txXfrm>
        <a:off x="2951937" y="582938"/>
        <a:ext cx="3240126" cy="477973"/>
      </dsp:txXfrm>
    </dsp:sp>
    <dsp:sp modelId="{C04BC479-857A-4CA9-80A2-809A53116C09}">
      <dsp:nvSpPr>
        <dsp:cNvPr id="0" name=""/>
        <dsp:cNvSpPr/>
      </dsp:nvSpPr>
      <dsp:spPr>
        <a:xfrm>
          <a:off x="2926080" y="1113254"/>
          <a:ext cx="3291840" cy="52968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b="1" kern="1200" dirty="0" err="1" smtClean="0"/>
            <a:t>OpenStack</a:t>
          </a:r>
          <a:r>
            <a:rPr lang="en-US" sz="1800" b="1" kern="1200" dirty="0" smtClean="0"/>
            <a:t> Cinder</a:t>
          </a:r>
          <a:r>
            <a:rPr lang="zh-CN" sz="1800" b="1" kern="1200" dirty="0" smtClean="0"/>
            <a:t>对</a:t>
          </a:r>
          <a:r>
            <a:rPr lang="en-US" altLang="zh-CN" sz="1800" b="1" kern="1200" dirty="0" smtClean="0"/>
            <a:t>EBS</a:t>
          </a:r>
          <a:r>
            <a:rPr lang="zh-CN" sz="1800" b="1" kern="1200" dirty="0" smtClean="0"/>
            <a:t>的支持</a:t>
          </a:r>
          <a:endParaRPr lang="en-US" sz="1800" b="1" kern="1200" dirty="0"/>
        </a:p>
      </dsp:txBody>
      <dsp:txXfrm>
        <a:off x="2951937" y="1139111"/>
        <a:ext cx="3240126" cy="477973"/>
      </dsp:txXfrm>
    </dsp:sp>
    <dsp:sp modelId="{C2461782-FBCE-4C48-BB43-942717EF9DAA}">
      <dsp:nvSpPr>
        <dsp:cNvPr id="0" name=""/>
        <dsp:cNvSpPr/>
      </dsp:nvSpPr>
      <dsp:spPr>
        <a:xfrm>
          <a:off x="2926080" y="1669426"/>
          <a:ext cx="3291840" cy="52968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altLang="zh-CN" sz="1800" b="1" kern="1200" dirty="0" smtClean="0"/>
            <a:t>EBS</a:t>
          </a:r>
          <a:r>
            <a:rPr lang="zh-CN" sz="1800" b="1" kern="1200" dirty="0" smtClean="0"/>
            <a:t>开源解决方案的选择</a:t>
          </a:r>
          <a:endParaRPr lang="en-US" sz="1800" b="1" kern="1200" dirty="0"/>
        </a:p>
      </dsp:txBody>
      <dsp:txXfrm>
        <a:off x="2951937" y="1695283"/>
        <a:ext cx="3240126" cy="477973"/>
      </dsp:txXfrm>
    </dsp:sp>
    <dsp:sp modelId="{5C7D3404-5C55-4BA7-888C-237CDE863C90}">
      <dsp:nvSpPr>
        <dsp:cNvPr id="0" name=""/>
        <dsp:cNvSpPr/>
      </dsp:nvSpPr>
      <dsp:spPr>
        <a:xfrm>
          <a:off x="2926080" y="2225598"/>
          <a:ext cx="3291840" cy="52968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b="1" kern="1200" dirty="0" err="1" smtClean="0"/>
            <a:t>Ceph</a:t>
          </a:r>
          <a:r>
            <a:rPr lang="zh-CN" sz="1800" b="1" kern="1200" dirty="0" smtClean="0"/>
            <a:t>的统一存储</a:t>
          </a:r>
          <a:endParaRPr lang="en-US" sz="1800" b="1" kern="1200" dirty="0"/>
        </a:p>
      </dsp:txBody>
      <dsp:txXfrm>
        <a:off x="2951937" y="2251455"/>
        <a:ext cx="3240126" cy="477973"/>
      </dsp:txXfrm>
    </dsp:sp>
    <dsp:sp modelId="{2432FC92-89ED-47B6-B825-E5D7A5BDD7BF}">
      <dsp:nvSpPr>
        <dsp:cNvPr id="0" name=""/>
        <dsp:cNvSpPr/>
      </dsp:nvSpPr>
      <dsp:spPr>
        <a:xfrm>
          <a:off x="2926080" y="2781770"/>
          <a:ext cx="3291840" cy="52968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altLang="zh-CN" sz="1800" b="1" kern="1200" dirty="0" smtClean="0"/>
            <a:t>EBS</a:t>
          </a:r>
          <a:r>
            <a:rPr lang="zh-CN" altLang="en-US" sz="1800" b="1" kern="1200" dirty="0" smtClean="0"/>
            <a:t>开发人员需求</a:t>
          </a:r>
          <a:endParaRPr lang="en-US" sz="1800" b="1" kern="1200" dirty="0"/>
        </a:p>
      </dsp:txBody>
      <dsp:txXfrm>
        <a:off x="2951937" y="2807627"/>
        <a:ext cx="3240126" cy="47797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FF6774-6962-4771-9170-98394D796109}">
      <dsp:nvSpPr>
        <dsp:cNvPr id="0" name=""/>
        <dsp:cNvSpPr/>
      </dsp:nvSpPr>
      <dsp:spPr>
        <a:xfrm>
          <a:off x="0" y="1510"/>
          <a:ext cx="7992888" cy="359668"/>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zh-CN" sz="1200" kern="1200" baseline="0" dirty="0" smtClean="0"/>
            <a:t>如何选择后端存储，可以从性能、可靠性、价格三方面考虑</a:t>
          </a:r>
          <a:endParaRPr lang="en-US" sz="1200" kern="1200" baseline="0" dirty="0"/>
        </a:p>
      </dsp:txBody>
      <dsp:txXfrm>
        <a:off x="17558" y="19068"/>
        <a:ext cx="7957772" cy="324552"/>
      </dsp:txXfrm>
    </dsp:sp>
    <dsp:sp modelId="{F0364E06-8E72-4629-9E15-62333CE5C0FF}">
      <dsp:nvSpPr>
        <dsp:cNvPr id="0" name=""/>
        <dsp:cNvSpPr/>
      </dsp:nvSpPr>
      <dsp:spPr>
        <a:xfrm>
          <a:off x="0" y="371458"/>
          <a:ext cx="7992888" cy="359668"/>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zh-CN" sz="1200" kern="1200" baseline="0" dirty="0" smtClean="0"/>
            <a:t>假如本来就有</a:t>
          </a:r>
          <a:r>
            <a:rPr lang="en-US" sz="1200" kern="1200" baseline="0" dirty="0" smtClean="0"/>
            <a:t>IP-SAN</a:t>
          </a:r>
          <a:r>
            <a:rPr lang="zh-CN" sz="1200" kern="1200" baseline="0" dirty="0" smtClean="0"/>
            <a:t>或</a:t>
          </a:r>
          <a:r>
            <a:rPr lang="en-US" sz="1200" kern="1200" baseline="0" dirty="0" smtClean="0"/>
            <a:t>NAS</a:t>
          </a:r>
          <a:r>
            <a:rPr lang="zh-CN" sz="1200" kern="1200" baseline="0" dirty="0" smtClean="0"/>
            <a:t>，而且</a:t>
          </a:r>
          <a:r>
            <a:rPr lang="en-US" sz="1200" kern="1200" baseline="0" dirty="0" smtClean="0"/>
            <a:t>cinder</a:t>
          </a:r>
          <a:r>
            <a:rPr lang="zh-CN" sz="1200" kern="1200" baseline="0" dirty="0" smtClean="0"/>
            <a:t>也支持，则就可以直接用</a:t>
          </a:r>
          <a:r>
            <a:rPr lang="en-US" sz="1200" kern="1200" baseline="0" dirty="0" smtClean="0"/>
            <a:t>, SAN</a:t>
          </a:r>
          <a:r>
            <a:rPr lang="zh-CN" sz="1200" kern="1200" baseline="0" dirty="0" smtClean="0"/>
            <a:t>和</a:t>
          </a:r>
          <a:r>
            <a:rPr lang="en-US" sz="1200" kern="1200" baseline="0" dirty="0" smtClean="0"/>
            <a:t>NAS</a:t>
          </a:r>
          <a:r>
            <a:rPr lang="zh-CN" sz="1200" kern="1200" baseline="0" dirty="0" smtClean="0"/>
            <a:t>的缺点</a:t>
          </a:r>
          <a:r>
            <a:rPr lang="en-US" sz="1200" kern="1200" baseline="0" dirty="0" smtClean="0"/>
            <a:t>(</a:t>
          </a:r>
          <a:r>
            <a:rPr lang="zh-CN" sz="1200" kern="1200" baseline="0" dirty="0" smtClean="0"/>
            <a:t>价格高、数据与计算分离、扩展性差、带宽有限制</a:t>
          </a:r>
          <a:r>
            <a:rPr lang="en-US" sz="1200" kern="1200" baseline="0" dirty="0" smtClean="0"/>
            <a:t>)</a:t>
          </a:r>
          <a:endParaRPr lang="en-US" sz="1200" kern="1200" baseline="0" dirty="0"/>
        </a:p>
      </dsp:txBody>
      <dsp:txXfrm>
        <a:off x="17558" y="389016"/>
        <a:ext cx="7957772" cy="324552"/>
      </dsp:txXfrm>
    </dsp:sp>
    <dsp:sp modelId="{1BB57EB7-186E-45EA-84FB-2E5830F7B15A}">
      <dsp:nvSpPr>
        <dsp:cNvPr id="0" name=""/>
        <dsp:cNvSpPr/>
      </dsp:nvSpPr>
      <dsp:spPr>
        <a:xfrm>
          <a:off x="0" y="741407"/>
          <a:ext cx="7992888" cy="359668"/>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baseline="0" smtClean="0"/>
            <a:t>GlusterFS</a:t>
          </a:r>
          <a:r>
            <a:rPr lang="zh-CN" sz="1200" kern="1200" baseline="0" dirty="0" smtClean="0"/>
            <a:t>作为块设备存储的缺点</a:t>
          </a:r>
          <a:r>
            <a:rPr lang="en-US" sz="1200" kern="1200" baseline="0" dirty="0" smtClean="0"/>
            <a:t>(</a:t>
          </a:r>
          <a:r>
            <a:rPr lang="zh-CN" sz="1200" kern="1200" baseline="0" dirty="0" smtClean="0"/>
            <a:t>不在</a:t>
          </a:r>
          <a:r>
            <a:rPr lang="en-US" sz="1200" kern="1200" baseline="0" dirty="0" smtClean="0"/>
            <a:t>kernel</a:t>
          </a:r>
          <a:r>
            <a:rPr lang="zh-CN" sz="1200" kern="1200" baseline="0" dirty="0" smtClean="0"/>
            <a:t>、使用</a:t>
          </a:r>
          <a:r>
            <a:rPr lang="en-US" sz="1200" kern="1200" baseline="0" dirty="0" smtClean="0"/>
            <a:t>fuse</a:t>
          </a:r>
          <a:r>
            <a:rPr lang="zh-CN" sz="1200" kern="1200" baseline="0" dirty="0" smtClean="0"/>
            <a:t>，速度慢</a:t>
          </a:r>
          <a:r>
            <a:rPr lang="en-US" sz="1200" kern="1200" baseline="0" dirty="0" smtClean="0"/>
            <a:t>)</a:t>
          </a:r>
          <a:endParaRPr lang="en-US" sz="1200" kern="1200" baseline="0" dirty="0"/>
        </a:p>
      </dsp:txBody>
      <dsp:txXfrm>
        <a:off x="17558" y="758965"/>
        <a:ext cx="7957772" cy="324552"/>
      </dsp:txXfrm>
    </dsp:sp>
    <dsp:sp modelId="{11B57A2D-0914-4CB4-B947-9BC2961D9A69}">
      <dsp:nvSpPr>
        <dsp:cNvPr id="0" name=""/>
        <dsp:cNvSpPr/>
      </dsp:nvSpPr>
      <dsp:spPr>
        <a:xfrm>
          <a:off x="0" y="1111355"/>
          <a:ext cx="7992888" cy="359668"/>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zh-CN" sz="1200" kern="1200" baseline="0" dirty="0" smtClean="0"/>
            <a:t>对成本敏感的也可以选择</a:t>
          </a:r>
          <a:r>
            <a:rPr lang="en-US" sz="1200" kern="1200" baseline="0" dirty="0" err="1" smtClean="0"/>
            <a:t>iSCSI+LVM+RAID</a:t>
          </a:r>
          <a:r>
            <a:rPr lang="zh-CN" sz="1200" kern="1200" baseline="0" dirty="0" smtClean="0"/>
            <a:t>的方案</a:t>
          </a:r>
          <a:endParaRPr lang="en-US" sz="1200" kern="1200" baseline="0" dirty="0"/>
        </a:p>
      </dsp:txBody>
      <dsp:txXfrm>
        <a:off x="17558" y="1128913"/>
        <a:ext cx="7957772" cy="324552"/>
      </dsp:txXfrm>
    </dsp:sp>
    <dsp:sp modelId="{38217F1F-B236-4401-942D-4A6F4B215ECC}">
      <dsp:nvSpPr>
        <dsp:cNvPr id="0" name=""/>
        <dsp:cNvSpPr/>
      </dsp:nvSpPr>
      <dsp:spPr>
        <a:xfrm>
          <a:off x="0" y="1481303"/>
          <a:ext cx="7992888" cy="359668"/>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zh-CN" sz="1200" kern="1200" baseline="0" dirty="0" smtClean="0"/>
            <a:t>要综合解决虚拟机存储的安全，成本，性能的问题，也可以用</a:t>
          </a:r>
          <a:r>
            <a:rPr lang="en-US" sz="1200" kern="1200" baseline="0" dirty="0" err="1" smtClean="0"/>
            <a:t>ceph</a:t>
          </a:r>
          <a:r>
            <a:rPr lang="zh-CN" sz="1200" kern="1200" baseline="0" dirty="0" smtClean="0"/>
            <a:t>和</a:t>
          </a:r>
          <a:r>
            <a:rPr lang="en-US" sz="1200" kern="1200" baseline="0" dirty="0" smtClean="0"/>
            <a:t>sheepdog</a:t>
          </a:r>
          <a:endParaRPr lang="en-US" sz="1200" kern="1200" baseline="0" dirty="0"/>
        </a:p>
      </dsp:txBody>
      <dsp:txXfrm>
        <a:off x="17558" y="1498861"/>
        <a:ext cx="7957772" cy="324552"/>
      </dsp:txXfrm>
    </dsp:sp>
    <dsp:sp modelId="{9418C053-8506-4DDE-BC60-050983BDB422}">
      <dsp:nvSpPr>
        <dsp:cNvPr id="0" name=""/>
        <dsp:cNvSpPr/>
      </dsp:nvSpPr>
      <dsp:spPr>
        <a:xfrm>
          <a:off x="0" y="1851252"/>
          <a:ext cx="7992888" cy="359668"/>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zh-CN" sz="1200" kern="1200" baseline="0" dirty="0" smtClean="0"/>
            <a:t>目前</a:t>
          </a:r>
          <a:r>
            <a:rPr lang="en-US" sz="1200" kern="1200" baseline="0" dirty="0" smtClean="0"/>
            <a:t>sheepdog</a:t>
          </a:r>
          <a:r>
            <a:rPr lang="zh-CN" sz="1200" kern="1200" baseline="0" dirty="0" smtClean="0"/>
            <a:t>，只能支持</a:t>
          </a:r>
          <a:r>
            <a:rPr lang="en-US" sz="1200" kern="1200" baseline="0" dirty="0" err="1" smtClean="0"/>
            <a:t>kvm</a:t>
          </a:r>
          <a:endParaRPr lang="en-US" sz="1200" kern="1200" baseline="0" dirty="0"/>
        </a:p>
      </dsp:txBody>
      <dsp:txXfrm>
        <a:off x="17558" y="1868810"/>
        <a:ext cx="7957772" cy="324552"/>
      </dsp:txXfrm>
    </dsp:sp>
    <dsp:sp modelId="{0C2F6CB2-B554-47F1-B129-F1BD8340D6D7}">
      <dsp:nvSpPr>
        <dsp:cNvPr id="0" name=""/>
        <dsp:cNvSpPr/>
      </dsp:nvSpPr>
      <dsp:spPr>
        <a:xfrm>
          <a:off x="0" y="2221200"/>
          <a:ext cx="7992888" cy="359668"/>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baseline="0" dirty="0" err="1" smtClean="0"/>
            <a:t>ceph</a:t>
          </a:r>
          <a:r>
            <a:rPr lang="zh-CN" sz="1200" kern="1200" baseline="0" dirty="0" smtClean="0"/>
            <a:t>的优点</a:t>
          </a:r>
          <a:r>
            <a:rPr lang="en-US" sz="1200" kern="1200" baseline="0" dirty="0" smtClean="0"/>
            <a:t>(</a:t>
          </a:r>
          <a:r>
            <a:rPr lang="zh-CN" sz="1200" kern="1200" baseline="0" dirty="0" smtClean="0"/>
            <a:t>在主线</a:t>
          </a:r>
          <a:r>
            <a:rPr lang="en-US" sz="1200" kern="1200" baseline="0" dirty="0" smtClean="0"/>
            <a:t>kernel</a:t>
          </a:r>
          <a:r>
            <a:rPr lang="zh-CN" sz="1200" kern="1200" baseline="0" dirty="0" smtClean="0"/>
            <a:t>中、</a:t>
          </a:r>
          <a:r>
            <a:rPr lang="en-US" sz="1200" kern="1200" baseline="0" dirty="0" smtClean="0"/>
            <a:t>client</a:t>
          </a:r>
          <a:r>
            <a:rPr lang="zh-CN" sz="1200" kern="1200" baseline="0" dirty="0" smtClean="0"/>
            <a:t>运行在内核态、支持普通硬件、线性扩展</a:t>
          </a:r>
          <a:r>
            <a:rPr lang="en-US" sz="1200" kern="1200" baseline="0" dirty="0" smtClean="0"/>
            <a:t>)</a:t>
          </a:r>
          <a:endParaRPr lang="en-US" sz="1200" kern="1200" baseline="0" dirty="0"/>
        </a:p>
      </dsp:txBody>
      <dsp:txXfrm>
        <a:off x="17558" y="2238758"/>
        <a:ext cx="7957772" cy="324552"/>
      </dsp:txXfrm>
    </dsp:sp>
    <dsp:sp modelId="{4E0FEC3E-2674-47DF-BF06-5F3D5AF6160C}">
      <dsp:nvSpPr>
        <dsp:cNvPr id="0" name=""/>
        <dsp:cNvSpPr/>
      </dsp:nvSpPr>
      <dsp:spPr>
        <a:xfrm>
          <a:off x="0" y="2591148"/>
          <a:ext cx="7992888" cy="359668"/>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zh-CN" sz="1200" kern="1200" baseline="0" dirty="0" smtClean="0"/>
            <a:t>块设备存储解决方案必备条件</a:t>
          </a:r>
          <a:r>
            <a:rPr lang="en-US" sz="1200" kern="1200" baseline="0" dirty="0" smtClean="0"/>
            <a:t>(</a:t>
          </a:r>
          <a:r>
            <a:rPr lang="zh-CN" sz="1200" kern="1200" baseline="0" dirty="0" smtClean="0"/>
            <a:t>线性扩展、自动化</a:t>
          </a:r>
          <a:r>
            <a:rPr lang="en-US" sz="1200" kern="1200" baseline="0" dirty="0" smtClean="0"/>
            <a:t>)</a:t>
          </a:r>
          <a:endParaRPr lang="en-US" sz="1200" kern="1200" baseline="0" dirty="0"/>
        </a:p>
      </dsp:txBody>
      <dsp:txXfrm>
        <a:off x="17558" y="2608706"/>
        <a:ext cx="7957772" cy="32455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6B73BB-9900-4B33-AE8A-3CBB3FBCD986}">
      <dsp:nvSpPr>
        <dsp:cNvPr id="0" name=""/>
        <dsp:cNvSpPr/>
      </dsp:nvSpPr>
      <dsp:spPr>
        <a:xfrm>
          <a:off x="2497" y="6396"/>
          <a:ext cx="2435333" cy="288000"/>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rtl="0">
            <a:lnSpc>
              <a:spcPct val="90000"/>
            </a:lnSpc>
            <a:spcBef>
              <a:spcPct val="0"/>
            </a:spcBef>
            <a:spcAft>
              <a:spcPct val="35000"/>
            </a:spcAft>
          </a:pPr>
          <a:r>
            <a:rPr lang="en-US" sz="1000" kern="1200" dirty="0" err="1" smtClean="0"/>
            <a:t>iSCSI</a:t>
          </a:r>
          <a:endParaRPr lang="en-US" sz="1000" kern="1200" dirty="0"/>
        </a:p>
      </dsp:txBody>
      <dsp:txXfrm>
        <a:off x="2497" y="6396"/>
        <a:ext cx="2435333" cy="288000"/>
      </dsp:txXfrm>
    </dsp:sp>
    <dsp:sp modelId="{4E240D69-0D3E-4A33-B2AA-2B4B06405DCB}">
      <dsp:nvSpPr>
        <dsp:cNvPr id="0" name=""/>
        <dsp:cNvSpPr/>
      </dsp:nvSpPr>
      <dsp:spPr>
        <a:xfrm>
          <a:off x="2497" y="294396"/>
          <a:ext cx="2435333" cy="1427400"/>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3340" tIns="53340" rIns="71120" bIns="8001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smtClean="0"/>
            <a:t>IET+LVM/TGT+LVM</a:t>
          </a:r>
          <a:endParaRPr lang="zh-CN" sz="1000" kern="1200" dirty="0"/>
        </a:p>
        <a:p>
          <a:pPr marL="57150" lvl="1" indent="-57150" algn="l" defTabSz="444500" rtl="0">
            <a:lnSpc>
              <a:spcPct val="90000"/>
            </a:lnSpc>
            <a:spcBef>
              <a:spcPct val="0"/>
            </a:spcBef>
            <a:spcAft>
              <a:spcPct val="15000"/>
            </a:spcAft>
            <a:buChar char="••"/>
          </a:pPr>
          <a:r>
            <a:rPr lang="en-US" sz="1000" kern="1200" dirty="0" smtClean="0"/>
            <a:t>Solaris</a:t>
          </a:r>
          <a:endParaRPr lang="zh-CN" sz="1000" kern="1200" dirty="0"/>
        </a:p>
        <a:p>
          <a:pPr marL="57150" lvl="1" indent="-57150" algn="l" defTabSz="444500" rtl="0">
            <a:lnSpc>
              <a:spcPct val="90000"/>
            </a:lnSpc>
            <a:spcBef>
              <a:spcPct val="0"/>
            </a:spcBef>
            <a:spcAft>
              <a:spcPct val="15000"/>
            </a:spcAft>
            <a:buChar char="••"/>
          </a:pPr>
          <a:r>
            <a:rPr lang="en-US" sz="1000" kern="1200" dirty="0" smtClean="0"/>
            <a:t>HP </a:t>
          </a:r>
          <a:r>
            <a:rPr lang="en-US" sz="1000" kern="1200" dirty="0" err="1" smtClean="0"/>
            <a:t>Lefthand</a:t>
          </a:r>
          <a:endParaRPr lang="en-US" sz="1000" kern="1200" dirty="0"/>
        </a:p>
        <a:p>
          <a:pPr marL="57150" lvl="1" indent="-57150" algn="l" defTabSz="444500" rtl="0">
            <a:lnSpc>
              <a:spcPct val="90000"/>
            </a:lnSpc>
            <a:spcBef>
              <a:spcPct val="0"/>
            </a:spcBef>
            <a:spcAft>
              <a:spcPct val="15000"/>
            </a:spcAft>
            <a:buChar char="••"/>
          </a:pPr>
          <a:r>
            <a:rPr lang="en-US" sz="1000" kern="1200" dirty="0" smtClean="0"/>
            <a:t>IBM XIV/</a:t>
          </a:r>
          <a:r>
            <a:rPr lang="en-US" sz="1000" kern="1200" dirty="0" err="1" smtClean="0"/>
            <a:t>StorwizeSVC</a:t>
          </a:r>
          <a:endParaRPr lang="en-US" sz="1000" kern="1200" dirty="0"/>
        </a:p>
        <a:p>
          <a:pPr marL="57150" lvl="1" indent="-57150" algn="l" defTabSz="444500" rtl="0">
            <a:lnSpc>
              <a:spcPct val="90000"/>
            </a:lnSpc>
            <a:spcBef>
              <a:spcPct val="0"/>
            </a:spcBef>
            <a:spcAft>
              <a:spcPct val="15000"/>
            </a:spcAft>
            <a:buChar char="••"/>
          </a:pPr>
          <a:r>
            <a:rPr lang="en-US" sz="1000" kern="1200" dirty="0" err="1" smtClean="0"/>
            <a:t>Nexenta</a:t>
          </a:r>
          <a:endParaRPr lang="en-US" sz="1000" kern="1200" dirty="0"/>
        </a:p>
        <a:p>
          <a:pPr marL="57150" lvl="1" indent="-57150" algn="l" defTabSz="444500" rtl="0">
            <a:lnSpc>
              <a:spcPct val="90000"/>
            </a:lnSpc>
            <a:spcBef>
              <a:spcPct val="0"/>
            </a:spcBef>
            <a:spcAft>
              <a:spcPct val="15000"/>
            </a:spcAft>
            <a:buChar char="••"/>
          </a:pPr>
          <a:r>
            <a:rPr lang="en-US" sz="1000" kern="1200" dirty="0" smtClean="0"/>
            <a:t>Dell </a:t>
          </a:r>
          <a:r>
            <a:rPr lang="en-US" sz="1000" kern="1200" dirty="0" err="1" smtClean="0"/>
            <a:t>EqualLogic</a:t>
          </a:r>
          <a:r>
            <a:rPr lang="en-US" sz="1000" kern="1200" dirty="0" smtClean="0"/>
            <a:t> </a:t>
          </a:r>
          <a:endParaRPr lang="zh-CN" sz="1000" kern="1200" dirty="0"/>
        </a:p>
        <a:p>
          <a:pPr marL="57150" lvl="1" indent="-57150" algn="l" defTabSz="444500" rtl="0">
            <a:lnSpc>
              <a:spcPct val="90000"/>
            </a:lnSpc>
            <a:spcBef>
              <a:spcPct val="0"/>
            </a:spcBef>
            <a:spcAft>
              <a:spcPct val="15000"/>
            </a:spcAft>
            <a:buChar char="••"/>
          </a:pPr>
          <a:r>
            <a:rPr lang="en-US" sz="1000" kern="1200" dirty="0" err="1" smtClean="0"/>
            <a:t>SolidFire</a:t>
          </a:r>
          <a:endParaRPr lang="en-US" sz="1000" kern="1200" dirty="0"/>
        </a:p>
        <a:p>
          <a:pPr marL="57150" lvl="1" indent="-57150" algn="l" defTabSz="444500" rtl="0">
            <a:lnSpc>
              <a:spcPct val="90000"/>
            </a:lnSpc>
            <a:spcBef>
              <a:spcPct val="0"/>
            </a:spcBef>
            <a:spcAft>
              <a:spcPct val="15000"/>
            </a:spcAft>
            <a:buChar char="••"/>
          </a:pPr>
          <a:r>
            <a:rPr lang="en-US" sz="1000" kern="1200" dirty="0" err="1" smtClean="0"/>
            <a:t>NetApp</a:t>
          </a:r>
          <a:endParaRPr lang="en-US" sz="1000" kern="1200" dirty="0"/>
        </a:p>
      </dsp:txBody>
      <dsp:txXfrm>
        <a:off x="2497" y="294396"/>
        <a:ext cx="2435333" cy="1427400"/>
      </dsp:txXfrm>
    </dsp:sp>
    <dsp:sp modelId="{D259E62F-D45B-4393-A6B1-6B0DE94AE97C}">
      <dsp:nvSpPr>
        <dsp:cNvPr id="0" name=""/>
        <dsp:cNvSpPr/>
      </dsp:nvSpPr>
      <dsp:spPr>
        <a:xfrm>
          <a:off x="2778777" y="6396"/>
          <a:ext cx="2435333" cy="288000"/>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rtl="0">
            <a:lnSpc>
              <a:spcPct val="90000"/>
            </a:lnSpc>
            <a:spcBef>
              <a:spcPct val="0"/>
            </a:spcBef>
            <a:spcAft>
              <a:spcPct val="35000"/>
            </a:spcAft>
          </a:pPr>
          <a:r>
            <a:rPr lang="en-US" sz="1000" kern="1200" dirty="0" smtClean="0"/>
            <a:t>NFS(NAS)</a:t>
          </a:r>
          <a:endParaRPr lang="zh-CN" sz="1000" kern="1200" dirty="0"/>
        </a:p>
      </dsp:txBody>
      <dsp:txXfrm>
        <a:off x="2778777" y="6396"/>
        <a:ext cx="2435333" cy="288000"/>
      </dsp:txXfrm>
    </dsp:sp>
    <dsp:sp modelId="{17AAFEBA-A4A5-4481-8033-2BA21142E3A1}">
      <dsp:nvSpPr>
        <dsp:cNvPr id="0" name=""/>
        <dsp:cNvSpPr/>
      </dsp:nvSpPr>
      <dsp:spPr>
        <a:xfrm>
          <a:off x="2778777" y="294396"/>
          <a:ext cx="2435333" cy="1427400"/>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3340" tIns="53340" rIns="71120" bIns="8001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err="1" smtClean="0"/>
            <a:t>NetApp</a:t>
          </a:r>
          <a:endParaRPr lang="en-US" sz="1000" kern="1200" dirty="0"/>
        </a:p>
        <a:p>
          <a:pPr marL="57150" lvl="1" indent="-57150" algn="l" defTabSz="444500" rtl="0">
            <a:lnSpc>
              <a:spcPct val="90000"/>
            </a:lnSpc>
            <a:spcBef>
              <a:spcPct val="0"/>
            </a:spcBef>
            <a:spcAft>
              <a:spcPct val="15000"/>
            </a:spcAft>
            <a:buChar char="••"/>
          </a:pPr>
          <a:r>
            <a:rPr lang="en-US" sz="1000" kern="1200" dirty="0" err="1" smtClean="0"/>
            <a:t>Glusterfs</a:t>
          </a:r>
          <a:endParaRPr lang="en-US" sz="1000" kern="1200" dirty="0"/>
        </a:p>
      </dsp:txBody>
      <dsp:txXfrm>
        <a:off x="2778777" y="294396"/>
        <a:ext cx="2435333" cy="1427400"/>
      </dsp:txXfrm>
    </dsp:sp>
    <dsp:sp modelId="{D2A771C4-B1B0-4660-BFA1-078860830B70}">
      <dsp:nvSpPr>
        <dsp:cNvPr id="0" name=""/>
        <dsp:cNvSpPr/>
      </dsp:nvSpPr>
      <dsp:spPr>
        <a:xfrm>
          <a:off x="5555057" y="6396"/>
          <a:ext cx="2435333" cy="288000"/>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rtl="0">
            <a:lnSpc>
              <a:spcPct val="90000"/>
            </a:lnSpc>
            <a:spcBef>
              <a:spcPct val="0"/>
            </a:spcBef>
            <a:spcAft>
              <a:spcPct val="35000"/>
            </a:spcAft>
          </a:pPr>
          <a:r>
            <a:rPr lang="zh-CN" sz="1000" kern="1200" dirty="0" smtClean="0"/>
            <a:t>其他</a:t>
          </a:r>
          <a:endParaRPr lang="en-US" sz="1000" kern="1200" dirty="0"/>
        </a:p>
      </dsp:txBody>
      <dsp:txXfrm>
        <a:off x="5555057" y="6396"/>
        <a:ext cx="2435333" cy="288000"/>
      </dsp:txXfrm>
    </dsp:sp>
    <dsp:sp modelId="{D2DEB93D-59DC-49C9-BCA3-FF910E3CB7C2}">
      <dsp:nvSpPr>
        <dsp:cNvPr id="0" name=""/>
        <dsp:cNvSpPr/>
      </dsp:nvSpPr>
      <dsp:spPr>
        <a:xfrm>
          <a:off x="5555057" y="294396"/>
          <a:ext cx="2435333" cy="1427400"/>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3340" tIns="53340" rIns="71120" bIns="8001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err="1" smtClean="0"/>
            <a:t>Ceph</a:t>
          </a:r>
          <a:endParaRPr lang="en-US" sz="1000" kern="1200" dirty="0"/>
        </a:p>
        <a:p>
          <a:pPr marL="57150" lvl="1" indent="-57150" algn="l" defTabSz="444500" rtl="0">
            <a:lnSpc>
              <a:spcPct val="90000"/>
            </a:lnSpc>
            <a:spcBef>
              <a:spcPct val="0"/>
            </a:spcBef>
            <a:spcAft>
              <a:spcPct val="15000"/>
            </a:spcAft>
            <a:buChar char="••"/>
          </a:pPr>
          <a:r>
            <a:rPr lang="en-US" sz="1000" kern="1200" dirty="0" smtClean="0"/>
            <a:t>Sheepdog</a:t>
          </a:r>
          <a:endParaRPr lang="zh-CN" sz="1000" kern="1200" dirty="0"/>
        </a:p>
      </dsp:txBody>
      <dsp:txXfrm>
        <a:off x="5555057" y="294396"/>
        <a:ext cx="2435333" cy="14274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51B9D3-8816-41C1-931C-EE93A1981183}">
      <dsp:nvSpPr>
        <dsp:cNvPr id="0" name=""/>
        <dsp:cNvSpPr/>
      </dsp:nvSpPr>
      <dsp:spPr>
        <a:xfrm>
          <a:off x="0" y="156193"/>
          <a:ext cx="7992888" cy="47970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baseline="0" dirty="0" err="1" smtClean="0"/>
            <a:t>Ceph</a:t>
          </a:r>
          <a:r>
            <a:rPr lang="en-US" sz="2000" kern="1200" baseline="0" dirty="0" smtClean="0"/>
            <a:t> uniquely delivers object, block, and file storage in one unified system</a:t>
          </a:r>
          <a:endParaRPr lang="zh-CN" sz="2000" kern="1200" baseline="0" dirty="0"/>
        </a:p>
      </dsp:txBody>
      <dsp:txXfrm>
        <a:off x="23417" y="179610"/>
        <a:ext cx="7946054" cy="43286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0C9E50-5516-444F-81F9-1A4A8F04C183}">
      <dsp:nvSpPr>
        <dsp:cNvPr id="0" name=""/>
        <dsp:cNvSpPr/>
      </dsp:nvSpPr>
      <dsp:spPr>
        <a:xfrm>
          <a:off x="1255656" y="2250"/>
          <a:ext cx="1412614" cy="1485165"/>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kern="1200" baseline="0" dirty="0" err="1" smtClean="0"/>
            <a:t>Ceph</a:t>
          </a:r>
          <a:r>
            <a:rPr lang="en-US" sz="1400" kern="1200" baseline="0" dirty="0" smtClean="0"/>
            <a:t> Client </a:t>
          </a:r>
          <a:r>
            <a:rPr lang="zh-CN" sz="1400" kern="1200" baseline="0" dirty="0" smtClean="0"/>
            <a:t>对用户是透明的，为用户提供访问接口</a:t>
          </a:r>
          <a:endParaRPr lang="zh-CN" sz="1400" kern="1200" dirty="0"/>
        </a:p>
      </dsp:txBody>
      <dsp:txXfrm>
        <a:off x="1324614" y="71208"/>
        <a:ext cx="1274698" cy="1347249"/>
      </dsp:txXfrm>
    </dsp:sp>
    <dsp:sp modelId="{DC81BD3E-2330-4E76-AF24-F17218BD0619}">
      <dsp:nvSpPr>
        <dsp:cNvPr id="0" name=""/>
        <dsp:cNvSpPr/>
      </dsp:nvSpPr>
      <dsp:spPr>
        <a:xfrm>
          <a:off x="1255656" y="1561673"/>
          <a:ext cx="1412614" cy="1485165"/>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zh-CN" sz="1400" kern="1200" baseline="0" dirty="0" smtClean="0"/>
            <a:t>早期版本的 </a:t>
          </a:r>
          <a:r>
            <a:rPr lang="en-US" sz="1400" kern="1200" baseline="0" dirty="0" err="1" smtClean="0"/>
            <a:t>Ceph</a:t>
          </a:r>
          <a:r>
            <a:rPr lang="en-US" sz="1400" kern="1200" baseline="0" dirty="0" smtClean="0"/>
            <a:t> </a:t>
          </a:r>
          <a:r>
            <a:rPr lang="zh-CN" sz="1400" kern="1200" baseline="0" dirty="0" smtClean="0"/>
            <a:t>利用</a:t>
          </a:r>
          <a:r>
            <a:rPr lang="en-US" sz="1400" kern="1200" baseline="0" dirty="0" smtClean="0"/>
            <a:t>FUSE</a:t>
          </a:r>
          <a:r>
            <a:rPr lang="zh-CN" sz="1400" kern="1200" baseline="0" dirty="0" smtClean="0"/>
            <a:t>，在用户空间实现访问接口，很大程度上简化其开发</a:t>
          </a:r>
          <a:endParaRPr lang="zh-CN" sz="1400" kern="1200" dirty="0"/>
        </a:p>
      </dsp:txBody>
      <dsp:txXfrm>
        <a:off x="1324614" y="1630631"/>
        <a:ext cx="1274698" cy="1347249"/>
      </dsp:txXfrm>
    </dsp:sp>
    <dsp:sp modelId="{5B5445C7-4893-47F6-982A-79A13028855B}">
      <dsp:nvSpPr>
        <dsp:cNvPr id="0" name=""/>
        <dsp:cNvSpPr/>
      </dsp:nvSpPr>
      <dsp:spPr>
        <a:xfrm>
          <a:off x="1255656" y="3121096"/>
          <a:ext cx="1412614" cy="1485165"/>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zh-CN" sz="1400" kern="1200" baseline="0" dirty="0" smtClean="0"/>
            <a:t>今天，</a:t>
          </a:r>
          <a:r>
            <a:rPr lang="en-US" sz="1400" kern="1200" baseline="0" dirty="0" err="1" smtClean="0"/>
            <a:t>Ceph</a:t>
          </a:r>
          <a:r>
            <a:rPr lang="en-US" sz="1400" kern="1200" baseline="0" dirty="0" smtClean="0"/>
            <a:t> </a:t>
          </a:r>
          <a:r>
            <a:rPr lang="zh-CN" sz="1400" kern="1200" baseline="0" dirty="0" smtClean="0"/>
            <a:t>已经被集成到主线内核，使其访问更加快速</a:t>
          </a:r>
          <a:endParaRPr lang="zh-CN" sz="1400" kern="1200" dirty="0"/>
        </a:p>
      </dsp:txBody>
      <dsp:txXfrm>
        <a:off x="1324614" y="3190054"/>
        <a:ext cx="1274698" cy="134724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7C0B8F-AE58-42ED-8EEA-114AC914E195}">
      <dsp:nvSpPr>
        <dsp:cNvPr id="0" name=""/>
        <dsp:cNvSpPr/>
      </dsp:nvSpPr>
      <dsp:spPr>
        <a:xfrm>
          <a:off x="0" y="372"/>
          <a:ext cx="8064896" cy="49473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zh-CN" altLang="en-US" sz="1400" kern="1200" baseline="0" dirty="0" smtClean="0"/>
            <a:t>元数据服务器管理文件系统的名称空间。元数据和数据两者都存储在对象存储集群，但两者分别管理，支持可扩展性</a:t>
          </a:r>
          <a:endParaRPr lang="zh-CN" altLang="en-US" sz="1400" kern="1200" dirty="0"/>
        </a:p>
      </dsp:txBody>
      <dsp:txXfrm>
        <a:off x="24151" y="24523"/>
        <a:ext cx="8016594" cy="446434"/>
      </dsp:txXfrm>
    </dsp:sp>
    <dsp:sp modelId="{8B434130-D7B9-427C-82D9-E366509DC5E3}">
      <dsp:nvSpPr>
        <dsp:cNvPr id="0" name=""/>
        <dsp:cNvSpPr/>
      </dsp:nvSpPr>
      <dsp:spPr>
        <a:xfrm>
          <a:off x="0" y="507286"/>
          <a:ext cx="8064896" cy="49473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zh-CN" altLang="en-US" sz="1400" kern="1200" baseline="0" dirty="0" smtClean="0"/>
            <a:t>每个元数据服务器的主要应用就是一个智能元数据缓存（因为实际的元数据最终存储在对象存储集群中）</a:t>
          </a:r>
          <a:endParaRPr lang="zh-CN" altLang="en-US" sz="1400" kern="1200" dirty="0"/>
        </a:p>
      </dsp:txBody>
      <dsp:txXfrm>
        <a:off x="24151" y="531437"/>
        <a:ext cx="8016594" cy="446434"/>
      </dsp:txXfrm>
    </dsp:sp>
    <dsp:sp modelId="{C64825DC-96DC-4166-AB49-95F517789A0A}">
      <dsp:nvSpPr>
        <dsp:cNvPr id="0" name=""/>
        <dsp:cNvSpPr/>
      </dsp:nvSpPr>
      <dsp:spPr>
        <a:xfrm>
          <a:off x="0" y="1014201"/>
          <a:ext cx="8064896" cy="49473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zh-CN" altLang="en-US" sz="1400" kern="1200" baseline="0" dirty="0" smtClean="0"/>
            <a:t>进行写操作的元数据被缓存在一个短期的日志中，它最终还是被推入物理存储器中。这个日志对故障恢复也很有用：如果元数据服务器发生故障，它的日志就会被重放，保证元数据安全存储在磁盘上</a:t>
          </a:r>
          <a:endParaRPr lang="zh-CN" altLang="en-US" sz="1400" kern="1200" dirty="0"/>
        </a:p>
      </dsp:txBody>
      <dsp:txXfrm>
        <a:off x="24151" y="1038352"/>
        <a:ext cx="8016594" cy="446434"/>
      </dsp:txXfrm>
    </dsp:sp>
    <dsp:sp modelId="{1DE34879-A3EB-4580-8A3D-4F2474A77252}">
      <dsp:nvSpPr>
        <dsp:cNvPr id="0" name=""/>
        <dsp:cNvSpPr/>
      </dsp:nvSpPr>
      <dsp:spPr>
        <a:xfrm>
          <a:off x="0" y="1521115"/>
          <a:ext cx="8064896" cy="49473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zh-CN" sz="1400" kern="1200" baseline="0" dirty="0" smtClean="0"/>
            <a:t>元数据服务器将文件名转变为索引节点，文件大小，</a:t>
          </a:r>
          <a:r>
            <a:rPr lang="zh-CN" altLang="en-US" sz="1400" kern="1200" baseline="0" dirty="0" smtClean="0"/>
            <a:t>以及</a:t>
          </a:r>
          <a:r>
            <a:rPr lang="en-US" sz="1400" kern="1200" baseline="0" dirty="0" err="1" smtClean="0"/>
            <a:t>Ceph</a:t>
          </a:r>
          <a:r>
            <a:rPr lang="en-US" sz="1400" kern="1200" baseline="0" dirty="0" smtClean="0"/>
            <a:t> </a:t>
          </a:r>
          <a:r>
            <a:rPr lang="zh-CN" sz="1400" kern="1200" baseline="0" dirty="0" smtClean="0"/>
            <a:t>客户端用于文件 </a:t>
          </a:r>
          <a:r>
            <a:rPr lang="en-US" sz="1400" kern="1200" baseline="0" dirty="0" smtClean="0"/>
            <a:t>I/O </a:t>
          </a:r>
          <a:r>
            <a:rPr lang="zh-CN" sz="1400" kern="1200" baseline="0" dirty="0" smtClean="0"/>
            <a:t>的分块数据</a:t>
          </a:r>
          <a:endParaRPr lang="zh-CN" sz="1400" kern="1200" dirty="0"/>
        </a:p>
      </dsp:txBody>
      <dsp:txXfrm>
        <a:off x="24151" y="1545266"/>
        <a:ext cx="8016594" cy="44643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29A2B3-3BCA-441B-A790-286DEAB58CE4}">
      <dsp:nvSpPr>
        <dsp:cNvPr id="0" name=""/>
        <dsp:cNvSpPr/>
      </dsp:nvSpPr>
      <dsp:spPr>
        <a:xfrm>
          <a:off x="0" y="53294"/>
          <a:ext cx="7992888" cy="407745"/>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baseline="0" dirty="0" smtClean="0"/>
            <a:t>Scalability</a:t>
          </a:r>
          <a:endParaRPr lang="zh-CN" sz="1700" kern="1200" dirty="0"/>
        </a:p>
      </dsp:txBody>
      <dsp:txXfrm>
        <a:off x="19904" y="73198"/>
        <a:ext cx="7953080" cy="367937"/>
      </dsp:txXfrm>
    </dsp:sp>
    <dsp:sp modelId="{E05EDCCA-EF38-4B88-A210-309938F0D166}">
      <dsp:nvSpPr>
        <dsp:cNvPr id="0" name=""/>
        <dsp:cNvSpPr/>
      </dsp:nvSpPr>
      <dsp:spPr>
        <a:xfrm>
          <a:off x="0" y="461039"/>
          <a:ext cx="7992888"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774"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n-US" sz="1300" kern="1200" baseline="0" dirty="0" smtClean="0"/>
            <a:t>Arbitrarily partitioned metadata</a:t>
          </a:r>
          <a:endParaRPr lang="zh-CN" sz="1300" kern="1200" dirty="0"/>
        </a:p>
      </dsp:txBody>
      <dsp:txXfrm>
        <a:off x="0" y="461039"/>
        <a:ext cx="7992888" cy="281520"/>
      </dsp:txXfrm>
    </dsp:sp>
    <dsp:sp modelId="{A4EE3A4E-5DC3-4EBB-9321-9C9507867E29}">
      <dsp:nvSpPr>
        <dsp:cNvPr id="0" name=""/>
        <dsp:cNvSpPr/>
      </dsp:nvSpPr>
      <dsp:spPr>
        <a:xfrm>
          <a:off x="0" y="742559"/>
          <a:ext cx="7992888" cy="407745"/>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baseline="0" dirty="0" smtClean="0"/>
            <a:t>Adaptability</a:t>
          </a:r>
          <a:endParaRPr lang="en-US" sz="1700" kern="1200" baseline="0" dirty="0"/>
        </a:p>
      </dsp:txBody>
      <dsp:txXfrm>
        <a:off x="19904" y="762463"/>
        <a:ext cx="7953080" cy="367937"/>
      </dsp:txXfrm>
    </dsp:sp>
    <dsp:sp modelId="{156B14B3-AF2B-4554-A757-C92A949F07EE}">
      <dsp:nvSpPr>
        <dsp:cNvPr id="0" name=""/>
        <dsp:cNvSpPr/>
      </dsp:nvSpPr>
      <dsp:spPr>
        <a:xfrm>
          <a:off x="0" y="1150304"/>
          <a:ext cx="7992888" cy="668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774"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n-US" sz="1300" kern="1200" baseline="0" dirty="0" smtClean="0"/>
            <a:t>Cope with workload changes over time, and hot spots</a:t>
          </a:r>
          <a:endParaRPr lang="zh-CN" sz="1300" kern="1200" dirty="0"/>
        </a:p>
        <a:p>
          <a:pPr marL="114300" lvl="1" indent="-114300" algn="l" defTabSz="577850" rtl="0">
            <a:lnSpc>
              <a:spcPct val="90000"/>
            </a:lnSpc>
            <a:spcBef>
              <a:spcPct val="0"/>
            </a:spcBef>
            <a:spcAft>
              <a:spcPct val="20000"/>
            </a:spcAft>
            <a:buChar char="••"/>
          </a:pPr>
          <a:endParaRPr lang="en-US" sz="1300" kern="1200" baseline="0" dirty="0"/>
        </a:p>
        <a:p>
          <a:pPr marL="114300" lvl="1" indent="-114300" algn="l" defTabSz="577850" rtl="0">
            <a:lnSpc>
              <a:spcPct val="90000"/>
            </a:lnSpc>
            <a:spcBef>
              <a:spcPct val="0"/>
            </a:spcBef>
            <a:spcAft>
              <a:spcPct val="20000"/>
            </a:spcAft>
            <a:buChar char="••"/>
          </a:pPr>
          <a:endParaRPr lang="en-US" sz="1300" kern="1200" baseline="0" dirty="0"/>
        </a:p>
      </dsp:txBody>
      <dsp:txXfrm>
        <a:off x="0" y="1150304"/>
        <a:ext cx="7992888" cy="66860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31F2E3-3513-470F-9218-6DEF8E2413FB}">
      <dsp:nvSpPr>
        <dsp:cNvPr id="0" name=""/>
        <dsp:cNvSpPr/>
      </dsp:nvSpPr>
      <dsp:spPr>
        <a:xfrm>
          <a:off x="0" y="612"/>
          <a:ext cx="6984776" cy="4000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dirty="0" smtClean="0"/>
            <a:t>MDS</a:t>
          </a:r>
          <a:r>
            <a:rPr lang="zh-CN" sz="1200" kern="1200" dirty="0" smtClean="0"/>
            <a:t>能够自适应地复制和分配名称空间，避免出现热点。</a:t>
          </a:r>
          <a:endParaRPr lang="zh-CN" sz="1200" kern="1200" dirty="0"/>
        </a:p>
      </dsp:txBody>
      <dsp:txXfrm>
        <a:off x="19527" y="20139"/>
        <a:ext cx="6945722" cy="360960"/>
      </dsp:txXfrm>
    </dsp:sp>
    <dsp:sp modelId="{72468F3A-4CED-487A-BD4D-3C3171FCE9E5}">
      <dsp:nvSpPr>
        <dsp:cNvPr id="0" name=""/>
        <dsp:cNvSpPr/>
      </dsp:nvSpPr>
      <dsp:spPr>
        <a:xfrm>
          <a:off x="0" y="412060"/>
          <a:ext cx="6984776" cy="4000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dirty="0" smtClean="0"/>
            <a:t>MDS</a:t>
          </a:r>
          <a:r>
            <a:rPr lang="zh-CN" sz="1200" kern="1200" dirty="0" smtClean="0"/>
            <a:t>管理的名称空间可以（为冗余和性能）进行重叠。</a:t>
          </a:r>
          <a:endParaRPr lang="zh-CN" sz="1200" kern="1200" dirty="0"/>
        </a:p>
      </dsp:txBody>
      <dsp:txXfrm>
        <a:off x="19527" y="431587"/>
        <a:ext cx="6945722" cy="360960"/>
      </dsp:txXfrm>
    </dsp:sp>
    <dsp:sp modelId="{016EBA0D-E207-4A13-B02A-8D2B2AB2FB49}">
      <dsp:nvSpPr>
        <dsp:cNvPr id="0" name=""/>
        <dsp:cNvSpPr/>
      </dsp:nvSpPr>
      <dsp:spPr>
        <a:xfrm>
          <a:off x="0" y="823507"/>
          <a:ext cx="6984776" cy="4000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dirty="0" smtClean="0"/>
            <a:t>MDS</a:t>
          </a:r>
          <a:r>
            <a:rPr lang="zh-CN" sz="1200" kern="1200" dirty="0" smtClean="0"/>
            <a:t>到名称空间的映射使用动态子树逻辑分区执行，它允许 </a:t>
          </a:r>
          <a:r>
            <a:rPr lang="en-US" sz="1200" kern="1200" dirty="0" err="1" smtClean="0"/>
            <a:t>Ceph</a:t>
          </a:r>
          <a:r>
            <a:rPr lang="en-US" sz="1200" kern="1200" dirty="0" smtClean="0"/>
            <a:t> </a:t>
          </a:r>
          <a:r>
            <a:rPr lang="zh-CN" sz="1200" kern="1200" dirty="0" smtClean="0"/>
            <a:t>对变化的工作负载进行调整（在元数据服务器之间迁移名称空间）。</a:t>
          </a:r>
          <a:endParaRPr lang="en-US" sz="1200" kern="1200" dirty="0"/>
        </a:p>
      </dsp:txBody>
      <dsp:txXfrm>
        <a:off x="19527" y="843034"/>
        <a:ext cx="6945722" cy="36096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A6B473-D9CA-4457-BB46-8F821C30F2E7}">
      <dsp:nvSpPr>
        <dsp:cNvPr id="0" name=""/>
        <dsp:cNvSpPr/>
      </dsp:nvSpPr>
      <dsp:spPr>
        <a:xfrm>
          <a:off x="0" y="84870"/>
          <a:ext cx="7992888" cy="45279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baseline="0" dirty="0" err="1" smtClean="0"/>
            <a:t>Ceph</a:t>
          </a:r>
          <a:r>
            <a:rPr lang="zh-CN" sz="1800" b="1" kern="1200" baseline="0" dirty="0" smtClean="0"/>
            <a:t>消除了文件的数据块映射表，通过计算获取块的存储位置，而不是查表</a:t>
          </a:r>
          <a:endParaRPr lang="zh-CN" sz="1800" kern="1200" dirty="0"/>
        </a:p>
      </dsp:txBody>
      <dsp:txXfrm>
        <a:off x="22103" y="106973"/>
        <a:ext cx="7948682" cy="408584"/>
      </dsp:txXfrm>
    </dsp:sp>
    <dsp:sp modelId="{040A234D-BA6A-4059-8CBA-0BD07A302AD1}">
      <dsp:nvSpPr>
        <dsp:cNvPr id="0" name=""/>
        <dsp:cNvSpPr/>
      </dsp:nvSpPr>
      <dsp:spPr>
        <a:xfrm>
          <a:off x="0" y="537660"/>
          <a:ext cx="7992888" cy="182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774" tIns="22860" rIns="128016" bIns="22860" numCol="1" spcCol="1270" anchor="t" anchorCtr="0">
          <a:noAutofit/>
        </a:bodyPr>
        <a:lstStyle/>
        <a:p>
          <a:pPr marL="114300" lvl="1" indent="-114300" algn="l" defTabSz="622300" rtl="0">
            <a:lnSpc>
              <a:spcPct val="90000"/>
            </a:lnSpc>
            <a:spcBef>
              <a:spcPct val="0"/>
            </a:spcBef>
            <a:spcAft>
              <a:spcPct val="20000"/>
            </a:spcAft>
            <a:buChar char="••"/>
          </a:pPr>
          <a:r>
            <a:rPr lang="zh-CN" sz="1400" kern="1200" baseline="0" dirty="0" smtClean="0"/>
            <a:t>一个文件被分配到一个来自</a:t>
          </a:r>
          <a:r>
            <a:rPr lang="en-US" sz="1400" kern="1200" baseline="0" dirty="0" smtClean="0"/>
            <a:t>MDS</a:t>
          </a:r>
          <a:r>
            <a:rPr lang="zh-CN" sz="1400" kern="1200" baseline="0" dirty="0" smtClean="0"/>
            <a:t>的 </a:t>
          </a:r>
          <a:r>
            <a:rPr lang="en-US" sz="1400" kern="1200" baseline="0" dirty="0" err="1" smtClean="0"/>
            <a:t>inode</a:t>
          </a:r>
          <a:r>
            <a:rPr lang="en-US" sz="1400" kern="1200" baseline="0" dirty="0" smtClean="0"/>
            <a:t> number</a:t>
          </a:r>
          <a:r>
            <a:rPr lang="zh-CN" sz="1400" kern="1200" baseline="0" dirty="0" smtClean="0"/>
            <a:t>（</a:t>
          </a:r>
          <a:r>
            <a:rPr lang="en-US" sz="1400" kern="1200" baseline="0" dirty="0" smtClean="0"/>
            <a:t>INO</a:t>
          </a:r>
          <a:r>
            <a:rPr lang="zh-CN" sz="1400" kern="1200" baseline="0" dirty="0" smtClean="0"/>
            <a:t>）的唯一的标识符</a:t>
          </a:r>
          <a:r>
            <a:rPr lang="en-US" sz="1400" kern="1200" baseline="0" dirty="0" smtClean="0"/>
            <a:t>, </a:t>
          </a:r>
          <a:r>
            <a:rPr lang="zh-CN" sz="1400" kern="1200" baseline="0" dirty="0" smtClean="0"/>
            <a:t>然后文件被分割成一些对象。</a:t>
          </a:r>
          <a:endParaRPr lang="zh-CN" sz="1400" kern="1200" dirty="0"/>
        </a:p>
        <a:p>
          <a:pPr marL="114300" lvl="1" indent="-114300" algn="l" defTabSz="622300" rtl="0">
            <a:lnSpc>
              <a:spcPct val="90000"/>
            </a:lnSpc>
            <a:spcBef>
              <a:spcPct val="0"/>
            </a:spcBef>
            <a:spcAft>
              <a:spcPct val="20000"/>
            </a:spcAft>
            <a:buChar char="••"/>
          </a:pPr>
          <a:r>
            <a:rPr lang="zh-CN" sz="1400" kern="1200" baseline="0" dirty="0" smtClean="0"/>
            <a:t>使用 </a:t>
          </a:r>
          <a:r>
            <a:rPr lang="en-US" sz="1400" kern="1200" baseline="0" dirty="0" smtClean="0"/>
            <a:t>INO </a:t>
          </a:r>
          <a:r>
            <a:rPr lang="zh-CN" sz="1400" kern="1200" baseline="0" dirty="0" smtClean="0"/>
            <a:t>和 </a:t>
          </a:r>
          <a:r>
            <a:rPr lang="en-US" sz="1400" kern="1200" baseline="0" dirty="0" smtClean="0"/>
            <a:t>object number</a:t>
          </a:r>
          <a:r>
            <a:rPr lang="zh-CN" sz="1400" kern="1200" baseline="0" dirty="0" smtClean="0"/>
            <a:t>（</a:t>
          </a:r>
          <a:r>
            <a:rPr lang="en-US" sz="1400" kern="1200" baseline="0" dirty="0" smtClean="0"/>
            <a:t>ONO</a:t>
          </a:r>
          <a:r>
            <a:rPr lang="zh-CN" sz="1400" kern="1200" baseline="0" dirty="0" smtClean="0"/>
            <a:t>），每个对象都分配到一个对象 </a:t>
          </a:r>
          <a:r>
            <a:rPr lang="en-US" sz="1400" kern="1200" baseline="0" dirty="0" smtClean="0"/>
            <a:t>ID</a:t>
          </a:r>
          <a:r>
            <a:rPr lang="zh-CN" sz="1400" kern="1200" baseline="0" dirty="0" smtClean="0"/>
            <a:t>（</a:t>
          </a:r>
          <a:r>
            <a:rPr lang="en-US" sz="1400" kern="1200" baseline="0" dirty="0" smtClean="0"/>
            <a:t>OID</a:t>
          </a:r>
          <a:r>
            <a:rPr lang="zh-CN" sz="1400" kern="1200" baseline="0" dirty="0" smtClean="0"/>
            <a:t>）。在 </a:t>
          </a:r>
          <a:r>
            <a:rPr lang="en-US" sz="1400" kern="1200" baseline="0" dirty="0" smtClean="0"/>
            <a:t>OID </a:t>
          </a:r>
          <a:r>
            <a:rPr lang="zh-CN" sz="1400" kern="1200" baseline="0" dirty="0" smtClean="0"/>
            <a:t>上使用一个简单的哈希，每个对象都被分配到一个放置组（</a:t>
          </a:r>
          <a:r>
            <a:rPr lang="en-US" sz="1400" kern="1200" baseline="0" dirty="0" smtClean="0"/>
            <a:t>PGID</a:t>
          </a:r>
          <a:r>
            <a:rPr lang="zh-CN" sz="1400" kern="1200" baseline="0" dirty="0" smtClean="0"/>
            <a:t>），它是一个对象的概念容器。</a:t>
          </a:r>
          <a:endParaRPr lang="zh-CN" sz="1400" kern="1200" dirty="0"/>
        </a:p>
        <a:p>
          <a:pPr marL="114300" lvl="1" indent="-114300" algn="l" defTabSz="622300" rtl="0">
            <a:lnSpc>
              <a:spcPct val="90000"/>
            </a:lnSpc>
            <a:spcBef>
              <a:spcPct val="0"/>
            </a:spcBef>
            <a:spcAft>
              <a:spcPct val="20000"/>
            </a:spcAft>
            <a:buChar char="••"/>
          </a:pPr>
          <a:r>
            <a:rPr lang="zh-CN" sz="1400" kern="1200" baseline="0" dirty="0" smtClean="0"/>
            <a:t>最后，放置组到对象存储设备的映射是一个伪随机映射，使用一个叫做 </a:t>
          </a:r>
          <a:r>
            <a:rPr lang="en-US" sz="1400" i="1" kern="1200" baseline="0" dirty="0" smtClean="0"/>
            <a:t>Controlled Replication Under Scalable Hashing</a:t>
          </a:r>
          <a:r>
            <a:rPr lang="zh-CN" sz="1400" kern="1200" baseline="0" dirty="0" smtClean="0"/>
            <a:t>（</a:t>
          </a:r>
          <a:r>
            <a:rPr lang="en-US" sz="1400" kern="1200" baseline="0" dirty="0" smtClean="0"/>
            <a:t>CRUSH</a:t>
          </a:r>
          <a:r>
            <a:rPr lang="zh-CN" sz="1400" kern="1200" baseline="0" dirty="0" smtClean="0"/>
            <a:t>）的算法。这样一来，放置组（以及副本）到存储设备的映射就不用依赖任何元数据，而是依赖一个伪随机的映射函数。这种操作是理想的，因为它把存储的开销最小化，简化了分配和数据查询。</a:t>
          </a:r>
          <a:endParaRPr lang="zh-CN" sz="1400" kern="1200" dirty="0"/>
        </a:p>
      </dsp:txBody>
      <dsp:txXfrm>
        <a:off x="0" y="537660"/>
        <a:ext cx="7992888" cy="182574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624581-FE49-4C72-ABA2-5846749CBAF3}">
      <dsp:nvSpPr>
        <dsp:cNvPr id="0" name=""/>
        <dsp:cNvSpPr/>
      </dsp:nvSpPr>
      <dsp:spPr>
        <a:xfrm>
          <a:off x="0" y="62870"/>
          <a:ext cx="4248472" cy="112429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baseline="0" dirty="0" err="1" smtClean="0"/>
            <a:t>Ceph</a:t>
          </a:r>
          <a:r>
            <a:rPr lang="en-US" sz="1500" kern="1200" baseline="0" dirty="0" smtClean="0"/>
            <a:t> </a:t>
          </a:r>
          <a:r>
            <a:rPr lang="zh-CN" sz="1500" kern="1200" baseline="0" dirty="0" smtClean="0"/>
            <a:t>对象存储设备执行从对象到块的映射。这个动作允许本地实体以最佳方式决定怎样存储一个对象</a:t>
          </a:r>
          <a:endParaRPr lang="zh-CN" sz="1500" kern="1200" dirty="0"/>
        </a:p>
      </dsp:txBody>
      <dsp:txXfrm>
        <a:off x="54884" y="117754"/>
        <a:ext cx="4138704" cy="1014528"/>
      </dsp:txXfrm>
    </dsp:sp>
    <dsp:sp modelId="{96C3F82F-F5B3-4D01-BE5A-07AB8B1AEE74}">
      <dsp:nvSpPr>
        <dsp:cNvPr id="0" name=""/>
        <dsp:cNvSpPr/>
      </dsp:nvSpPr>
      <dsp:spPr>
        <a:xfrm>
          <a:off x="0" y="1230367"/>
          <a:ext cx="4248472" cy="112429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baseline="0" dirty="0" err="1" smtClean="0"/>
            <a:t>Ceph</a:t>
          </a:r>
          <a:r>
            <a:rPr lang="en-US" sz="1500" kern="1200" baseline="0" dirty="0" smtClean="0"/>
            <a:t> </a:t>
          </a:r>
          <a:r>
            <a:rPr lang="zh-CN" sz="1500" kern="1200" baseline="0" dirty="0" smtClean="0"/>
            <a:t>的早期版本在本地存储器上实现一个自定义低级文件系统名为 </a:t>
          </a:r>
          <a:r>
            <a:rPr lang="en-US" sz="1500" kern="1200" baseline="0" dirty="0" smtClean="0"/>
            <a:t>EBOFS </a:t>
          </a:r>
          <a:r>
            <a:rPr lang="zh-CN" sz="1500" kern="1200" baseline="0" dirty="0" smtClean="0"/>
            <a:t>， </a:t>
          </a:r>
          <a:r>
            <a:rPr lang="en-US" sz="1500" kern="1200" baseline="0" dirty="0" smtClean="0"/>
            <a:t>EBOFS</a:t>
          </a:r>
          <a:r>
            <a:rPr lang="zh-CN" sz="1500" kern="1200" baseline="0" dirty="0" smtClean="0"/>
            <a:t>实现一个底层存储的非标准接口。今天，</a:t>
          </a:r>
          <a:r>
            <a:rPr lang="en-US" sz="1500" kern="1200" baseline="0" dirty="0" smtClean="0"/>
            <a:t>B-tree </a:t>
          </a:r>
          <a:r>
            <a:rPr lang="zh-CN" sz="1500" kern="1200" baseline="0" dirty="0" smtClean="0"/>
            <a:t>文件系统（</a:t>
          </a:r>
          <a:r>
            <a:rPr lang="en-US" sz="1500" kern="1200" baseline="0" dirty="0" smtClean="0"/>
            <a:t>BTRFS</a:t>
          </a:r>
          <a:r>
            <a:rPr lang="zh-CN" sz="1500" kern="1200" baseline="0" dirty="0" smtClean="0"/>
            <a:t>）可以被用于存储节点</a:t>
          </a:r>
          <a:endParaRPr lang="zh-CN" sz="1500" kern="1200" dirty="0"/>
        </a:p>
      </dsp:txBody>
      <dsp:txXfrm>
        <a:off x="54884" y="1285251"/>
        <a:ext cx="4138704" cy="1014528"/>
      </dsp:txXfrm>
    </dsp:sp>
    <dsp:sp modelId="{D2CCCAAF-2E4F-4BCB-BEE5-6B63F4502D5E}">
      <dsp:nvSpPr>
        <dsp:cNvPr id="0" name=""/>
        <dsp:cNvSpPr/>
      </dsp:nvSpPr>
      <dsp:spPr>
        <a:xfrm>
          <a:off x="0" y="2397864"/>
          <a:ext cx="4248472" cy="112429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zh-CN" sz="1500" kern="1200" baseline="0" dirty="0" smtClean="0"/>
            <a:t>因为 </a:t>
          </a:r>
          <a:r>
            <a:rPr lang="en-US" sz="1500" kern="1200" baseline="0" dirty="0" err="1" smtClean="0"/>
            <a:t>Ceph</a:t>
          </a:r>
          <a:r>
            <a:rPr lang="en-US" sz="1500" kern="1200" baseline="0" dirty="0" smtClean="0"/>
            <a:t> </a:t>
          </a:r>
          <a:r>
            <a:rPr lang="zh-CN" sz="1500" kern="1200" baseline="0" dirty="0" smtClean="0"/>
            <a:t>客户端实现 </a:t>
          </a:r>
          <a:r>
            <a:rPr lang="en-US" sz="1500" kern="1200" baseline="0" dirty="0" smtClean="0"/>
            <a:t>CRUSH</a:t>
          </a:r>
          <a:r>
            <a:rPr lang="zh-CN" sz="1500" kern="1200" baseline="0" dirty="0" smtClean="0"/>
            <a:t>，而且对磁盘上的文件映射块一无所知，存储设备就能安全地管理对象到块的映射，允许存储节点复制数据（当发现一个设备出现故障时）</a:t>
          </a:r>
          <a:endParaRPr lang="zh-CN" sz="1500" kern="1200" dirty="0"/>
        </a:p>
      </dsp:txBody>
      <dsp:txXfrm>
        <a:off x="54884" y="2452748"/>
        <a:ext cx="4138704" cy="1014528"/>
      </dsp:txXfrm>
    </dsp:sp>
    <dsp:sp modelId="{6340EE05-98EC-4303-A416-518CEB6E9ACF}">
      <dsp:nvSpPr>
        <dsp:cNvPr id="0" name=""/>
        <dsp:cNvSpPr/>
      </dsp:nvSpPr>
      <dsp:spPr>
        <a:xfrm>
          <a:off x="0" y="3565360"/>
          <a:ext cx="4248472" cy="112429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zh-CN" sz="1500" kern="1200" baseline="0" dirty="0" smtClean="0"/>
            <a:t>分布的故障恢复也允许存储系统扩展，因为故障检测和恢复可以跨域整个系统，</a:t>
          </a:r>
          <a:r>
            <a:rPr lang="en-US" sz="1500" kern="1200" baseline="0" dirty="0" err="1" smtClean="0"/>
            <a:t>Ceph</a:t>
          </a:r>
          <a:r>
            <a:rPr lang="en-US" sz="1500" kern="1200" baseline="0" dirty="0" smtClean="0"/>
            <a:t> </a:t>
          </a:r>
          <a:r>
            <a:rPr lang="zh-CN" sz="1500" kern="1200" baseline="0" dirty="0" smtClean="0"/>
            <a:t>称其为 </a:t>
          </a:r>
          <a:r>
            <a:rPr lang="en-US" sz="1500" kern="1200" baseline="0" dirty="0" smtClean="0"/>
            <a:t>RADOS</a:t>
          </a:r>
          <a:r>
            <a:rPr lang="zh-CN" sz="1500" kern="1200" baseline="0" dirty="0" smtClean="0"/>
            <a:t>（</a:t>
          </a:r>
          <a:r>
            <a:rPr lang="en-US" sz="1500" kern="1200" baseline="0" dirty="0" smtClean="0"/>
            <a:t>Reliable, Autonomic Distributed Object Store</a:t>
          </a:r>
          <a:r>
            <a:rPr lang="zh-CN" sz="1500" kern="1200" baseline="0" dirty="0" smtClean="0"/>
            <a:t>）</a:t>
          </a:r>
          <a:endParaRPr lang="zh-CN" sz="1500" kern="1200" dirty="0"/>
        </a:p>
      </dsp:txBody>
      <dsp:txXfrm>
        <a:off x="54884" y="3620244"/>
        <a:ext cx="4138704" cy="101452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0C9E1-86F8-4B82-832E-9FC0EF69BF9B}">
      <dsp:nvSpPr>
        <dsp:cNvPr id="0" name=""/>
        <dsp:cNvSpPr/>
      </dsp:nvSpPr>
      <dsp:spPr>
        <a:xfrm>
          <a:off x="0" y="394316"/>
          <a:ext cx="7920880" cy="40248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baseline="0" dirty="0" err="1" smtClean="0"/>
            <a:t>Ceph</a:t>
          </a:r>
          <a:r>
            <a:rPr lang="en-US" sz="1600" kern="1200" baseline="0" dirty="0" smtClean="0"/>
            <a:t> </a:t>
          </a:r>
          <a:r>
            <a:rPr lang="zh-CN" sz="1600" kern="1200" baseline="0" dirty="0" smtClean="0"/>
            <a:t>包含实施集群映射管理的监视器</a:t>
          </a:r>
          <a:endParaRPr lang="zh-CN" sz="1600" kern="1200" baseline="0" dirty="0"/>
        </a:p>
      </dsp:txBody>
      <dsp:txXfrm>
        <a:off x="19647" y="413963"/>
        <a:ext cx="7881586" cy="363186"/>
      </dsp:txXfrm>
    </dsp:sp>
    <dsp:sp modelId="{65F9BB4A-DEA1-4072-908C-5FF7FF71B24E}">
      <dsp:nvSpPr>
        <dsp:cNvPr id="0" name=""/>
        <dsp:cNvSpPr/>
      </dsp:nvSpPr>
      <dsp:spPr>
        <a:xfrm>
          <a:off x="0" y="842876"/>
          <a:ext cx="7920880" cy="40248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zh-CN" sz="1600" kern="1200" baseline="0" dirty="0" smtClean="0"/>
            <a:t>当对象存储设备发生故障或者新设备添加时，监视器就检测和维护一个有效的集群映射</a:t>
          </a:r>
          <a:endParaRPr lang="zh-CN" sz="1600" kern="1200" baseline="0" dirty="0"/>
        </a:p>
      </dsp:txBody>
      <dsp:txXfrm>
        <a:off x="19647" y="862523"/>
        <a:ext cx="7881586" cy="363186"/>
      </dsp:txXfrm>
    </dsp:sp>
    <dsp:sp modelId="{3E508B46-FF14-45A2-88C2-FE9C3183AC86}">
      <dsp:nvSpPr>
        <dsp:cNvPr id="0" name=""/>
        <dsp:cNvSpPr/>
      </dsp:nvSpPr>
      <dsp:spPr>
        <a:xfrm>
          <a:off x="0" y="1291436"/>
          <a:ext cx="7920880" cy="40248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baseline="0" dirty="0" err="1" smtClean="0"/>
            <a:t>Ceph</a:t>
          </a:r>
          <a:r>
            <a:rPr lang="en-US" sz="1600" kern="1200" baseline="0" dirty="0" smtClean="0"/>
            <a:t> </a:t>
          </a:r>
          <a:r>
            <a:rPr lang="zh-CN" sz="1600" kern="1200" baseline="0" dirty="0" smtClean="0"/>
            <a:t>使用 </a:t>
          </a:r>
          <a:r>
            <a:rPr lang="en-US" sz="1600" kern="1200" baseline="0" dirty="0" err="1" smtClean="0"/>
            <a:t>Paxos</a:t>
          </a:r>
          <a:r>
            <a:rPr lang="zh-CN" sz="1600" kern="1200" baseline="0" dirty="0" smtClean="0"/>
            <a:t>，它是一种解决分布式一致性问题的算法</a:t>
          </a:r>
          <a:endParaRPr lang="zh-CN" sz="1600" kern="1200" dirty="0"/>
        </a:p>
      </dsp:txBody>
      <dsp:txXfrm>
        <a:off x="19647" y="1311083"/>
        <a:ext cx="7881586" cy="3631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2CE00A-16A2-4ECD-A654-B7168D599943}">
      <dsp:nvSpPr>
        <dsp:cNvPr id="0" name=""/>
        <dsp:cNvSpPr/>
      </dsp:nvSpPr>
      <dsp:spPr>
        <a:xfrm>
          <a:off x="0" y="9135"/>
          <a:ext cx="7992888" cy="79159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0" kern="1200" baseline="0" dirty="0" smtClean="0"/>
            <a:t>EBS</a:t>
          </a:r>
          <a:r>
            <a:rPr lang="zh-CN" sz="1900" b="0" kern="1200" baseline="0" dirty="0" smtClean="0"/>
            <a:t>的概念来源于</a:t>
          </a:r>
          <a:r>
            <a:rPr lang="en-US" sz="1900" b="0" kern="1200" baseline="0" dirty="0" smtClean="0"/>
            <a:t>Amazon</a:t>
          </a:r>
          <a:r>
            <a:rPr lang="zh-CN" sz="1900" b="0" kern="1200" baseline="0" dirty="0" smtClean="0"/>
            <a:t>，</a:t>
          </a:r>
          <a:r>
            <a:rPr lang="en-US" sz="1900" b="0" kern="1200" baseline="0" dirty="0" smtClean="0"/>
            <a:t>EBS</a:t>
          </a:r>
          <a:r>
            <a:rPr lang="zh-CN" sz="1900" b="0" kern="1200" baseline="0" dirty="0" smtClean="0"/>
            <a:t>全称是</a:t>
          </a:r>
          <a:r>
            <a:rPr lang="en-US" sz="1900" b="0" kern="1200" baseline="0" dirty="0" smtClean="0"/>
            <a:t>Elastic Block Store </a:t>
          </a:r>
          <a:r>
            <a:rPr lang="zh-CN" sz="1900" b="0" kern="1200" baseline="0" dirty="0" smtClean="0"/>
            <a:t>（弹性块存储）</a:t>
          </a:r>
          <a:endParaRPr lang="en-US" sz="1900" b="0" kern="1200" baseline="0" dirty="0"/>
        </a:p>
      </dsp:txBody>
      <dsp:txXfrm>
        <a:off x="38643" y="47778"/>
        <a:ext cx="7915602" cy="714310"/>
      </dsp:txXfrm>
    </dsp:sp>
    <dsp:sp modelId="{624F537C-AE4D-4310-A719-FEA6C9F16EFF}">
      <dsp:nvSpPr>
        <dsp:cNvPr id="0" name=""/>
        <dsp:cNvSpPr/>
      </dsp:nvSpPr>
      <dsp:spPr>
        <a:xfrm>
          <a:off x="0" y="855452"/>
          <a:ext cx="7992888" cy="79159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sz="1900" b="0" kern="1200" baseline="0" dirty="0" smtClean="0"/>
            <a:t>你可以在虚拟机实例上通过</a:t>
          </a:r>
          <a:r>
            <a:rPr lang="en-US" sz="1900" b="0" kern="1200" baseline="0" dirty="0" smtClean="0"/>
            <a:t>EBS</a:t>
          </a:r>
          <a:r>
            <a:rPr lang="zh-CN" sz="1900" b="0" kern="1200" baseline="0" dirty="0" smtClean="0"/>
            <a:t>分配一个虚拟硬盘空间给</a:t>
          </a:r>
          <a:r>
            <a:rPr lang="en-US" sz="1900" b="0" kern="1200" baseline="0" dirty="0" err="1" smtClean="0"/>
            <a:t>MySQL</a:t>
          </a:r>
          <a:r>
            <a:rPr lang="zh-CN" sz="1900" b="0" kern="1200" baseline="0" dirty="0" smtClean="0"/>
            <a:t>用，将信息持久到</a:t>
          </a:r>
          <a:r>
            <a:rPr lang="en-US" sz="1900" b="0" kern="1200" baseline="0" dirty="0" smtClean="0"/>
            <a:t>EBS</a:t>
          </a:r>
          <a:r>
            <a:rPr lang="zh-CN" sz="1900" b="0" kern="1200" baseline="0" dirty="0" smtClean="0"/>
            <a:t>上</a:t>
          </a:r>
          <a:endParaRPr lang="zh-CN" sz="1900" b="0" kern="1200" dirty="0"/>
        </a:p>
      </dsp:txBody>
      <dsp:txXfrm>
        <a:off x="38643" y="894095"/>
        <a:ext cx="7915602" cy="71431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DCDB9B-91AB-445E-BA87-39CA0DE004D9}">
      <dsp:nvSpPr>
        <dsp:cNvPr id="0" name=""/>
        <dsp:cNvSpPr/>
      </dsp:nvSpPr>
      <dsp:spPr>
        <a:xfrm>
          <a:off x="0" y="0"/>
          <a:ext cx="8136904" cy="37440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b="1" kern="1200" baseline="0" dirty="0" smtClean="0"/>
            <a:t>Block Devices</a:t>
          </a:r>
          <a:endParaRPr lang="zh-CN" sz="1200" kern="1200" dirty="0"/>
        </a:p>
      </dsp:txBody>
      <dsp:txXfrm>
        <a:off x="18277" y="18277"/>
        <a:ext cx="8100350" cy="337846"/>
      </dsp:txXfrm>
    </dsp:sp>
    <dsp:sp modelId="{6FB77A3D-2FBC-49E5-A99C-7F541F813E40}">
      <dsp:nvSpPr>
        <dsp:cNvPr id="0" name=""/>
        <dsp:cNvSpPr/>
      </dsp:nvSpPr>
      <dsp:spPr>
        <a:xfrm>
          <a:off x="0" y="395236"/>
          <a:ext cx="8136904" cy="538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347" tIns="15240" rIns="85344" bIns="15240" numCol="1" spcCol="1270" anchor="t" anchorCtr="0">
          <a:noAutofit/>
        </a:bodyPr>
        <a:lstStyle/>
        <a:p>
          <a:pPr marL="114300" lvl="1" indent="-114300" algn="l" defTabSz="533400" rtl="0">
            <a:lnSpc>
              <a:spcPct val="90000"/>
            </a:lnSpc>
            <a:spcBef>
              <a:spcPct val="0"/>
            </a:spcBef>
            <a:spcAft>
              <a:spcPct val="20000"/>
            </a:spcAft>
            <a:buChar char="••"/>
          </a:pPr>
          <a:r>
            <a:rPr lang="en-US" sz="1200" kern="1200" baseline="0" dirty="0" smtClean="0"/>
            <a:t>The RADOS Block Device (RBD) service provides resizable, thin-provisioned block devices with </a:t>
          </a:r>
          <a:r>
            <a:rPr lang="en-US" sz="1200" kern="1200" baseline="0" dirty="0" err="1" smtClean="0"/>
            <a:t>snapshotting</a:t>
          </a:r>
          <a:r>
            <a:rPr lang="en-US" sz="1200" kern="1200" baseline="0" dirty="0" smtClean="0"/>
            <a:t> and cloning. </a:t>
          </a:r>
          <a:r>
            <a:rPr lang="en-US" sz="1200" kern="1200" baseline="0" dirty="0" err="1" smtClean="0"/>
            <a:t>Ceph</a:t>
          </a:r>
          <a:r>
            <a:rPr lang="en-US" sz="1200" kern="1200" baseline="0" dirty="0" smtClean="0"/>
            <a:t> stripes a block device across the cluster for high performance. </a:t>
          </a:r>
          <a:r>
            <a:rPr lang="en-US" sz="1200" kern="1200" baseline="0" dirty="0" err="1" smtClean="0"/>
            <a:t>Ceph</a:t>
          </a:r>
          <a:r>
            <a:rPr lang="en-US" sz="1200" kern="1200" baseline="0" dirty="0" smtClean="0"/>
            <a:t> supports both kernel objects (KO) and a QEMU hypervisor that uses </a:t>
          </a:r>
          <a:r>
            <a:rPr lang="en-US" sz="1200" kern="1200" baseline="0" dirty="0" err="1" smtClean="0"/>
            <a:t>librbd</a:t>
          </a:r>
          <a:r>
            <a:rPr lang="en-US" sz="1200" kern="1200" baseline="0" dirty="0" smtClean="0"/>
            <a:t> directly–avoiding the kernel object overhead for virtualized systems.</a:t>
          </a:r>
          <a:endParaRPr lang="zh-CN" sz="1200" kern="1200" dirty="0"/>
        </a:p>
      </dsp:txBody>
      <dsp:txXfrm>
        <a:off x="0" y="395236"/>
        <a:ext cx="8136904" cy="538200"/>
      </dsp:txXfrm>
    </dsp:sp>
    <dsp:sp modelId="{445909C8-0A3D-43A5-A32F-08C0846AEDC6}">
      <dsp:nvSpPr>
        <dsp:cNvPr id="0" name=""/>
        <dsp:cNvSpPr/>
      </dsp:nvSpPr>
      <dsp:spPr>
        <a:xfrm>
          <a:off x="0" y="933436"/>
          <a:ext cx="8136904" cy="37440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b="1" kern="1200" baseline="0" dirty="0" err="1" smtClean="0"/>
            <a:t>RESTful</a:t>
          </a:r>
          <a:r>
            <a:rPr lang="en-US" sz="1200" b="1" kern="1200" baseline="0" dirty="0" smtClean="0"/>
            <a:t> Gateway</a:t>
          </a:r>
          <a:endParaRPr lang="zh-CN" sz="1200" kern="1200" dirty="0"/>
        </a:p>
      </dsp:txBody>
      <dsp:txXfrm>
        <a:off x="18277" y="951713"/>
        <a:ext cx="8100350" cy="337846"/>
      </dsp:txXfrm>
    </dsp:sp>
    <dsp:sp modelId="{206E6880-3038-4DDD-A40E-8CDE2D5C6210}">
      <dsp:nvSpPr>
        <dsp:cNvPr id="0" name=""/>
        <dsp:cNvSpPr/>
      </dsp:nvSpPr>
      <dsp:spPr>
        <a:xfrm>
          <a:off x="0" y="1307836"/>
          <a:ext cx="8136904" cy="37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347" tIns="15240" rIns="85344" bIns="15240" numCol="1" spcCol="1270" anchor="t" anchorCtr="0">
          <a:noAutofit/>
        </a:bodyPr>
        <a:lstStyle/>
        <a:p>
          <a:pPr marL="114300" lvl="1" indent="-114300" algn="l" defTabSz="533400" rtl="0">
            <a:lnSpc>
              <a:spcPct val="90000"/>
            </a:lnSpc>
            <a:spcBef>
              <a:spcPct val="0"/>
            </a:spcBef>
            <a:spcAft>
              <a:spcPct val="20000"/>
            </a:spcAft>
            <a:buChar char="••"/>
          </a:pPr>
          <a:r>
            <a:rPr lang="en-US" sz="1200" kern="1200" baseline="0" dirty="0" smtClean="0"/>
            <a:t>The RADOS Gateway (RGW) service provides </a:t>
          </a:r>
          <a:r>
            <a:rPr lang="en-US" sz="1200" kern="1200" baseline="0" dirty="0" err="1" smtClean="0"/>
            <a:t>RESTful</a:t>
          </a:r>
          <a:r>
            <a:rPr lang="en-US" sz="1200" kern="1200" baseline="0" dirty="0" smtClean="0"/>
            <a:t> APIs with interfaces that are compatible with Amazon S3 and </a:t>
          </a:r>
          <a:r>
            <a:rPr lang="en-US" sz="1200" kern="1200" baseline="0" dirty="0" err="1" smtClean="0"/>
            <a:t>OpenStack</a:t>
          </a:r>
          <a:r>
            <a:rPr lang="en-US" sz="1200" kern="1200" baseline="0" dirty="0" smtClean="0"/>
            <a:t> Swift.</a:t>
          </a:r>
          <a:endParaRPr lang="zh-CN" sz="1200" kern="1200" dirty="0"/>
        </a:p>
      </dsp:txBody>
      <dsp:txXfrm>
        <a:off x="0" y="1307836"/>
        <a:ext cx="8136904" cy="372600"/>
      </dsp:txXfrm>
    </dsp:sp>
    <dsp:sp modelId="{3CE41785-B2D2-4629-9779-E9E34981C9EF}">
      <dsp:nvSpPr>
        <dsp:cNvPr id="0" name=""/>
        <dsp:cNvSpPr/>
      </dsp:nvSpPr>
      <dsp:spPr>
        <a:xfrm>
          <a:off x="0" y="1680436"/>
          <a:ext cx="8136904" cy="37440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b="1" kern="1200" baseline="0" dirty="0" err="1" smtClean="0"/>
            <a:t>Ceph</a:t>
          </a:r>
          <a:r>
            <a:rPr lang="en-US" sz="1200" b="1" kern="1200" baseline="0" dirty="0" smtClean="0"/>
            <a:t> FS</a:t>
          </a:r>
          <a:endParaRPr lang="en-US" sz="1200" kern="1200" baseline="0" dirty="0"/>
        </a:p>
      </dsp:txBody>
      <dsp:txXfrm>
        <a:off x="18277" y="1698713"/>
        <a:ext cx="8100350" cy="337846"/>
      </dsp:txXfrm>
    </dsp:sp>
    <dsp:sp modelId="{BC39BC9D-73DB-412A-A232-828042D7F0BF}">
      <dsp:nvSpPr>
        <dsp:cNvPr id="0" name=""/>
        <dsp:cNvSpPr/>
      </dsp:nvSpPr>
      <dsp:spPr>
        <a:xfrm>
          <a:off x="0" y="2054836"/>
          <a:ext cx="8136904" cy="37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347" tIns="15240" rIns="85344" bIns="15240" numCol="1" spcCol="1270" anchor="t" anchorCtr="0">
          <a:noAutofit/>
        </a:bodyPr>
        <a:lstStyle/>
        <a:p>
          <a:pPr marL="114300" lvl="1" indent="-114300" algn="l" defTabSz="533400" rtl="0">
            <a:lnSpc>
              <a:spcPct val="90000"/>
            </a:lnSpc>
            <a:spcBef>
              <a:spcPct val="0"/>
            </a:spcBef>
            <a:spcAft>
              <a:spcPct val="20000"/>
            </a:spcAft>
            <a:buChar char="••"/>
          </a:pPr>
          <a:r>
            <a:rPr lang="en-US" sz="1200" kern="1200" baseline="0" dirty="0" smtClean="0"/>
            <a:t>he </a:t>
          </a:r>
          <a:r>
            <a:rPr lang="en-US" sz="1200" kern="1200" baseline="0" dirty="0" err="1" smtClean="0"/>
            <a:t>Ceph</a:t>
          </a:r>
          <a:r>
            <a:rPr lang="en-US" sz="1200" kern="1200" baseline="0" dirty="0" smtClean="0"/>
            <a:t> </a:t>
          </a:r>
          <a:r>
            <a:rPr lang="en-US" sz="1200" kern="1200" baseline="0" dirty="0" err="1" smtClean="0"/>
            <a:t>Filesystem</a:t>
          </a:r>
          <a:r>
            <a:rPr lang="en-US" sz="1200" kern="1200" baseline="0" dirty="0" smtClean="0"/>
            <a:t> (</a:t>
          </a:r>
          <a:r>
            <a:rPr lang="en-US" sz="1200" kern="1200" baseline="0" dirty="0" err="1" smtClean="0"/>
            <a:t>CephFS</a:t>
          </a:r>
          <a:r>
            <a:rPr lang="en-US" sz="1200" kern="1200" baseline="0" dirty="0" smtClean="0"/>
            <a:t>) service provides a POSIX compliant </a:t>
          </a:r>
          <a:r>
            <a:rPr lang="en-US" sz="1200" kern="1200" baseline="0" dirty="0" err="1" smtClean="0"/>
            <a:t>filesystem</a:t>
          </a:r>
          <a:r>
            <a:rPr lang="en-US" sz="1200" kern="1200" baseline="0" dirty="0" smtClean="0"/>
            <a:t> usable with mount or as a </a:t>
          </a:r>
          <a:r>
            <a:rPr lang="en-US" sz="1200" kern="1200" baseline="0" dirty="0" err="1" smtClean="0"/>
            <a:t>filesytem</a:t>
          </a:r>
          <a:r>
            <a:rPr lang="en-US" sz="1200" kern="1200" baseline="0" dirty="0" smtClean="0"/>
            <a:t> in user space (FUSE).</a:t>
          </a:r>
          <a:endParaRPr lang="en-US" sz="1200" kern="1200" baseline="0" dirty="0"/>
        </a:p>
      </dsp:txBody>
      <dsp:txXfrm>
        <a:off x="0" y="2054836"/>
        <a:ext cx="8136904" cy="37260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CE8DE-4F32-45F7-AEBB-D3852B061E55}">
      <dsp:nvSpPr>
        <dsp:cNvPr id="0" name=""/>
        <dsp:cNvSpPr/>
      </dsp:nvSpPr>
      <dsp:spPr>
        <a:xfrm>
          <a:off x="0" y="286"/>
          <a:ext cx="7992888" cy="929151"/>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baseline="0" dirty="0" smtClean="0"/>
            <a:t>Each object corresponds to a file in a </a:t>
          </a:r>
          <a:r>
            <a:rPr lang="en-US" sz="1800" kern="1200" baseline="0" dirty="0" err="1" smtClean="0"/>
            <a:t>filesystem</a:t>
          </a:r>
          <a:r>
            <a:rPr lang="en-US" sz="1800" kern="1200" baseline="0" dirty="0" smtClean="0"/>
            <a:t>, which is typically stored on a single storage disk.</a:t>
          </a:r>
          <a:endParaRPr lang="zh-CN" sz="1800" kern="1200" dirty="0"/>
        </a:p>
      </dsp:txBody>
      <dsp:txXfrm>
        <a:off x="45357" y="45643"/>
        <a:ext cx="7902174" cy="838437"/>
      </dsp:txXfrm>
    </dsp:sp>
    <dsp:sp modelId="{F06CA605-6D59-4C4C-B6F7-EE78D9C9E32A}">
      <dsp:nvSpPr>
        <dsp:cNvPr id="0" name=""/>
        <dsp:cNvSpPr/>
      </dsp:nvSpPr>
      <dsp:spPr>
        <a:xfrm>
          <a:off x="0" y="942769"/>
          <a:ext cx="7992888" cy="929151"/>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baseline="0" dirty="0" smtClean="0"/>
            <a:t>OSDs store all data as objects in a flat namespace (e.g., no hierarchy of directories). An object has an identifier, binary data, and metadata consisting of a set of name/value pairs</a:t>
          </a:r>
          <a:endParaRPr lang="zh-CN" sz="1800" kern="1200" baseline="0" dirty="0"/>
        </a:p>
      </dsp:txBody>
      <dsp:txXfrm>
        <a:off x="45357" y="988126"/>
        <a:ext cx="7902174" cy="83843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86B34D-1E43-479A-9433-2B5DC79E832D}">
      <dsp:nvSpPr>
        <dsp:cNvPr id="0" name=""/>
        <dsp:cNvSpPr/>
      </dsp:nvSpPr>
      <dsp:spPr>
        <a:xfrm>
          <a:off x="0" y="19340"/>
          <a:ext cx="7992888" cy="67626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baseline="0" dirty="0" smtClean="0"/>
            <a:t>Mapping objects to placement groups instead of directly to OSDs creates a layer of indirection between the OSD and the client</a:t>
          </a:r>
          <a:endParaRPr lang="zh-CN" sz="1700" kern="1200" dirty="0"/>
        </a:p>
      </dsp:txBody>
      <dsp:txXfrm>
        <a:off x="33012" y="52352"/>
        <a:ext cx="7926864" cy="610236"/>
      </dsp:txXfrm>
    </dsp:sp>
    <dsp:sp modelId="{083F0853-997F-4383-A57D-ACEC0A578122}">
      <dsp:nvSpPr>
        <dsp:cNvPr id="0" name=""/>
        <dsp:cNvSpPr/>
      </dsp:nvSpPr>
      <dsp:spPr>
        <a:xfrm>
          <a:off x="0" y="744560"/>
          <a:ext cx="7992888" cy="67626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baseline="0" dirty="0" smtClean="0"/>
            <a:t>This layer of indirection allows </a:t>
          </a:r>
          <a:r>
            <a:rPr lang="en-US" sz="1700" kern="1200" baseline="0" dirty="0" err="1" smtClean="0"/>
            <a:t>Ceph</a:t>
          </a:r>
          <a:r>
            <a:rPr lang="en-US" sz="1700" kern="1200" baseline="0" dirty="0" smtClean="0"/>
            <a:t> to rebalance dynamically when new OSDs come online.</a:t>
          </a:r>
          <a:endParaRPr lang="zh-CN" sz="1700" kern="1200" baseline="0" dirty="0"/>
        </a:p>
      </dsp:txBody>
      <dsp:txXfrm>
        <a:off x="33012" y="777572"/>
        <a:ext cx="7926864" cy="61023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789688-67FD-4B54-8A9B-8569E74CD894}">
      <dsp:nvSpPr>
        <dsp:cNvPr id="0" name=""/>
        <dsp:cNvSpPr/>
      </dsp:nvSpPr>
      <dsp:spPr>
        <a:xfrm>
          <a:off x="0" y="0"/>
          <a:ext cx="3456384" cy="2295725"/>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baseline="0" dirty="0" smtClean="0"/>
            <a:t>The client writes the object to the identified placement group in the primary OSD</a:t>
          </a:r>
          <a:endParaRPr lang="zh-CN" sz="1600" kern="1200" dirty="0"/>
        </a:p>
      </dsp:txBody>
      <dsp:txXfrm>
        <a:off x="112068" y="112068"/>
        <a:ext cx="3232248" cy="2071589"/>
      </dsp:txXfrm>
    </dsp:sp>
    <dsp:sp modelId="{F2C83884-2D8A-4705-9D94-D185B36B5038}">
      <dsp:nvSpPr>
        <dsp:cNvPr id="0" name=""/>
        <dsp:cNvSpPr/>
      </dsp:nvSpPr>
      <dsp:spPr>
        <a:xfrm>
          <a:off x="0" y="2310584"/>
          <a:ext cx="3456384" cy="2295725"/>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baseline="0" dirty="0" smtClean="0"/>
            <a:t>Then, the primary OSD with its own copy of the CRUSH map identifies the secondary and tertiary OSDs for replication purposes, and replicates the object to the appropriate placement groups in the secondary and tertiary OSDs (as many OSDs as additional replicas), and responds to the client once it has confirmed the object was stored successfully.</a:t>
          </a:r>
          <a:endParaRPr lang="zh-CN" sz="1600" kern="1200" baseline="0" dirty="0"/>
        </a:p>
      </dsp:txBody>
      <dsp:txXfrm>
        <a:off x="112068" y="2422652"/>
        <a:ext cx="3232248" cy="2071589"/>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CE6221-D6A1-4BAD-A8C4-015678A16942}">
      <dsp:nvSpPr>
        <dsp:cNvPr id="0" name=""/>
        <dsp:cNvSpPr/>
      </dsp:nvSpPr>
      <dsp:spPr>
        <a:xfrm>
          <a:off x="0" y="9950"/>
          <a:ext cx="7992888" cy="754777"/>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baseline="0" dirty="0" smtClean="0"/>
            <a:t>STOP I/O BEFORE</a:t>
          </a:r>
          <a:r>
            <a:rPr lang="en-US" sz="1900" kern="1200" baseline="0" dirty="0" smtClean="0"/>
            <a:t> </a:t>
          </a:r>
          <a:r>
            <a:rPr lang="en-US" sz="1900" kern="1200" baseline="0" dirty="0" err="1" smtClean="0"/>
            <a:t>snapshotting</a:t>
          </a:r>
          <a:r>
            <a:rPr lang="en-US" sz="1900" kern="1200" baseline="0" dirty="0" smtClean="0"/>
            <a:t> an image</a:t>
          </a:r>
          <a:endParaRPr lang="zh-CN" sz="1900" kern="1200" dirty="0"/>
        </a:p>
      </dsp:txBody>
      <dsp:txXfrm>
        <a:off x="36845" y="46795"/>
        <a:ext cx="7919198" cy="681087"/>
      </dsp:txXfrm>
    </dsp:sp>
    <dsp:sp modelId="{9ECD7514-418F-4731-B012-A103F3E17532}">
      <dsp:nvSpPr>
        <dsp:cNvPr id="0" name=""/>
        <dsp:cNvSpPr/>
      </dsp:nvSpPr>
      <dsp:spPr>
        <a:xfrm>
          <a:off x="0" y="819448"/>
          <a:ext cx="7992888" cy="754777"/>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baseline="0" dirty="0" smtClean="0"/>
            <a:t>Snapshot layering enables </a:t>
          </a:r>
          <a:r>
            <a:rPr lang="en-US" sz="1900" kern="1200" baseline="0" dirty="0" err="1" smtClean="0"/>
            <a:t>Ceph</a:t>
          </a:r>
          <a:r>
            <a:rPr lang="en-US" sz="1900" kern="1200" baseline="0" dirty="0" smtClean="0"/>
            <a:t> block device clients to create images very quickly</a:t>
          </a:r>
          <a:endParaRPr lang="zh-CN" sz="1900" kern="1200" baseline="0" dirty="0"/>
        </a:p>
      </dsp:txBody>
      <dsp:txXfrm>
        <a:off x="36845" y="856293"/>
        <a:ext cx="7919198" cy="6810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6250C5-D65B-489E-989B-8B771A1BED75}">
      <dsp:nvSpPr>
        <dsp:cNvPr id="0" name=""/>
        <dsp:cNvSpPr/>
      </dsp:nvSpPr>
      <dsp:spPr>
        <a:xfrm>
          <a:off x="0" y="703337"/>
          <a:ext cx="7700962" cy="45279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EBS</a:t>
          </a:r>
          <a:r>
            <a:rPr lang="zh-CN" sz="1800" kern="1200" dirty="0" smtClean="0"/>
            <a:t>要给虚拟机实例提供高可用、高可靠的块级</a:t>
          </a:r>
          <a:r>
            <a:rPr lang="en-US" sz="1800" kern="1200" dirty="0" smtClean="0"/>
            <a:t>volume </a:t>
          </a:r>
          <a:endParaRPr lang="en-US" sz="1800" kern="1200" dirty="0"/>
        </a:p>
      </dsp:txBody>
      <dsp:txXfrm>
        <a:off x="22103" y="725440"/>
        <a:ext cx="7656756" cy="408584"/>
      </dsp:txXfrm>
    </dsp:sp>
    <dsp:sp modelId="{8EA2FE91-9826-4761-971E-5322922F4FBC}">
      <dsp:nvSpPr>
        <dsp:cNvPr id="0" name=""/>
        <dsp:cNvSpPr/>
      </dsp:nvSpPr>
      <dsp:spPr>
        <a:xfrm>
          <a:off x="0" y="1207967"/>
          <a:ext cx="7700962" cy="45279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EBS</a:t>
          </a:r>
          <a:r>
            <a:rPr lang="zh-CN" sz="1800" kern="1200" dirty="0" smtClean="0"/>
            <a:t>应适合于一些需要访问块设备的应用，比如数据库、文件系统等</a:t>
          </a:r>
          <a:endParaRPr lang="zh-CN" sz="1800" kern="1200" dirty="0"/>
        </a:p>
      </dsp:txBody>
      <dsp:txXfrm>
        <a:off x="22103" y="1230070"/>
        <a:ext cx="7656756" cy="408584"/>
      </dsp:txXfrm>
    </dsp:sp>
    <dsp:sp modelId="{CFF34CEE-FA82-4C9D-B81B-2BD8A4FB10A1}">
      <dsp:nvSpPr>
        <dsp:cNvPr id="0" name=""/>
        <dsp:cNvSpPr/>
      </dsp:nvSpPr>
      <dsp:spPr>
        <a:xfrm>
          <a:off x="0" y="1712597"/>
          <a:ext cx="7700962" cy="45279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EBS volume</a:t>
          </a:r>
          <a:r>
            <a:rPr lang="zh-CN" sz="1800" kern="1200" dirty="0" smtClean="0"/>
            <a:t>像裸块设备一样，有块设备接口，可以在</a:t>
          </a:r>
          <a:r>
            <a:rPr lang="en-US" sz="1800" kern="1200" dirty="0" smtClean="0"/>
            <a:t>volume</a:t>
          </a:r>
          <a:r>
            <a:rPr lang="zh-CN" sz="1800" kern="1200" dirty="0" smtClean="0"/>
            <a:t>上创建文件系统</a:t>
          </a:r>
          <a:endParaRPr lang="zh-CN" sz="1800" kern="1200" dirty="0"/>
        </a:p>
      </dsp:txBody>
      <dsp:txXfrm>
        <a:off x="22103" y="1734700"/>
        <a:ext cx="7656756" cy="408584"/>
      </dsp:txXfrm>
    </dsp:sp>
    <dsp:sp modelId="{03FBF52D-52CE-4470-8418-B8DB859EEE30}">
      <dsp:nvSpPr>
        <dsp:cNvPr id="0" name=""/>
        <dsp:cNvSpPr/>
      </dsp:nvSpPr>
      <dsp:spPr>
        <a:xfrm>
          <a:off x="0" y="2217227"/>
          <a:ext cx="7700962" cy="45279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dirty="0" smtClean="0"/>
            <a:t>每个</a:t>
          </a:r>
          <a:r>
            <a:rPr lang="en-US" sz="1800" kern="1200" dirty="0" smtClean="0"/>
            <a:t>volume</a:t>
          </a:r>
          <a:r>
            <a:rPr lang="zh-CN" sz="1800" kern="1200" dirty="0" smtClean="0"/>
            <a:t>要有冗余机制，保证当单个硬件失效时，数据不会丢失</a:t>
          </a:r>
          <a:endParaRPr lang="zh-CN" sz="1800" kern="1200" dirty="0"/>
        </a:p>
      </dsp:txBody>
      <dsp:txXfrm>
        <a:off x="22103" y="2239330"/>
        <a:ext cx="7656756" cy="408584"/>
      </dsp:txXfrm>
    </dsp:sp>
    <dsp:sp modelId="{681348E4-1E03-4118-996B-1C3322629265}">
      <dsp:nvSpPr>
        <dsp:cNvPr id="0" name=""/>
        <dsp:cNvSpPr/>
      </dsp:nvSpPr>
      <dsp:spPr>
        <a:xfrm>
          <a:off x="0" y="2721857"/>
          <a:ext cx="7700962" cy="45279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EBS</a:t>
          </a:r>
          <a:r>
            <a:rPr lang="zh-CN" sz="1800" kern="1200" dirty="0" smtClean="0"/>
            <a:t>可以创建当前时间点的快照，这些快照可用于创建新的</a:t>
          </a:r>
          <a:r>
            <a:rPr lang="en-US" sz="1800" kern="1200" dirty="0" smtClean="0"/>
            <a:t>volume</a:t>
          </a:r>
          <a:endParaRPr lang="zh-CN" sz="1800" b="1" kern="1200" dirty="0"/>
        </a:p>
      </dsp:txBody>
      <dsp:txXfrm>
        <a:off x="22103" y="2743960"/>
        <a:ext cx="7656756" cy="4085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2A972-B1DB-4944-84AD-5A8B793B0362}">
      <dsp:nvSpPr>
        <dsp:cNvPr id="0" name=""/>
        <dsp:cNvSpPr/>
      </dsp:nvSpPr>
      <dsp:spPr>
        <a:xfrm>
          <a:off x="0" y="50232"/>
          <a:ext cx="7992888" cy="541618"/>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rtl="0">
            <a:lnSpc>
              <a:spcPct val="90000"/>
            </a:lnSpc>
            <a:spcBef>
              <a:spcPct val="0"/>
            </a:spcBef>
            <a:spcAft>
              <a:spcPct val="35000"/>
            </a:spcAft>
          </a:pPr>
          <a:r>
            <a:rPr lang="zh-CN" sz="1300" kern="1200" baseline="0" dirty="0" smtClean="0"/>
            <a:t>在</a:t>
          </a:r>
          <a:r>
            <a:rPr lang="en-US" altLang="zh-CN" sz="1300" kern="1200" baseline="0" dirty="0" smtClean="0"/>
            <a:t>EBS</a:t>
          </a:r>
          <a:r>
            <a:rPr lang="zh-CN" sz="1300" kern="1200" baseline="0" dirty="0" smtClean="0"/>
            <a:t>中创建多个逻辑卷（</a:t>
          </a:r>
          <a:r>
            <a:rPr lang="en-US" altLang="zh-CN" sz="1300" kern="1200" baseline="0" dirty="0" smtClean="0"/>
            <a:t>LV1</a:t>
          </a:r>
          <a:r>
            <a:rPr lang="zh-CN" sz="1300" kern="1200" baseline="0" dirty="0" smtClean="0"/>
            <a:t>、</a:t>
          </a:r>
          <a:r>
            <a:rPr lang="en-US" altLang="zh-CN" sz="1300" kern="1200" baseline="0" dirty="0" smtClean="0"/>
            <a:t>LV2</a:t>
          </a:r>
          <a:r>
            <a:rPr lang="en-US" sz="1300" kern="1200" baseline="0" dirty="0" smtClean="0"/>
            <a:t>……</a:t>
          </a:r>
          <a:r>
            <a:rPr lang="zh-CN" sz="1300" kern="1200" baseline="0" dirty="0" smtClean="0"/>
            <a:t>）</a:t>
          </a:r>
          <a:endParaRPr lang="zh-CN" sz="1300" kern="1200" dirty="0"/>
        </a:p>
      </dsp:txBody>
      <dsp:txXfrm>
        <a:off x="26440" y="76672"/>
        <a:ext cx="7940008" cy="488738"/>
      </dsp:txXfrm>
    </dsp:sp>
    <dsp:sp modelId="{15AE3DDA-50C2-4816-850D-42631FBD4687}">
      <dsp:nvSpPr>
        <dsp:cNvPr id="0" name=""/>
        <dsp:cNvSpPr/>
      </dsp:nvSpPr>
      <dsp:spPr>
        <a:xfrm>
          <a:off x="0" y="629290"/>
          <a:ext cx="7992888" cy="541618"/>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rtl="0">
            <a:lnSpc>
              <a:spcPct val="90000"/>
            </a:lnSpc>
            <a:spcBef>
              <a:spcPct val="0"/>
            </a:spcBef>
            <a:spcAft>
              <a:spcPct val="35000"/>
            </a:spcAft>
          </a:pPr>
          <a:r>
            <a:rPr lang="zh-CN" sz="1300" kern="1200" baseline="0" dirty="0" smtClean="0"/>
            <a:t>在</a:t>
          </a:r>
          <a:r>
            <a:rPr lang="en-US" altLang="zh-CN" sz="1300" kern="1200" baseline="0" dirty="0" smtClean="0"/>
            <a:t>VMMS</a:t>
          </a:r>
          <a:r>
            <a:rPr lang="zh-CN" sz="1300" kern="1200" baseline="0" dirty="0" smtClean="0"/>
            <a:t>（虚拟机管理系统）上启动多个</a:t>
          </a:r>
          <a:r>
            <a:rPr lang="en-US" altLang="zh-CN" sz="1300" kern="1200" baseline="0" dirty="0" smtClean="0"/>
            <a:t>VM instance</a:t>
          </a:r>
          <a:r>
            <a:rPr lang="zh-CN" sz="1300" kern="1200" baseline="0" dirty="0" smtClean="0"/>
            <a:t>（虚拟机实例）</a:t>
          </a:r>
          <a:endParaRPr lang="zh-CN" sz="1300" kern="1200" dirty="0"/>
        </a:p>
      </dsp:txBody>
      <dsp:txXfrm>
        <a:off x="26440" y="655730"/>
        <a:ext cx="7940008" cy="488738"/>
      </dsp:txXfrm>
    </dsp:sp>
    <dsp:sp modelId="{23A6BF1B-4746-4A0E-90B2-BD93C9FFF1C0}">
      <dsp:nvSpPr>
        <dsp:cNvPr id="0" name=""/>
        <dsp:cNvSpPr/>
      </dsp:nvSpPr>
      <dsp:spPr>
        <a:xfrm>
          <a:off x="0" y="1208349"/>
          <a:ext cx="7992888" cy="541618"/>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rtl="0">
            <a:lnSpc>
              <a:spcPct val="90000"/>
            </a:lnSpc>
            <a:spcBef>
              <a:spcPct val="0"/>
            </a:spcBef>
            <a:spcAft>
              <a:spcPct val="35000"/>
            </a:spcAft>
          </a:pPr>
          <a:r>
            <a:rPr lang="zh-CN" sz="1300" kern="1200" baseline="0" dirty="0" smtClean="0"/>
            <a:t>每个逻辑卷分别</a:t>
          </a:r>
          <a:r>
            <a:rPr lang="en-US" altLang="zh-CN" sz="1300" kern="1200" baseline="0" dirty="0" smtClean="0"/>
            <a:t>Attachment</a:t>
          </a:r>
          <a:r>
            <a:rPr lang="zh-CN" sz="1300" kern="1200" baseline="0" dirty="0" smtClean="0"/>
            <a:t>到相应的虚拟机实例上，作为该虚拟机的存储设备，就好像是虚拟机的本地硬盘一样</a:t>
          </a:r>
          <a:endParaRPr lang="zh-CN" sz="1300" kern="1200" dirty="0"/>
        </a:p>
      </dsp:txBody>
      <dsp:txXfrm>
        <a:off x="26440" y="1234789"/>
        <a:ext cx="7940008" cy="4887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FBABB-36F0-42EF-A133-360353FB8673}">
      <dsp:nvSpPr>
        <dsp:cNvPr id="0" name=""/>
        <dsp:cNvSpPr/>
      </dsp:nvSpPr>
      <dsp:spPr>
        <a:xfrm>
          <a:off x="0" y="67912"/>
          <a:ext cx="7992888" cy="80028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sz="1900" kern="1200" baseline="0" dirty="0" smtClean="0"/>
            <a:t>逻辑卷可以以某个时间点的快照为基础进行创建，这样可以很容易的创建多个相同的逻辑卷，使得多个虚拟机实例可以执行相同的计算任务</a:t>
          </a:r>
          <a:endParaRPr lang="en-US" sz="1900" kern="1200" baseline="0" dirty="0"/>
        </a:p>
      </dsp:txBody>
      <dsp:txXfrm>
        <a:off x="39066" y="106978"/>
        <a:ext cx="7914756" cy="7221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F4D0FA-FC34-4191-940F-6D9C33CA9328}">
      <dsp:nvSpPr>
        <dsp:cNvPr id="0" name=""/>
        <dsp:cNvSpPr/>
      </dsp:nvSpPr>
      <dsp:spPr>
        <a:xfrm>
          <a:off x="0" y="4731"/>
          <a:ext cx="7992888" cy="92664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baseline="0" dirty="0" smtClean="0"/>
            <a:t>Volume</a:t>
          </a:r>
          <a:r>
            <a:rPr lang="zh-CN" sz="2200" kern="1200" baseline="0" dirty="0" smtClean="0"/>
            <a:t>切分成多个</a:t>
          </a:r>
          <a:r>
            <a:rPr lang="en-US" sz="2200" kern="1200" baseline="0" dirty="0" smtClean="0"/>
            <a:t>objects</a:t>
          </a:r>
          <a:r>
            <a:rPr lang="zh-CN" sz="2200" kern="1200" baseline="0" dirty="0" smtClean="0"/>
            <a:t>，分散存储在多个节点上，每个</a:t>
          </a:r>
          <a:r>
            <a:rPr lang="en-US" sz="2200" kern="1200" baseline="0" dirty="0" smtClean="0"/>
            <a:t>objects</a:t>
          </a:r>
          <a:r>
            <a:rPr lang="zh-CN" sz="2200" kern="1200" baseline="0" dirty="0" smtClean="0"/>
            <a:t>都有相应的副本</a:t>
          </a:r>
          <a:endParaRPr lang="en-US" sz="2200" kern="1200" baseline="0" dirty="0"/>
        </a:p>
      </dsp:txBody>
      <dsp:txXfrm>
        <a:off x="45235" y="49966"/>
        <a:ext cx="7902418" cy="8361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21D58-8F6A-4E1F-B7B6-B83C527A3D83}">
      <dsp:nvSpPr>
        <dsp:cNvPr id="0" name=""/>
        <dsp:cNvSpPr/>
      </dsp:nvSpPr>
      <dsp:spPr>
        <a:xfrm>
          <a:off x="0" y="59358"/>
          <a:ext cx="7992888" cy="624944"/>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zh-CN" sz="1500" kern="1200" baseline="0" dirty="0" smtClean="0"/>
            <a:t>目前开源里，就</a:t>
          </a:r>
          <a:r>
            <a:rPr lang="en-US" sz="1500" kern="1200" baseline="0" dirty="0" err="1" smtClean="0"/>
            <a:t>Ceph</a:t>
          </a:r>
          <a:r>
            <a:rPr lang="zh-CN" sz="1500" kern="1200" baseline="0" dirty="0" smtClean="0"/>
            <a:t>和</a:t>
          </a:r>
          <a:r>
            <a:rPr lang="en-US" sz="1500" kern="1200" baseline="0" dirty="0" smtClean="0"/>
            <a:t>sheepdog</a:t>
          </a:r>
          <a:r>
            <a:rPr lang="zh-CN" sz="1500" kern="1200" baseline="0" dirty="0" smtClean="0"/>
            <a:t>能实现</a:t>
          </a:r>
          <a:r>
            <a:rPr lang="en-US" sz="1500" kern="1200" baseline="0" dirty="0" smtClean="0"/>
            <a:t>EBS</a:t>
          </a:r>
          <a:r>
            <a:rPr lang="zh-CN" sz="1500" kern="1200" baseline="0" dirty="0" smtClean="0"/>
            <a:t>的功能。</a:t>
          </a:r>
          <a:endParaRPr lang="zh-CN" sz="1500" kern="1200" dirty="0"/>
        </a:p>
      </dsp:txBody>
      <dsp:txXfrm>
        <a:off x="30507" y="89865"/>
        <a:ext cx="7931874" cy="563930"/>
      </dsp:txXfrm>
    </dsp:sp>
    <dsp:sp modelId="{BAB78684-EB38-46EE-BCED-FF6C82A7FA22}">
      <dsp:nvSpPr>
        <dsp:cNvPr id="0" name=""/>
        <dsp:cNvSpPr/>
      </dsp:nvSpPr>
      <dsp:spPr>
        <a:xfrm>
          <a:off x="0" y="727502"/>
          <a:ext cx="7992888" cy="624944"/>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zh-CN" sz="1500" kern="1200" baseline="0" dirty="0" smtClean="0"/>
            <a:t>目前</a:t>
          </a:r>
          <a:r>
            <a:rPr lang="en-US" sz="1500" kern="1200" baseline="0" dirty="0" smtClean="0"/>
            <a:t>sheepdog</a:t>
          </a:r>
          <a:r>
            <a:rPr lang="zh-CN" sz="1500" kern="1200" baseline="0" dirty="0" smtClean="0"/>
            <a:t>，只能支持</a:t>
          </a:r>
          <a:r>
            <a:rPr lang="en-US" sz="1500" kern="1200" baseline="0" dirty="0" err="1" smtClean="0"/>
            <a:t>kvm</a:t>
          </a:r>
          <a:r>
            <a:rPr lang="zh-CN" sz="1500" kern="1200" baseline="0" dirty="0" smtClean="0"/>
            <a:t>。</a:t>
          </a:r>
          <a:endParaRPr lang="zh-CN" sz="1500" kern="1200" dirty="0"/>
        </a:p>
      </dsp:txBody>
      <dsp:txXfrm>
        <a:off x="30507" y="758009"/>
        <a:ext cx="7931874" cy="563930"/>
      </dsp:txXfrm>
    </dsp:sp>
    <dsp:sp modelId="{76C15EEA-E415-45FA-8325-014D72B83F5E}">
      <dsp:nvSpPr>
        <dsp:cNvPr id="0" name=""/>
        <dsp:cNvSpPr/>
      </dsp:nvSpPr>
      <dsp:spPr>
        <a:xfrm>
          <a:off x="0" y="1395647"/>
          <a:ext cx="7992888" cy="624944"/>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baseline="0" dirty="0" err="1" smtClean="0"/>
            <a:t>Ceph</a:t>
          </a:r>
          <a:r>
            <a:rPr lang="zh-CN" sz="1500" kern="1200" baseline="0" dirty="0" smtClean="0"/>
            <a:t>同时支持文件存储、对象存储及块存储。</a:t>
          </a:r>
          <a:endParaRPr lang="en-US" sz="1500" kern="1200" baseline="0" dirty="0"/>
        </a:p>
      </dsp:txBody>
      <dsp:txXfrm>
        <a:off x="30507" y="1426154"/>
        <a:ext cx="7931874" cy="563930"/>
      </dsp:txXfrm>
    </dsp:sp>
    <dsp:sp modelId="{AAD46285-AC1C-453D-9A80-2F440B8FFDEC}">
      <dsp:nvSpPr>
        <dsp:cNvPr id="0" name=""/>
        <dsp:cNvSpPr/>
      </dsp:nvSpPr>
      <dsp:spPr>
        <a:xfrm>
          <a:off x="0" y="2063791"/>
          <a:ext cx="7992888" cy="624944"/>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baseline="0" dirty="0" err="1" smtClean="0"/>
            <a:t>Dreamhost</a:t>
          </a:r>
          <a:r>
            <a:rPr lang="zh-CN" sz="1500" kern="1200" baseline="0" dirty="0" smtClean="0"/>
            <a:t>一直都在测试</a:t>
          </a:r>
          <a:r>
            <a:rPr lang="en-US" sz="1500" kern="1200" baseline="0" dirty="0" err="1" smtClean="0"/>
            <a:t>Ceph</a:t>
          </a:r>
          <a:r>
            <a:rPr lang="zh-CN" sz="1500" kern="1200" baseline="0" dirty="0" smtClean="0"/>
            <a:t>，推出了基于</a:t>
          </a:r>
          <a:r>
            <a:rPr lang="en-US" sz="1500" kern="1200" baseline="0" dirty="0" err="1" smtClean="0"/>
            <a:t>ceph</a:t>
          </a:r>
          <a:r>
            <a:rPr lang="zh-CN" sz="1500" kern="1200" baseline="0" dirty="0" smtClean="0"/>
            <a:t>的对象存储服务</a:t>
          </a:r>
          <a:endParaRPr lang="en-US" sz="1500" kern="1200" baseline="0" dirty="0"/>
        </a:p>
      </dsp:txBody>
      <dsp:txXfrm>
        <a:off x="30507" y="2094298"/>
        <a:ext cx="7931874" cy="563930"/>
      </dsp:txXfrm>
    </dsp:sp>
    <dsp:sp modelId="{7D7AEC9B-C4A3-4133-BEDB-F8D835D23611}">
      <dsp:nvSpPr>
        <dsp:cNvPr id="0" name=""/>
        <dsp:cNvSpPr/>
      </dsp:nvSpPr>
      <dsp:spPr>
        <a:xfrm>
          <a:off x="0" y="2731936"/>
          <a:ext cx="7992888" cy="624944"/>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zh-CN" sz="1500" kern="1200" baseline="0" dirty="0" smtClean="0"/>
            <a:t>近日， </a:t>
          </a:r>
          <a:r>
            <a:rPr lang="en-US" sz="1500" kern="1200" baseline="0" dirty="0" err="1" smtClean="0"/>
            <a:t>Inktank</a:t>
          </a:r>
          <a:r>
            <a:rPr lang="zh-CN" sz="1500" kern="1200" baseline="0" dirty="0" smtClean="0"/>
            <a:t>和</a:t>
          </a:r>
          <a:r>
            <a:rPr lang="en-US" sz="1500" kern="1200" baseline="0" dirty="0" smtClean="0"/>
            <a:t>SUSE</a:t>
          </a:r>
          <a:r>
            <a:rPr lang="zh-CN" sz="1500" kern="1200" baseline="0" dirty="0" smtClean="0"/>
            <a:t>公司宣布战略合作，联合为作为</a:t>
          </a:r>
          <a:r>
            <a:rPr lang="en-US" sz="1500" kern="1200" baseline="0" dirty="0" smtClean="0"/>
            <a:t>SUSE Cloud</a:t>
          </a:r>
          <a:r>
            <a:rPr lang="zh-CN" sz="1500" kern="1200" baseline="0" dirty="0" smtClean="0"/>
            <a:t>一部分的</a:t>
          </a:r>
          <a:r>
            <a:rPr lang="en-US" sz="1500" kern="1200" baseline="0" dirty="0" err="1" smtClean="0"/>
            <a:t>Ceph</a:t>
          </a:r>
          <a:r>
            <a:rPr lang="en-US" sz="1500" kern="1200" baseline="0" dirty="0" smtClean="0"/>
            <a:t> Distributed Storage System</a:t>
          </a:r>
          <a:r>
            <a:rPr lang="zh-CN" sz="1500" kern="1200" baseline="0" dirty="0" smtClean="0"/>
            <a:t>提供企业级支持</a:t>
          </a:r>
          <a:endParaRPr lang="en-US" sz="1500" kern="1200" baseline="0" dirty="0"/>
        </a:p>
      </dsp:txBody>
      <dsp:txXfrm>
        <a:off x="30507" y="2762443"/>
        <a:ext cx="7931874" cy="563930"/>
      </dsp:txXfrm>
    </dsp:sp>
    <dsp:sp modelId="{AA9A1C4A-ED8A-4384-A67F-3EC1F9AF5413}">
      <dsp:nvSpPr>
        <dsp:cNvPr id="0" name=""/>
        <dsp:cNvSpPr/>
      </dsp:nvSpPr>
      <dsp:spPr>
        <a:xfrm>
          <a:off x="0" y="3400080"/>
          <a:ext cx="7992888" cy="624944"/>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baseline="0" dirty="0" err="1" smtClean="0"/>
            <a:t>ceph</a:t>
          </a:r>
          <a:r>
            <a:rPr lang="zh-CN" sz="1500" kern="1200" baseline="0" dirty="0" smtClean="0"/>
            <a:t>的</a:t>
          </a:r>
          <a:r>
            <a:rPr lang="en-US" sz="1500" kern="1200" baseline="0" dirty="0" smtClean="0"/>
            <a:t>RBD</a:t>
          </a:r>
          <a:r>
            <a:rPr lang="zh-CN" sz="1500" kern="1200" baseline="0" dirty="0" smtClean="0"/>
            <a:t>已经可以作为</a:t>
          </a:r>
          <a:r>
            <a:rPr lang="en-US" sz="1500" kern="1200" baseline="0" dirty="0" err="1" smtClean="0"/>
            <a:t>OpenStack</a:t>
          </a:r>
          <a:r>
            <a:rPr lang="zh-CN" sz="1500" kern="1200" baseline="0" dirty="0" smtClean="0"/>
            <a:t>的后端存储</a:t>
          </a:r>
          <a:endParaRPr lang="zh-CN" sz="1500" kern="1200" dirty="0"/>
        </a:p>
      </dsp:txBody>
      <dsp:txXfrm>
        <a:off x="30507" y="3430587"/>
        <a:ext cx="7931874" cy="563930"/>
      </dsp:txXfrm>
    </dsp:sp>
    <dsp:sp modelId="{5FB5B87C-7D49-4C05-A49A-7C882305D33A}">
      <dsp:nvSpPr>
        <dsp:cNvPr id="0" name=""/>
        <dsp:cNvSpPr/>
      </dsp:nvSpPr>
      <dsp:spPr>
        <a:xfrm>
          <a:off x="0" y="4068225"/>
          <a:ext cx="7992888" cy="624944"/>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zh-CN" sz="1500" kern="1200" baseline="0" dirty="0" smtClean="0"/>
            <a:t>目前的</a:t>
          </a:r>
          <a:r>
            <a:rPr lang="en-US" sz="1500" kern="1200" baseline="0" dirty="0" err="1" smtClean="0"/>
            <a:t>OpenStack</a:t>
          </a:r>
          <a:r>
            <a:rPr lang="en-US" sz="1500" kern="1200" baseline="0" dirty="0" smtClean="0"/>
            <a:t> Cinder</a:t>
          </a:r>
          <a:r>
            <a:rPr lang="zh-CN" sz="1500" kern="1200" baseline="0" dirty="0" smtClean="0"/>
            <a:t>的核心成员里有</a:t>
          </a:r>
          <a:r>
            <a:rPr lang="en-US" sz="1500" kern="1200" baseline="0" dirty="0" err="1" smtClean="0"/>
            <a:t>Ceph</a:t>
          </a:r>
          <a:r>
            <a:rPr lang="zh-CN" sz="1500" kern="1200" baseline="0" dirty="0" smtClean="0"/>
            <a:t>的开发者参与。</a:t>
          </a:r>
          <a:endParaRPr lang="en-US" sz="1500" kern="1200" baseline="0" dirty="0"/>
        </a:p>
      </dsp:txBody>
      <dsp:txXfrm>
        <a:off x="30507" y="4098732"/>
        <a:ext cx="7931874" cy="5639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EFC24-2387-4DD3-9EED-5FFC7FEE693E}">
      <dsp:nvSpPr>
        <dsp:cNvPr id="0" name=""/>
        <dsp:cNvSpPr/>
      </dsp:nvSpPr>
      <dsp:spPr>
        <a:xfrm>
          <a:off x="0" y="182900"/>
          <a:ext cx="7992888" cy="377324"/>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baseline="0" dirty="0" smtClean="0"/>
            <a:t>cinder</a:t>
          </a:r>
          <a:r>
            <a:rPr lang="zh-CN" sz="1500" kern="1200" baseline="0" dirty="0" smtClean="0"/>
            <a:t>是一个资源管理系统、负责存储资源的分配</a:t>
          </a:r>
          <a:endParaRPr lang="en-US" sz="1500" kern="1200" baseline="0" dirty="0"/>
        </a:p>
      </dsp:txBody>
      <dsp:txXfrm>
        <a:off x="18419" y="201319"/>
        <a:ext cx="7956050" cy="340486"/>
      </dsp:txXfrm>
    </dsp:sp>
    <dsp:sp modelId="{F0CF70BB-590E-4194-AE25-FC673C385C06}">
      <dsp:nvSpPr>
        <dsp:cNvPr id="0" name=""/>
        <dsp:cNvSpPr/>
      </dsp:nvSpPr>
      <dsp:spPr>
        <a:xfrm>
          <a:off x="0" y="603425"/>
          <a:ext cx="7992888" cy="377324"/>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baseline="0" dirty="0" smtClean="0"/>
            <a:t>cinder</a:t>
          </a:r>
          <a:r>
            <a:rPr lang="zh-CN" sz="1500" kern="1200" baseline="0" dirty="0" smtClean="0"/>
            <a:t>把不同的后端存储进行封装，向外提供统一的</a:t>
          </a:r>
          <a:r>
            <a:rPr lang="en-US" sz="1500" kern="1200" baseline="0" dirty="0" smtClean="0"/>
            <a:t>API</a:t>
          </a:r>
          <a:endParaRPr lang="en-US" sz="1500" kern="1200" baseline="0" dirty="0"/>
        </a:p>
      </dsp:txBody>
      <dsp:txXfrm>
        <a:off x="18419" y="621844"/>
        <a:ext cx="7956050" cy="340486"/>
      </dsp:txXfrm>
    </dsp:sp>
    <dsp:sp modelId="{DA46C18C-0895-4F83-8538-DBFCB692D7BF}">
      <dsp:nvSpPr>
        <dsp:cNvPr id="0" name=""/>
        <dsp:cNvSpPr/>
      </dsp:nvSpPr>
      <dsp:spPr>
        <a:xfrm>
          <a:off x="0" y="1023950"/>
          <a:ext cx="7992888" cy="377324"/>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baseline="0" dirty="0" err="1" smtClean="0"/>
            <a:t>openstack</a:t>
          </a:r>
          <a:r>
            <a:rPr lang="zh-CN" sz="1500" kern="1200" baseline="0" dirty="0" smtClean="0"/>
            <a:t>没有开发块设备存储系统，</a:t>
          </a:r>
          <a:r>
            <a:rPr lang="en-US" sz="1500" kern="1200" baseline="0" dirty="0" err="1" smtClean="0"/>
            <a:t>cindre</a:t>
          </a:r>
          <a:r>
            <a:rPr lang="zh-CN" sz="1500" kern="1200" baseline="0" dirty="0" smtClean="0"/>
            <a:t>只是结合不同后端存储的</a:t>
          </a:r>
          <a:r>
            <a:rPr lang="en-US" sz="1500" kern="1200" baseline="0" dirty="0" smtClean="0"/>
            <a:t>driver</a:t>
          </a:r>
          <a:r>
            <a:rPr lang="zh-CN" sz="1500" kern="1200" baseline="0" dirty="0" smtClean="0"/>
            <a:t>提供块设备存储服务</a:t>
          </a:r>
          <a:endParaRPr lang="en-US" sz="1500" kern="1200" baseline="0" dirty="0"/>
        </a:p>
      </dsp:txBody>
      <dsp:txXfrm>
        <a:off x="18419" y="1042369"/>
        <a:ext cx="7956050" cy="3404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4245F-2B07-4DE4-92A0-1AAED65BA94E}">
      <dsp:nvSpPr>
        <dsp:cNvPr id="0" name=""/>
        <dsp:cNvSpPr/>
      </dsp:nvSpPr>
      <dsp:spPr>
        <a:xfrm>
          <a:off x="0" y="338764"/>
          <a:ext cx="7704856" cy="377324"/>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zh-CN" sz="1500" kern="1200" baseline="0" dirty="0" smtClean="0"/>
            <a:t>目前</a:t>
          </a:r>
          <a:r>
            <a:rPr lang="en-US" sz="1500" kern="1200" baseline="0" dirty="0" smtClean="0"/>
            <a:t>cinder</a:t>
          </a:r>
          <a:r>
            <a:rPr lang="zh-CN" sz="1500" kern="1200" baseline="0" dirty="0" smtClean="0"/>
            <a:t>的架构和</a:t>
          </a:r>
          <a:r>
            <a:rPr lang="en-US" sz="1500" kern="1200" baseline="0" dirty="0" smtClean="0"/>
            <a:t>nova</a:t>
          </a:r>
          <a:r>
            <a:rPr lang="zh-CN" sz="1500" kern="1200" baseline="0" dirty="0" smtClean="0"/>
            <a:t>的一样，非常方便扩展</a:t>
          </a:r>
          <a:endParaRPr lang="en-US" sz="1500" kern="1200" baseline="0" dirty="0"/>
        </a:p>
      </dsp:txBody>
      <dsp:txXfrm>
        <a:off x="18419" y="357183"/>
        <a:ext cx="7668018" cy="340486"/>
      </dsp:txXfrm>
    </dsp:sp>
    <dsp:sp modelId="{8B94D8D1-2E2D-4A08-BEB7-F5621A3C1EA4}">
      <dsp:nvSpPr>
        <dsp:cNvPr id="0" name=""/>
        <dsp:cNvSpPr/>
      </dsp:nvSpPr>
      <dsp:spPr>
        <a:xfrm>
          <a:off x="0" y="716089"/>
          <a:ext cx="7704856" cy="667575"/>
        </a:xfrm>
        <a:prstGeom prst="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244629" tIns="19050" rIns="106680" bIns="19050" numCol="1" spcCol="1270" anchor="t" anchorCtr="0">
          <a:noAutofit/>
        </a:bodyPr>
        <a:lstStyle/>
        <a:p>
          <a:pPr marL="114300" lvl="1" indent="-114300" algn="l" defTabSz="533400" rtl="0">
            <a:lnSpc>
              <a:spcPct val="90000"/>
            </a:lnSpc>
            <a:spcBef>
              <a:spcPct val="0"/>
            </a:spcBef>
            <a:spcAft>
              <a:spcPct val="20000"/>
            </a:spcAft>
            <a:buChar char="••"/>
          </a:pPr>
          <a:r>
            <a:rPr lang="en-US" sz="1200" kern="1200" baseline="0" dirty="0" err="1" smtClean="0"/>
            <a:t>Api</a:t>
          </a:r>
          <a:r>
            <a:rPr lang="zh-CN" sz="1200" kern="1200" baseline="0" dirty="0" smtClean="0"/>
            <a:t>组件负责向外提供</a:t>
          </a:r>
          <a:r>
            <a:rPr lang="en-US" sz="1200" kern="1200" baseline="0" dirty="0" smtClean="0"/>
            <a:t>REST</a:t>
          </a:r>
          <a:r>
            <a:rPr lang="zh-CN" sz="1200" kern="1200" baseline="0" dirty="0" smtClean="0"/>
            <a:t>接口</a:t>
          </a:r>
          <a:endParaRPr lang="en-US" sz="1200" kern="1200" baseline="0" dirty="0"/>
        </a:p>
        <a:p>
          <a:pPr marL="114300" lvl="1" indent="-114300" algn="l" defTabSz="533400" rtl="0">
            <a:lnSpc>
              <a:spcPct val="90000"/>
            </a:lnSpc>
            <a:spcBef>
              <a:spcPct val="0"/>
            </a:spcBef>
            <a:spcAft>
              <a:spcPct val="20000"/>
            </a:spcAft>
            <a:buChar char="••"/>
          </a:pPr>
          <a:r>
            <a:rPr lang="en-US" sz="1200" kern="1200" baseline="0" dirty="0" smtClean="0"/>
            <a:t>schedule</a:t>
          </a:r>
          <a:r>
            <a:rPr lang="zh-CN" sz="1200" kern="1200" baseline="0" dirty="0" smtClean="0"/>
            <a:t>组件负责分配存储资源</a:t>
          </a:r>
          <a:endParaRPr lang="en-US" sz="1200" kern="1200" baseline="0" dirty="0"/>
        </a:p>
        <a:p>
          <a:pPr marL="114300" lvl="1" indent="-114300" algn="l" defTabSz="533400" rtl="0">
            <a:lnSpc>
              <a:spcPct val="90000"/>
            </a:lnSpc>
            <a:spcBef>
              <a:spcPct val="0"/>
            </a:spcBef>
            <a:spcAft>
              <a:spcPct val="20000"/>
            </a:spcAft>
            <a:buChar char="••"/>
          </a:pPr>
          <a:r>
            <a:rPr lang="en-US" sz="1200" kern="1200" baseline="0" dirty="0" smtClean="0"/>
            <a:t>volume</a:t>
          </a:r>
          <a:r>
            <a:rPr lang="zh-CN" sz="1200" kern="1200" baseline="0" dirty="0" smtClean="0"/>
            <a:t>组件负责封装</a:t>
          </a:r>
          <a:r>
            <a:rPr lang="en-US" sz="1200" kern="1200" baseline="0" dirty="0" smtClean="0"/>
            <a:t>driver</a:t>
          </a:r>
          <a:r>
            <a:rPr lang="zh-CN" sz="1200" kern="1200" baseline="0" dirty="0" smtClean="0"/>
            <a:t>，不同的</a:t>
          </a:r>
          <a:r>
            <a:rPr lang="en-US" sz="1200" kern="1200" baseline="0" dirty="0" smtClean="0"/>
            <a:t>driver</a:t>
          </a:r>
          <a:r>
            <a:rPr lang="zh-CN" sz="1200" kern="1200" baseline="0" dirty="0" smtClean="0"/>
            <a:t>负责控制不同的后端存储。</a:t>
          </a:r>
          <a:endParaRPr lang="en-US" sz="1200" kern="1200" baseline="0" dirty="0"/>
        </a:p>
      </dsp:txBody>
      <dsp:txXfrm>
        <a:off x="0" y="716089"/>
        <a:ext cx="7704856" cy="667575"/>
      </dsp:txXfrm>
    </dsp:sp>
    <dsp:sp modelId="{A45B77C0-9B75-4129-8635-5D6E5954FACB}">
      <dsp:nvSpPr>
        <dsp:cNvPr id="0" name=""/>
        <dsp:cNvSpPr/>
      </dsp:nvSpPr>
      <dsp:spPr>
        <a:xfrm>
          <a:off x="0" y="1383664"/>
          <a:ext cx="7704856" cy="377324"/>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zh-CN" sz="1500" kern="1200" baseline="0" dirty="0" smtClean="0"/>
            <a:t>组件之间的</a:t>
          </a:r>
          <a:r>
            <a:rPr lang="en-US" sz="1500" kern="1200" baseline="0" dirty="0" smtClean="0"/>
            <a:t>RPC</a:t>
          </a:r>
          <a:r>
            <a:rPr lang="zh-CN" sz="1500" kern="1200" baseline="0" dirty="0" smtClean="0"/>
            <a:t>靠消息队列实现。</a:t>
          </a:r>
          <a:endParaRPr lang="en-US" sz="1500" kern="1200" baseline="0" dirty="0"/>
        </a:p>
      </dsp:txBody>
      <dsp:txXfrm>
        <a:off x="18419" y="1402083"/>
        <a:ext cx="7668018" cy="340486"/>
      </dsp:txXfrm>
    </dsp:sp>
    <dsp:sp modelId="{6C476EA0-A201-45B2-BDCF-374F85686B9A}">
      <dsp:nvSpPr>
        <dsp:cNvPr id="0" name=""/>
        <dsp:cNvSpPr/>
      </dsp:nvSpPr>
      <dsp:spPr>
        <a:xfrm>
          <a:off x="0" y="1804190"/>
          <a:ext cx="7704856" cy="377324"/>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baseline="0" dirty="0" smtClean="0"/>
            <a:t>cinder</a:t>
          </a:r>
          <a:r>
            <a:rPr lang="zh-CN" sz="1500" kern="1200" baseline="0" dirty="0" smtClean="0"/>
            <a:t>的开发工作主要集中在</a:t>
          </a:r>
          <a:r>
            <a:rPr lang="en-US" sz="1500" kern="1200" baseline="0" dirty="0" smtClean="0"/>
            <a:t>schedule</a:t>
          </a:r>
          <a:r>
            <a:rPr lang="zh-CN" sz="1500" kern="1200" baseline="0" dirty="0" smtClean="0"/>
            <a:t>和</a:t>
          </a:r>
          <a:r>
            <a:rPr lang="en-US" sz="1500" kern="1200" baseline="0" dirty="0" smtClean="0"/>
            <a:t>driver</a:t>
          </a:r>
          <a:r>
            <a:rPr lang="zh-CN" sz="1500" kern="1200" baseline="0" dirty="0" smtClean="0"/>
            <a:t>，以便提供更多的功能，支持更多的后端存储。</a:t>
          </a:r>
          <a:endParaRPr lang="zh-CN" sz="1500" kern="1200" dirty="0"/>
        </a:p>
      </dsp:txBody>
      <dsp:txXfrm>
        <a:off x="18419" y="1822609"/>
        <a:ext cx="7668018" cy="34048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4E8BD4-684A-4751-8EC4-1F70E44FAE68}" type="datetimeFigureOut">
              <a:rPr lang="zh-CN" altLang="en-US" smtClean="0"/>
              <a:pPr/>
              <a:t>2013-8-7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8BFDC3-5924-41C8-8A12-8B315B483A08}" type="slidenum">
              <a:rPr lang="zh-CN" altLang="en-US" smtClean="0"/>
              <a:pPr/>
              <a:t>‹#›</a:t>
            </a:fld>
            <a:endParaRPr lang="zh-CN" altLang="en-US"/>
          </a:p>
        </p:txBody>
      </p:sp>
    </p:spTree>
    <p:extLst>
      <p:ext uri="{BB962C8B-B14F-4D97-AF65-F5344CB8AC3E}">
        <p14:creationId xmlns:p14="http://schemas.microsoft.com/office/powerpoint/2010/main" val="13245398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CE6145-CBE6-4835-BC4A-9406032ACAFC}" type="datetimeFigureOut">
              <a:rPr lang="zh-CN" altLang="en-US" smtClean="0"/>
              <a:pPr/>
              <a:t>2013-8-7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0C2881-D0FE-4A71-86E8-81647C4DE31B}" type="slidenum">
              <a:rPr lang="zh-CN" altLang="en-US" smtClean="0"/>
              <a:pPr/>
              <a:t>‹#›</a:t>
            </a:fld>
            <a:endParaRPr lang="zh-CN" altLang="en-US"/>
          </a:p>
        </p:txBody>
      </p:sp>
    </p:spTree>
    <p:extLst>
      <p:ext uri="{BB962C8B-B14F-4D97-AF65-F5344CB8AC3E}">
        <p14:creationId xmlns:p14="http://schemas.microsoft.com/office/powerpoint/2010/main" val="3652169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Web Tier</a:t>
            </a:r>
            <a:r>
              <a:rPr lang="zh-CN" altLang="en-US" dirty="0" smtClean="0"/>
              <a:t>类似</a:t>
            </a:r>
            <a:r>
              <a:rPr lang="en-US" altLang="zh-CN" baseline="0" dirty="0" err="1" smtClean="0"/>
              <a:t>Nginx</a:t>
            </a:r>
            <a:r>
              <a:rPr lang="zh-CN" altLang="en-US" baseline="0" dirty="0" smtClean="0"/>
              <a:t>、</a:t>
            </a:r>
            <a:r>
              <a:rPr lang="en-US" altLang="zh-CN" baseline="0" dirty="0" smtClean="0"/>
              <a:t>Apache</a:t>
            </a:r>
            <a:r>
              <a:rPr lang="zh-CN" altLang="en-US" baseline="0" dirty="0" smtClean="0"/>
              <a:t>等</a:t>
            </a:r>
            <a:r>
              <a:rPr lang="en-US" altLang="zh-CN" dirty="0" smtClean="0"/>
              <a:t>Web</a:t>
            </a:r>
            <a:r>
              <a:rPr lang="zh-CN" altLang="en-US" dirty="0" smtClean="0"/>
              <a:t>缓存加速、</a:t>
            </a:r>
            <a:r>
              <a:rPr lang="en-US" altLang="zh-CN" dirty="0" smtClean="0"/>
              <a:t>SSL</a:t>
            </a:r>
            <a:endParaRPr lang="zh-CN" altLang="en-US" dirty="0"/>
          </a:p>
        </p:txBody>
      </p:sp>
      <p:sp>
        <p:nvSpPr>
          <p:cNvPr id="4" name="灯片编号占位符 3"/>
          <p:cNvSpPr>
            <a:spLocks noGrp="1"/>
          </p:cNvSpPr>
          <p:nvPr>
            <p:ph type="sldNum" sz="quarter" idx="10"/>
          </p:nvPr>
        </p:nvSpPr>
        <p:spPr/>
        <p:txBody>
          <a:bodyPr/>
          <a:lstStyle/>
          <a:p>
            <a:fld id="{F20C2881-D0FE-4A71-86E8-81647C4DE31B}" type="slidenum">
              <a:rPr lang="zh-CN" altLang="en-US" smtClean="0"/>
              <a:pPr/>
              <a:t>3</a:t>
            </a:fld>
            <a:endParaRPr lang="zh-CN" altLang="en-US"/>
          </a:p>
        </p:txBody>
      </p:sp>
    </p:spTree>
    <p:extLst>
      <p:ext uri="{BB962C8B-B14F-4D97-AF65-F5344CB8AC3E}">
        <p14:creationId xmlns:p14="http://schemas.microsoft.com/office/powerpoint/2010/main" val="28607496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15" descr="ppt_title3"/>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ctrTitle" hasCustomPrompt="1"/>
          </p:nvPr>
        </p:nvSpPr>
        <p:spPr>
          <a:xfrm>
            <a:off x="685800" y="3903191"/>
            <a:ext cx="7772400" cy="965969"/>
          </a:xfrm>
        </p:spPr>
        <p:txBody>
          <a:bodyPr/>
          <a:lstStyle>
            <a:lvl1pPr>
              <a:defRPr b="1" baseline="0">
                <a:solidFill>
                  <a:srgbClr val="FFC000"/>
                </a:solidFill>
                <a:effectLst>
                  <a:outerShdw blurRad="50800" dist="38100" dir="2700000" algn="tl" rotWithShape="0">
                    <a:prstClr val="black">
                      <a:alpha val="40000"/>
                    </a:prstClr>
                  </a:outerShdw>
                </a:effectLst>
                <a:latin typeface="Arial Unicode MS" pitchFamily="34" charset="-122"/>
                <a:ea typeface="微软雅黑" pitchFamily="34" charset="-122"/>
              </a:defRPr>
            </a:lvl1pPr>
          </a:lstStyle>
          <a:p>
            <a:r>
              <a:rPr lang="zh-CN" altLang="en-US" dirty="0" smtClean="0"/>
              <a:t>编辑主标题</a:t>
            </a:r>
            <a:r>
              <a:rPr lang="en-US" altLang="zh-CN" dirty="0" smtClean="0"/>
              <a:t>360buy.com</a:t>
            </a:r>
            <a:endParaRPr lang="zh-CN" altLang="en-US" dirty="0"/>
          </a:p>
        </p:txBody>
      </p:sp>
      <p:sp>
        <p:nvSpPr>
          <p:cNvPr id="3" name="副标题 2"/>
          <p:cNvSpPr>
            <a:spLocks noGrp="1"/>
          </p:cNvSpPr>
          <p:nvPr>
            <p:ph type="subTitle" idx="1" hasCustomPrompt="1"/>
          </p:nvPr>
        </p:nvSpPr>
        <p:spPr>
          <a:xfrm>
            <a:off x="1371600" y="4941168"/>
            <a:ext cx="6400800" cy="841648"/>
          </a:xfrm>
          <a:prstGeom prst="rect">
            <a:avLst/>
          </a:prstGeom>
        </p:spPr>
        <p:txBody>
          <a:bodyPr anchor="ctr">
            <a:normAutofit/>
          </a:bodyPr>
          <a:lstStyle>
            <a:lvl1pPr marL="0" indent="0" algn="ctr" defTabSz="914400" rtl="0" eaLnBrk="1" latinLnBrk="0" hangingPunct="1">
              <a:spcBef>
                <a:spcPct val="0"/>
              </a:spcBef>
              <a:buNone/>
              <a:defRPr lang="zh-CN" altLang="en-US" sz="3600" b="1" kern="1200" baseline="0" dirty="0" smtClean="0">
                <a:solidFill>
                  <a:srgbClr val="FFC000"/>
                </a:solidFill>
                <a:effectLst>
                  <a:outerShdw blurRad="50800" dist="38100" dir="2700000" algn="tl" rotWithShape="0">
                    <a:prstClr val="black">
                      <a:alpha val="40000"/>
                    </a:prstClr>
                  </a:outerShdw>
                </a:effectLst>
                <a:latin typeface="Arial Unicode MS"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编辑副标题</a:t>
            </a:r>
            <a:endParaRPr lang="zh-CN" altLang="en-US" dirty="0"/>
          </a:p>
        </p:txBody>
      </p:sp>
      <p:pic>
        <p:nvPicPr>
          <p:cNvPr id="19" name="图片 18" descr="logo.png"/>
          <p:cNvPicPr>
            <a:picLocks noChangeAspect="1"/>
          </p:cNvPicPr>
          <p:nvPr userDrawn="1"/>
        </p:nvPicPr>
        <p:blipFill>
          <a:blip r:embed="rId3" cstate="print"/>
          <a:srcRect r="31862"/>
          <a:stretch>
            <a:fillRect/>
          </a:stretch>
        </p:blipFill>
        <p:spPr>
          <a:xfrm>
            <a:off x="7524000" y="6399021"/>
            <a:ext cx="1620000" cy="458979"/>
          </a:xfrm>
          <a:prstGeom prst="rect">
            <a:avLst/>
          </a:prstGeom>
        </p:spPr>
      </p:pic>
      <p:sp>
        <p:nvSpPr>
          <p:cNvPr id="22" name="AutoShape 11"/>
          <p:cNvSpPr>
            <a:spLocks noChangeArrowheads="1"/>
          </p:cNvSpPr>
          <p:nvPr/>
        </p:nvSpPr>
        <p:spPr bwMode="gray">
          <a:xfrm>
            <a:off x="5926302" y="853300"/>
            <a:ext cx="2016001" cy="1980000"/>
          </a:xfrm>
          <a:prstGeom prst="roundRect">
            <a:avLst>
              <a:gd name="adj" fmla="val 11921"/>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3500000" scaled="1"/>
            <a:tileRect/>
          </a:gradFill>
          <a:ln w="38100">
            <a:solidFill>
              <a:schemeClr val="accent5">
                <a:lumMod val="60000"/>
                <a:lumOff val="40000"/>
              </a:schemeClr>
            </a:solidFill>
            <a:round/>
            <a:headEnd/>
            <a:tailEnd/>
          </a:ln>
          <a:effectLst>
            <a:outerShdw dist="53882" dir="2700000" algn="ctr" rotWithShape="0">
              <a:srgbClr val="000000">
                <a:alpha val="50000"/>
              </a:srgbClr>
            </a:outerShdw>
          </a:effectLst>
        </p:spPr>
        <p:txBody>
          <a:bodyPr wrap="none" anchor="ctr"/>
          <a:lstStyle/>
          <a:p>
            <a:endParaRPr lang="zh-CN" altLang="en-US">
              <a:ea typeface="宋体" pitchFamily="2" charset="-122"/>
            </a:endParaRPr>
          </a:p>
        </p:txBody>
      </p:sp>
      <p:sp>
        <p:nvSpPr>
          <p:cNvPr id="24" name="Rectangle 16"/>
          <p:cNvSpPr>
            <a:spLocks noChangeArrowheads="1"/>
          </p:cNvSpPr>
          <p:nvPr userDrawn="1"/>
        </p:nvSpPr>
        <p:spPr bwMode="gray">
          <a:xfrm>
            <a:off x="5987565" y="1071027"/>
            <a:ext cx="1907253" cy="1061829"/>
          </a:xfrm>
          <a:prstGeom prst="rect">
            <a:avLst/>
          </a:prstGeom>
          <a:noFill/>
          <a:ln w="9525" algn="ctr">
            <a:noFill/>
            <a:miter lim="800000"/>
            <a:headEnd/>
            <a:tailEnd/>
          </a:ln>
        </p:spPr>
        <p:txBody>
          <a:bodyPr wrap="none">
            <a:spAutoFit/>
          </a:bodyPr>
          <a:lstStyle/>
          <a:p>
            <a:pPr algn="l"/>
            <a:r>
              <a:rPr lang="en-US" altLang="zh-CN" sz="1600" b="1" dirty="0" smtClean="0">
                <a:solidFill>
                  <a:srgbClr val="FFFFFF"/>
                </a:solidFill>
                <a:latin typeface="Gungsuh" pitchFamily="18" charset="-127"/>
                <a:ea typeface="Gungsuh" pitchFamily="18" charset="-127"/>
                <a:cs typeface="Arial Unicode MS" pitchFamily="34" charset="-122"/>
              </a:rPr>
              <a:t>Powered</a:t>
            </a:r>
            <a:r>
              <a:rPr lang="en-US" altLang="zh-CN" sz="1600" b="1" baseline="0" dirty="0" smtClean="0">
                <a:solidFill>
                  <a:srgbClr val="FFFFFF"/>
                </a:solidFill>
                <a:latin typeface="Gungsuh" pitchFamily="18" charset="-127"/>
                <a:ea typeface="Gungsuh" pitchFamily="18" charset="-127"/>
                <a:cs typeface="Arial Unicode MS" pitchFamily="34" charset="-122"/>
              </a:rPr>
              <a:t> by</a:t>
            </a:r>
            <a:endParaRPr lang="en-US" altLang="zh-CN" sz="2400" b="1" dirty="0" smtClean="0">
              <a:solidFill>
                <a:srgbClr val="FFFFFF"/>
              </a:solidFill>
              <a:latin typeface="Gungsuh" pitchFamily="18" charset="-127"/>
              <a:ea typeface="Gungsuh" pitchFamily="18" charset="-127"/>
              <a:cs typeface="Arial Unicode MS" pitchFamily="34" charset="-122"/>
            </a:endParaRPr>
          </a:p>
          <a:p>
            <a:pPr algn="ctr">
              <a:spcBef>
                <a:spcPts val="1800"/>
              </a:spcBef>
            </a:pPr>
            <a:r>
              <a:rPr lang="en-US" altLang="zh-CN" sz="3200" b="1" dirty="0" err="1" smtClean="0">
                <a:solidFill>
                  <a:srgbClr val="FFFFFF"/>
                </a:solidFill>
                <a:latin typeface="Gungsuh" pitchFamily="18" charset="-127"/>
                <a:ea typeface="Gungsuh" pitchFamily="18" charset="-127"/>
                <a:cs typeface="Arial Unicode MS" pitchFamily="34" charset="-122"/>
              </a:rPr>
              <a:t>JCloud</a:t>
            </a:r>
            <a:r>
              <a:rPr lang="en-US" altLang="zh-CN" sz="1800" b="1" baseline="90000" dirty="0" err="1" smtClean="0">
                <a:solidFill>
                  <a:srgbClr val="FFFFFF"/>
                </a:solidFill>
                <a:latin typeface="Gungsuh" pitchFamily="18" charset="-127"/>
                <a:ea typeface="Gungsuh" pitchFamily="18" charset="-127"/>
                <a:cs typeface="Arial Unicode MS" pitchFamily="34" charset="-122"/>
              </a:rPr>
              <a:t>TM</a:t>
            </a:r>
            <a:endParaRPr lang="en-US" altLang="zh-CN" sz="3600" b="1" baseline="90000" dirty="0">
              <a:solidFill>
                <a:srgbClr val="FFFFFF"/>
              </a:solidFill>
              <a:latin typeface="Gungsuh" pitchFamily="18" charset="-127"/>
              <a:ea typeface="Gungsuh" pitchFamily="18" charset="-127"/>
              <a:cs typeface="Arial Unicode MS" pitchFamily="34" charset="-122"/>
            </a:endParaRPr>
          </a:p>
        </p:txBody>
      </p:sp>
      <p:sp>
        <p:nvSpPr>
          <p:cNvPr id="14" name="矩形 13"/>
          <p:cNvSpPr/>
          <p:nvPr userDrawn="1"/>
        </p:nvSpPr>
        <p:spPr>
          <a:xfrm>
            <a:off x="1921559" y="1238317"/>
            <a:ext cx="1656184" cy="720080"/>
          </a:xfrm>
          <a:prstGeom prst="rect">
            <a:avLst/>
          </a:prstGeom>
          <a:solidFill>
            <a:srgbClr val="DEF2F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smtClean="0">
                <a:solidFill>
                  <a:srgbClr val="008ED3"/>
                </a:solidFill>
                <a:effectLst>
                  <a:innerShdw blurRad="63500" dist="50800" dir="13500000">
                    <a:prstClr val="black">
                      <a:alpha val="50000"/>
                    </a:prstClr>
                  </a:innerShdw>
                </a:effectLst>
              </a:rPr>
              <a:t>JOS</a:t>
            </a:r>
            <a:endParaRPr lang="zh-CN" altLang="en-US" sz="4800" b="1" dirty="0">
              <a:solidFill>
                <a:srgbClr val="008ED3"/>
              </a:solidFill>
              <a:effectLst>
                <a:innerShdw blurRad="63500" dist="50800" dir="13500000">
                  <a:prstClr val="black">
                    <a:alpha val="50000"/>
                  </a:prstClr>
                </a:innerShdw>
              </a:effectLst>
            </a:endParaRPr>
          </a:p>
        </p:txBody>
      </p:sp>
      <p:sp>
        <p:nvSpPr>
          <p:cNvPr id="15" name="矩形 14"/>
          <p:cNvSpPr/>
          <p:nvPr userDrawn="1"/>
        </p:nvSpPr>
        <p:spPr>
          <a:xfrm>
            <a:off x="2966349" y="2184774"/>
            <a:ext cx="1332000" cy="360040"/>
          </a:xfrm>
          <a:prstGeom prst="rect">
            <a:avLst/>
          </a:prstGeom>
          <a:solidFill>
            <a:srgbClr val="DEF2F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000" b="0" dirty="0" smtClean="0">
                <a:solidFill>
                  <a:srgbClr val="008ED3"/>
                </a:solidFill>
                <a:effectLst/>
                <a:latin typeface="Tahoma" pitchFamily="34" charset="0"/>
                <a:ea typeface="Tahoma" pitchFamily="34" charset="0"/>
                <a:cs typeface="Tahoma" pitchFamily="34" charset="0"/>
              </a:rPr>
              <a:t>MOBILE</a:t>
            </a:r>
            <a:endParaRPr lang="zh-CN" altLang="en-US" sz="2000" b="0" dirty="0">
              <a:solidFill>
                <a:srgbClr val="008ED3"/>
              </a:solidFill>
              <a:effectLst/>
              <a:latin typeface="Tahoma" pitchFamily="34" charset="0"/>
              <a:cs typeface="Tahoma" pitchFamily="34" charset="0"/>
            </a:endParaRPr>
          </a:p>
        </p:txBody>
      </p:sp>
      <p:sp>
        <p:nvSpPr>
          <p:cNvPr id="16" name="矩形 15"/>
          <p:cNvSpPr/>
          <p:nvPr userDrawn="1"/>
        </p:nvSpPr>
        <p:spPr>
          <a:xfrm>
            <a:off x="1389793" y="734224"/>
            <a:ext cx="720080" cy="288032"/>
          </a:xfrm>
          <a:prstGeom prst="rect">
            <a:avLst/>
          </a:prstGeom>
          <a:solidFill>
            <a:srgbClr val="DEF2F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000" b="0" dirty="0" smtClean="0">
                <a:solidFill>
                  <a:srgbClr val="008ED3"/>
                </a:solidFill>
                <a:effectLst/>
                <a:latin typeface="Tahoma" pitchFamily="34" charset="0"/>
                <a:ea typeface="Tahoma" pitchFamily="34" charset="0"/>
                <a:cs typeface="Tahoma" pitchFamily="34" charset="0"/>
              </a:rPr>
              <a:t>APP</a:t>
            </a:r>
            <a:endParaRPr lang="zh-CN" altLang="en-US" sz="2000" b="0" dirty="0">
              <a:solidFill>
                <a:srgbClr val="008ED3"/>
              </a:solidFill>
              <a:effectLst/>
              <a:latin typeface="Tahoma" pitchFamily="34" charset="0"/>
              <a:cs typeface="Tahoma" pitchFamily="34" charset="0"/>
            </a:endParaRPr>
          </a:p>
        </p:txBody>
      </p:sp>
      <p:sp>
        <p:nvSpPr>
          <p:cNvPr id="17" name="矩形 16"/>
          <p:cNvSpPr/>
          <p:nvPr userDrawn="1"/>
        </p:nvSpPr>
        <p:spPr>
          <a:xfrm>
            <a:off x="2419380" y="2852936"/>
            <a:ext cx="1152128" cy="324000"/>
          </a:xfrm>
          <a:prstGeom prst="rect">
            <a:avLst/>
          </a:prstGeom>
          <a:solidFill>
            <a:srgbClr val="DEF2F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000" b="0" dirty="0" smtClean="0">
                <a:solidFill>
                  <a:srgbClr val="008ED3"/>
                </a:solidFill>
                <a:effectLst/>
                <a:latin typeface="Tahoma" pitchFamily="34" charset="0"/>
                <a:ea typeface="Tahoma" pitchFamily="34" charset="0"/>
                <a:cs typeface="Tahoma" pitchFamily="34" charset="0"/>
              </a:rPr>
              <a:t>OPEN</a:t>
            </a:r>
            <a:endParaRPr lang="zh-CN" altLang="en-US" sz="2000" b="0" dirty="0">
              <a:solidFill>
                <a:srgbClr val="008ED3"/>
              </a:solidFill>
              <a:effectLst/>
              <a:latin typeface="Tahoma" pitchFamily="34" charset="0"/>
              <a:cs typeface="Tahoma"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1560" y="260648"/>
            <a:ext cx="7992888" cy="864096"/>
          </a:xfrm>
        </p:spPr>
        <p:txBody>
          <a:bodyPr>
            <a:noAutofit/>
          </a:bodyPr>
          <a:lstStyle>
            <a:lvl1pPr algn="l">
              <a:defRPr sz="2400" b="0">
                <a:solidFill>
                  <a:schemeClr val="tx1"/>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11560" y="1484784"/>
            <a:ext cx="7992888" cy="4320480"/>
          </a:xfrm>
        </p:spPr>
        <p:txBody>
          <a:bodyPr>
            <a:normAutofit/>
          </a:bodyPr>
          <a:lstStyle>
            <a:lvl1pPr marL="342900" indent="-342900">
              <a:buClr>
                <a:schemeClr val="accent1">
                  <a:lumMod val="75000"/>
                </a:schemeClr>
              </a:buClr>
              <a:buFont typeface="Wingdings" pitchFamily="2" charset="2"/>
              <a:buChar char="n"/>
              <a:defRPr sz="2400" baseline="0">
                <a:solidFill>
                  <a:schemeClr val="tx1">
                    <a:lumMod val="75000"/>
                    <a:lumOff val="25000"/>
                  </a:schemeClr>
                </a:solidFill>
                <a:latin typeface="Arial Unicode MS" pitchFamily="34" charset="-122"/>
                <a:ea typeface="微软雅黑" pitchFamily="34" charset="-122"/>
              </a:defRPr>
            </a:lvl1pPr>
            <a:lvl2pPr marL="742950" indent="-285750">
              <a:buClr>
                <a:schemeClr val="accent1">
                  <a:lumMod val="75000"/>
                </a:schemeClr>
              </a:buClr>
              <a:buFont typeface="Wingdings" pitchFamily="2" charset="2"/>
              <a:buChar char="n"/>
              <a:defRPr sz="2000" baseline="0">
                <a:solidFill>
                  <a:schemeClr val="tx1">
                    <a:lumMod val="75000"/>
                    <a:lumOff val="25000"/>
                  </a:schemeClr>
                </a:solidFill>
                <a:latin typeface="Arial Unicode MS" pitchFamily="34" charset="-122"/>
                <a:ea typeface="微软雅黑" pitchFamily="34" charset="-122"/>
              </a:defRPr>
            </a:lvl2pPr>
            <a:lvl3pPr marL="1143000" indent="-228600">
              <a:buClr>
                <a:schemeClr val="accent1">
                  <a:lumMod val="75000"/>
                </a:schemeClr>
              </a:buClr>
              <a:buFont typeface="Wingdings" pitchFamily="2" charset="2"/>
              <a:buChar char="n"/>
              <a:defRPr sz="1800" baseline="0">
                <a:solidFill>
                  <a:schemeClr val="tx1">
                    <a:lumMod val="75000"/>
                    <a:lumOff val="25000"/>
                  </a:schemeClr>
                </a:solidFill>
                <a:latin typeface="Arial Unicode MS" pitchFamily="34" charset="-122"/>
                <a:ea typeface="微软雅黑" pitchFamily="34" charset="-122"/>
              </a:defRPr>
            </a:lvl3pPr>
            <a:lvl4pPr marL="1600200" indent="-228600">
              <a:buClr>
                <a:schemeClr val="accent1">
                  <a:lumMod val="75000"/>
                </a:schemeClr>
              </a:buClr>
              <a:buFont typeface="Wingdings" pitchFamily="2" charset="2"/>
              <a:buChar char="n"/>
              <a:defRPr sz="1600" baseline="0">
                <a:solidFill>
                  <a:schemeClr val="tx1">
                    <a:lumMod val="75000"/>
                    <a:lumOff val="25000"/>
                  </a:schemeClr>
                </a:solidFill>
                <a:latin typeface="Arial Unicode MS" pitchFamily="34" charset="-122"/>
                <a:ea typeface="微软雅黑" pitchFamily="34" charset="-122"/>
              </a:defRPr>
            </a:lvl4pPr>
            <a:lvl5pPr marL="2057400" indent="-228600">
              <a:buClr>
                <a:schemeClr val="accent1">
                  <a:lumMod val="75000"/>
                </a:schemeClr>
              </a:buClr>
              <a:buFont typeface="Wingdings" pitchFamily="2" charset="2"/>
              <a:buChar char="n"/>
              <a:defRPr sz="1600" baseline="0">
                <a:solidFill>
                  <a:schemeClr val="tx1">
                    <a:lumMod val="75000"/>
                    <a:lumOff val="25000"/>
                  </a:schemeClr>
                </a:solidFill>
                <a:latin typeface="Arial Unicode MS"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矩形 6"/>
          <p:cNvSpPr/>
          <p:nvPr userDrawn="1"/>
        </p:nvSpPr>
        <p:spPr>
          <a:xfrm>
            <a:off x="611560" y="1094218"/>
            <a:ext cx="7992888" cy="36000"/>
          </a:xfrm>
          <a:prstGeom prst="rect">
            <a:avLst/>
          </a:prstGeom>
          <a:gradFill flip="none" rotWithShape="1">
            <a:gsLst>
              <a:gs pos="0">
                <a:schemeClr val="accent1"/>
              </a:gs>
              <a:gs pos="72000">
                <a:schemeClr val="accent1">
                  <a:lumMod val="20000"/>
                  <a:lumOff val="80000"/>
                </a:schemeClr>
              </a:gs>
              <a:gs pos="91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nvSpPr>
        <p:spPr>
          <a:xfrm>
            <a:off x="552078" y="1052736"/>
            <a:ext cx="118964" cy="1189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日期占位符 16"/>
          <p:cNvSpPr>
            <a:spLocks noGrp="1"/>
          </p:cNvSpPr>
          <p:nvPr>
            <p:ph type="dt" sz="half" idx="11"/>
          </p:nvPr>
        </p:nvSpPr>
        <p:spPr>
          <a:xfrm>
            <a:off x="457200" y="6356350"/>
            <a:ext cx="2133600" cy="365125"/>
          </a:xfrm>
        </p:spPr>
        <p:txBody>
          <a:bodyPr/>
          <a:lstStyle>
            <a:lvl1pPr>
              <a:defRPr sz="1400" b="1">
                <a:solidFill>
                  <a:srgbClr val="0070C0"/>
                </a:solidFill>
                <a:latin typeface="Arial Unicode MS" pitchFamily="34" charset="-122"/>
                <a:ea typeface="Arial Unicode MS" pitchFamily="34" charset="-122"/>
                <a:cs typeface="Arial Unicode MS" pitchFamily="34" charset="-122"/>
              </a:defRPr>
            </a:lvl1pPr>
          </a:lstStyle>
          <a:p>
            <a:fld id="{B2F698B1-ED98-4F20-9C99-D61A85CC2248}" type="datetime1">
              <a:rPr lang="zh-CN" altLang="en-US" smtClean="0"/>
              <a:pPr/>
              <a:t>2013-8-7</a:t>
            </a:fld>
            <a:endParaRPr lang="zh-CN" altLang="en-US" dirty="0"/>
          </a:p>
        </p:txBody>
      </p:sp>
      <p:sp>
        <p:nvSpPr>
          <p:cNvPr id="11" name="灯片编号占位符 17"/>
          <p:cNvSpPr>
            <a:spLocks noGrp="1"/>
          </p:cNvSpPr>
          <p:nvPr>
            <p:ph type="sldNum" sz="quarter" idx="12"/>
          </p:nvPr>
        </p:nvSpPr>
        <p:spPr>
          <a:xfrm>
            <a:off x="6553200" y="6356350"/>
            <a:ext cx="2133600" cy="365125"/>
          </a:xfrm>
        </p:spPr>
        <p:txBody>
          <a:bodyPr/>
          <a:lstStyle>
            <a:lvl1pPr>
              <a:defRPr sz="1400" b="1">
                <a:solidFill>
                  <a:srgbClr val="0070C0"/>
                </a:solidFill>
              </a:defRPr>
            </a:lvl1pPr>
          </a:lstStyle>
          <a:p>
            <a:r>
              <a:rPr lang="zh-CN" altLang="en-US" dirty="0" smtClean="0"/>
              <a:t>第</a:t>
            </a:r>
            <a:fld id="{F160F577-A68D-4E65-A635-491FD4106024}" type="slidenum">
              <a:rPr lang="zh-CN" altLang="en-US" smtClean="0"/>
              <a:pPr/>
              <a:t>‹#›</a:t>
            </a:fld>
            <a:r>
              <a:rPr lang="zh-CN" altLang="en-US" dirty="0" smtClean="0"/>
              <a:t>页</a:t>
            </a:r>
            <a:endParaRPr lang="zh-CN" altLang="en-US" dirty="0"/>
          </a:p>
        </p:txBody>
      </p:sp>
      <p:sp>
        <p:nvSpPr>
          <p:cNvPr id="12" name="页脚占位符 18"/>
          <p:cNvSpPr>
            <a:spLocks noGrp="1"/>
          </p:cNvSpPr>
          <p:nvPr>
            <p:ph type="ftr" sz="quarter" idx="13"/>
          </p:nvPr>
        </p:nvSpPr>
        <p:spPr>
          <a:xfrm>
            <a:off x="3124200" y="6356350"/>
            <a:ext cx="2895600" cy="365125"/>
          </a:xfrm>
        </p:spPr>
        <p:txBody>
          <a:bodyPr/>
          <a:lstStyle/>
          <a:p>
            <a:endParaRPr lang="zh-CN" altLang="en-US" dirty="0"/>
          </a:p>
        </p:txBody>
      </p:sp>
      <p:grpSp>
        <p:nvGrpSpPr>
          <p:cNvPr id="13" name="组合 12"/>
          <p:cNvGrpSpPr/>
          <p:nvPr userDrawn="1"/>
        </p:nvGrpSpPr>
        <p:grpSpPr>
          <a:xfrm>
            <a:off x="3347864" y="6387425"/>
            <a:ext cx="2459104" cy="338554"/>
            <a:chOff x="3392452" y="6387425"/>
            <a:chExt cx="2459104" cy="338554"/>
          </a:xfrm>
        </p:grpSpPr>
        <p:pic>
          <p:nvPicPr>
            <p:cNvPr id="14" name="图片 13" descr="图片1.png"/>
            <p:cNvPicPr>
              <a:picLocks noChangeAspect="1"/>
            </p:cNvPicPr>
            <p:nvPr userDrawn="1"/>
          </p:nvPicPr>
          <p:blipFill>
            <a:blip r:embed="rId2" cstate="print"/>
            <a:stretch>
              <a:fillRect/>
            </a:stretch>
          </p:blipFill>
          <p:spPr>
            <a:xfrm>
              <a:off x="3392452" y="6387952"/>
              <a:ext cx="1080000" cy="337500"/>
            </a:xfrm>
            <a:prstGeom prst="rect">
              <a:avLst/>
            </a:prstGeom>
          </p:spPr>
        </p:pic>
        <p:sp>
          <p:nvSpPr>
            <p:cNvPr id="15" name="TextBox 14"/>
            <p:cNvSpPr txBox="1"/>
            <p:nvPr userDrawn="1"/>
          </p:nvSpPr>
          <p:spPr>
            <a:xfrm>
              <a:off x="4483404" y="6387425"/>
              <a:ext cx="1368152" cy="338554"/>
            </a:xfrm>
            <a:prstGeom prst="rect">
              <a:avLst/>
            </a:prstGeom>
            <a:noFill/>
          </p:spPr>
          <p:txBody>
            <a:bodyPr wrap="square" rtlCol="0" anchor="ctr">
              <a:spAutoFit/>
            </a:bodyPr>
            <a:lstStyle/>
            <a:p>
              <a:pPr marL="0" indent="0" algn="l" defTabSz="914400" rtl="0" eaLnBrk="1" latinLnBrk="0" hangingPunct="1">
                <a:spcBef>
                  <a:spcPct val="20000"/>
                </a:spcBef>
                <a:buFont typeface="Arial" pitchFamily="34" charset="0"/>
                <a:buNone/>
              </a:pPr>
              <a:r>
                <a:rPr lang="zh-CN" altLang="en-US" sz="1600" b="1" kern="1200" baseline="0" dirty="0" smtClean="0">
                  <a:solidFill>
                    <a:srgbClr val="0070C0"/>
                  </a:solidFill>
                  <a:latin typeface="Arial Unicode MS" pitchFamily="34" charset="-122"/>
                  <a:ea typeface="微软雅黑" pitchFamily="34" charset="-122"/>
                  <a:cs typeface="+mj-cs"/>
                </a:rPr>
                <a:t>产业发展部</a:t>
              </a:r>
            </a:p>
          </p:txBody>
        </p:sp>
        <p:cxnSp>
          <p:nvCxnSpPr>
            <p:cNvPr id="16" name="直接连接符 15"/>
            <p:cNvCxnSpPr/>
            <p:nvPr userDrawn="1"/>
          </p:nvCxnSpPr>
          <p:spPr>
            <a:xfrm>
              <a:off x="4509084" y="6394702"/>
              <a:ext cx="0" cy="324000"/>
            </a:xfrm>
            <a:prstGeom prst="line">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914850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7" name="Picture 15" descr="ppt_title3"/>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9" name="TextBox 8"/>
          <p:cNvSpPr txBox="1"/>
          <p:nvPr userDrawn="1"/>
        </p:nvSpPr>
        <p:spPr>
          <a:xfrm>
            <a:off x="1799692" y="4040239"/>
            <a:ext cx="5544616" cy="1446550"/>
          </a:xfrm>
          <a:prstGeom prst="rect">
            <a:avLst/>
          </a:prstGeom>
          <a:noFill/>
        </p:spPr>
        <p:txBody>
          <a:bodyPr wrap="square" rtlCol="0">
            <a:spAutoFit/>
          </a:bodyPr>
          <a:lstStyle/>
          <a:p>
            <a:pPr algn="ctr" defTabSz="914400" rtl="0" eaLnBrk="1" latinLnBrk="0" hangingPunct="1">
              <a:spcBef>
                <a:spcPct val="0"/>
              </a:spcBef>
              <a:buNone/>
            </a:pPr>
            <a:r>
              <a:rPr lang="zh-CN" altLang="en-US" sz="4400" b="1" kern="1200" baseline="0" dirty="0" smtClean="0">
                <a:solidFill>
                  <a:srgbClr val="FFC000"/>
                </a:solidFill>
                <a:effectLst>
                  <a:outerShdw blurRad="50800" dist="38100" dir="2700000" algn="tl" rotWithShape="0">
                    <a:prstClr val="black">
                      <a:alpha val="40000"/>
                    </a:prstClr>
                  </a:outerShdw>
                </a:effectLst>
                <a:latin typeface="Arial Unicode MS" pitchFamily="34" charset="-122"/>
                <a:ea typeface="微软雅黑" pitchFamily="34" charset="-122"/>
                <a:cs typeface="+mj-cs"/>
              </a:rPr>
              <a:t>结束</a:t>
            </a:r>
            <a:endParaRPr lang="en-US" altLang="zh-CN" sz="4400" b="1" kern="1200" baseline="0" dirty="0" smtClean="0">
              <a:solidFill>
                <a:srgbClr val="FFC000"/>
              </a:solidFill>
              <a:effectLst>
                <a:outerShdw blurRad="50800" dist="38100" dir="2700000" algn="tl" rotWithShape="0">
                  <a:prstClr val="black">
                    <a:alpha val="40000"/>
                  </a:prstClr>
                </a:outerShdw>
              </a:effectLst>
              <a:latin typeface="Arial Unicode MS" pitchFamily="34" charset="-122"/>
              <a:ea typeface="微软雅黑" pitchFamily="34" charset="-122"/>
              <a:cs typeface="+mj-cs"/>
            </a:endParaRPr>
          </a:p>
          <a:p>
            <a:pPr algn="ctr" defTabSz="914400" rtl="0" eaLnBrk="1" latinLnBrk="0" hangingPunct="1">
              <a:spcBef>
                <a:spcPct val="0"/>
              </a:spcBef>
              <a:buNone/>
            </a:pPr>
            <a:r>
              <a:rPr lang="zh-CN" altLang="en-US" sz="4400" b="1" kern="1200" baseline="0" dirty="0" smtClean="0">
                <a:solidFill>
                  <a:srgbClr val="FFC000"/>
                </a:solidFill>
                <a:effectLst>
                  <a:outerShdw blurRad="50800" dist="38100" dir="2700000" algn="tl" rotWithShape="0">
                    <a:prstClr val="black">
                      <a:alpha val="40000"/>
                    </a:prstClr>
                  </a:outerShdw>
                </a:effectLst>
                <a:latin typeface="Arial Unicode MS" pitchFamily="34" charset="-122"/>
                <a:ea typeface="微软雅黑" pitchFamily="34" charset="-122"/>
                <a:cs typeface="+mj-cs"/>
              </a:rPr>
              <a:t>谢谢</a:t>
            </a:r>
          </a:p>
        </p:txBody>
      </p:sp>
      <p:sp>
        <p:nvSpPr>
          <p:cNvPr id="12" name="AutoShape 11"/>
          <p:cNvSpPr>
            <a:spLocks noChangeArrowheads="1"/>
          </p:cNvSpPr>
          <p:nvPr/>
        </p:nvSpPr>
        <p:spPr bwMode="gray">
          <a:xfrm>
            <a:off x="5926302" y="853300"/>
            <a:ext cx="2016001" cy="1980000"/>
          </a:xfrm>
          <a:prstGeom prst="roundRect">
            <a:avLst>
              <a:gd name="adj" fmla="val 11921"/>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path path="circle">
              <a:fillToRect l="100000" t="100000"/>
            </a:path>
            <a:tileRect r="-100000" b="-100000"/>
          </a:gradFill>
          <a:ln w="38100">
            <a:solidFill>
              <a:schemeClr val="accent5">
                <a:lumMod val="60000"/>
                <a:lumOff val="40000"/>
              </a:schemeClr>
            </a:solidFill>
            <a:round/>
            <a:headEnd/>
            <a:tailEnd/>
          </a:ln>
          <a:effectLst>
            <a:outerShdw dist="53882" dir="2700000" algn="ctr" rotWithShape="0">
              <a:srgbClr val="000000">
                <a:alpha val="50000"/>
              </a:srgbClr>
            </a:outerShdw>
          </a:effectLst>
        </p:spPr>
        <p:txBody>
          <a:bodyPr wrap="none" anchor="ctr"/>
          <a:lstStyle/>
          <a:p>
            <a:endParaRPr lang="zh-CN" altLang="en-US">
              <a:ea typeface="宋体" pitchFamily="2" charset="-122"/>
            </a:endParaRPr>
          </a:p>
        </p:txBody>
      </p:sp>
      <p:sp>
        <p:nvSpPr>
          <p:cNvPr id="13" name="Rectangle 16"/>
          <p:cNvSpPr>
            <a:spLocks noChangeArrowheads="1"/>
          </p:cNvSpPr>
          <p:nvPr userDrawn="1"/>
        </p:nvSpPr>
        <p:spPr bwMode="gray">
          <a:xfrm>
            <a:off x="5987565" y="1071027"/>
            <a:ext cx="1907253" cy="1061829"/>
          </a:xfrm>
          <a:prstGeom prst="rect">
            <a:avLst/>
          </a:prstGeom>
          <a:noFill/>
          <a:ln w="9525" algn="ctr">
            <a:noFill/>
            <a:miter lim="800000"/>
            <a:headEnd/>
            <a:tailEnd/>
          </a:ln>
        </p:spPr>
        <p:txBody>
          <a:bodyPr wrap="none">
            <a:spAutoFit/>
          </a:bodyPr>
          <a:lstStyle/>
          <a:p>
            <a:pPr algn="l"/>
            <a:r>
              <a:rPr lang="en-US" altLang="zh-CN" sz="1600" b="1" dirty="0" smtClean="0">
                <a:solidFill>
                  <a:srgbClr val="FFFFFF"/>
                </a:solidFill>
                <a:latin typeface="Gungsuh" pitchFamily="18" charset="-127"/>
                <a:ea typeface="Gungsuh" pitchFamily="18" charset="-127"/>
                <a:cs typeface="Arial Unicode MS" pitchFamily="34" charset="-122"/>
              </a:rPr>
              <a:t>Powered</a:t>
            </a:r>
            <a:r>
              <a:rPr lang="en-US" altLang="zh-CN" sz="1600" b="1" baseline="0" dirty="0" smtClean="0">
                <a:solidFill>
                  <a:srgbClr val="FFFFFF"/>
                </a:solidFill>
                <a:latin typeface="Gungsuh" pitchFamily="18" charset="-127"/>
                <a:ea typeface="Gungsuh" pitchFamily="18" charset="-127"/>
                <a:cs typeface="Arial Unicode MS" pitchFamily="34" charset="-122"/>
              </a:rPr>
              <a:t> by</a:t>
            </a:r>
            <a:endParaRPr lang="en-US" altLang="zh-CN" sz="2400" b="1" dirty="0" smtClean="0">
              <a:solidFill>
                <a:srgbClr val="FFFFFF"/>
              </a:solidFill>
              <a:latin typeface="Gungsuh" pitchFamily="18" charset="-127"/>
              <a:ea typeface="Gungsuh" pitchFamily="18" charset="-127"/>
              <a:cs typeface="Arial Unicode MS" pitchFamily="34" charset="-122"/>
            </a:endParaRPr>
          </a:p>
          <a:p>
            <a:pPr algn="ctr">
              <a:spcBef>
                <a:spcPts val="1800"/>
              </a:spcBef>
            </a:pPr>
            <a:r>
              <a:rPr lang="en-US" altLang="zh-CN" sz="3200" b="1" dirty="0" err="1" smtClean="0">
                <a:solidFill>
                  <a:srgbClr val="FFFFFF"/>
                </a:solidFill>
                <a:latin typeface="Gungsuh" pitchFamily="18" charset="-127"/>
                <a:ea typeface="Gungsuh" pitchFamily="18" charset="-127"/>
                <a:cs typeface="Arial Unicode MS" pitchFamily="34" charset="-122"/>
              </a:rPr>
              <a:t>JCloud</a:t>
            </a:r>
            <a:r>
              <a:rPr lang="en-US" altLang="zh-CN" sz="1800" b="1" baseline="90000" dirty="0" err="1" smtClean="0">
                <a:solidFill>
                  <a:srgbClr val="FFFFFF"/>
                </a:solidFill>
                <a:latin typeface="Gungsuh" pitchFamily="18" charset="-127"/>
                <a:ea typeface="Gungsuh" pitchFamily="18" charset="-127"/>
                <a:cs typeface="Arial Unicode MS" pitchFamily="34" charset="-122"/>
              </a:rPr>
              <a:t>TM</a:t>
            </a:r>
            <a:endParaRPr lang="en-US" altLang="zh-CN" sz="3600" b="1" baseline="90000" dirty="0">
              <a:solidFill>
                <a:srgbClr val="FFFFFF"/>
              </a:solidFill>
              <a:latin typeface="Gungsuh" pitchFamily="18" charset="-127"/>
              <a:ea typeface="Gungsuh" pitchFamily="18" charset="-127"/>
              <a:cs typeface="Arial Unicode MS" pitchFamily="34" charset="-122"/>
            </a:endParaRPr>
          </a:p>
        </p:txBody>
      </p:sp>
      <p:pic>
        <p:nvPicPr>
          <p:cNvPr id="18" name="图片 17" descr="logo.png"/>
          <p:cNvPicPr>
            <a:picLocks noChangeAspect="1"/>
          </p:cNvPicPr>
          <p:nvPr userDrawn="1"/>
        </p:nvPicPr>
        <p:blipFill>
          <a:blip r:embed="rId3" cstate="print"/>
          <a:srcRect r="31862"/>
          <a:stretch>
            <a:fillRect/>
          </a:stretch>
        </p:blipFill>
        <p:spPr>
          <a:xfrm>
            <a:off x="7524000" y="6399021"/>
            <a:ext cx="1620000" cy="458979"/>
          </a:xfrm>
          <a:prstGeom prst="rect">
            <a:avLst/>
          </a:prstGeom>
        </p:spPr>
      </p:pic>
      <p:sp>
        <p:nvSpPr>
          <p:cNvPr id="17" name="矩形 16"/>
          <p:cNvSpPr/>
          <p:nvPr userDrawn="1"/>
        </p:nvSpPr>
        <p:spPr>
          <a:xfrm>
            <a:off x="1921559" y="1238317"/>
            <a:ext cx="1656184" cy="720080"/>
          </a:xfrm>
          <a:prstGeom prst="rect">
            <a:avLst/>
          </a:prstGeom>
          <a:solidFill>
            <a:srgbClr val="DEF2F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smtClean="0">
                <a:solidFill>
                  <a:srgbClr val="008ED3"/>
                </a:solidFill>
                <a:effectLst>
                  <a:innerShdw blurRad="63500" dist="50800" dir="13500000">
                    <a:prstClr val="black">
                      <a:alpha val="50000"/>
                    </a:prstClr>
                  </a:innerShdw>
                </a:effectLst>
              </a:rPr>
              <a:t>JOS</a:t>
            </a:r>
            <a:endParaRPr lang="zh-CN" altLang="en-US" sz="4800" b="1" dirty="0">
              <a:solidFill>
                <a:srgbClr val="008ED3"/>
              </a:solidFill>
              <a:effectLst>
                <a:innerShdw blurRad="63500" dist="50800" dir="13500000">
                  <a:prstClr val="black">
                    <a:alpha val="50000"/>
                  </a:prstClr>
                </a:innerShdw>
              </a:effectLst>
            </a:endParaRPr>
          </a:p>
        </p:txBody>
      </p:sp>
      <p:sp>
        <p:nvSpPr>
          <p:cNvPr id="19" name="矩形 18"/>
          <p:cNvSpPr/>
          <p:nvPr userDrawn="1"/>
        </p:nvSpPr>
        <p:spPr>
          <a:xfrm>
            <a:off x="2966349" y="2184774"/>
            <a:ext cx="1332000" cy="360040"/>
          </a:xfrm>
          <a:prstGeom prst="rect">
            <a:avLst/>
          </a:prstGeom>
          <a:solidFill>
            <a:srgbClr val="DEF2F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000" b="0" dirty="0" smtClean="0">
                <a:solidFill>
                  <a:srgbClr val="008ED3"/>
                </a:solidFill>
                <a:effectLst/>
                <a:latin typeface="Tahoma" pitchFamily="34" charset="0"/>
                <a:ea typeface="Tahoma" pitchFamily="34" charset="0"/>
                <a:cs typeface="Tahoma" pitchFamily="34" charset="0"/>
              </a:rPr>
              <a:t>MOBILE</a:t>
            </a:r>
            <a:endParaRPr lang="zh-CN" altLang="en-US" sz="2000" b="0" dirty="0">
              <a:solidFill>
                <a:srgbClr val="008ED3"/>
              </a:solidFill>
              <a:effectLst/>
              <a:latin typeface="Tahoma" pitchFamily="34" charset="0"/>
              <a:cs typeface="Tahoma" pitchFamily="34" charset="0"/>
            </a:endParaRPr>
          </a:p>
        </p:txBody>
      </p:sp>
      <p:sp>
        <p:nvSpPr>
          <p:cNvPr id="20" name="矩形 19"/>
          <p:cNvSpPr/>
          <p:nvPr userDrawn="1"/>
        </p:nvSpPr>
        <p:spPr>
          <a:xfrm>
            <a:off x="1389793" y="734224"/>
            <a:ext cx="720080" cy="288032"/>
          </a:xfrm>
          <a:prstGeom prst="rect">
            <a:avLst/>
          </a:prstGeom>
          <a:solidFill>
            <a:srgbClr val="DEF2F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000" b="0" dirty="0" smtClean="0">
                <a:solidFill>
                  <a:srgbClr val="008ED3"/>
                </a:solidFill>
                <a:effectLst/>
                <a:latin typeface="Tahoma" pitchFamily="34" charset="0"/>
                <a:ea typeface="Tahoma" pitchFamily="34" charset="0"/>
                <a:cs typeface="Tahoma" pitchFamily="34" charset="0"/>
              </a:rPr>
              <a:t>APP</a:t>
            </a:r>
            <a:endParaRPr lang="zh-CN" altLang="en-US" sz="2000" b="0" dirty="0">
              <a:solidFill>
                <a:srgbClr val="008ED3"/>
              </a:solidFill>
              <a:effectLst/>
              <a:latin typeface="Tahoma" pitchFamily="34" charset="0"/>
              <a:cs typeface="Tahoma" pitchFamily="34" charset="0"/>
            </a:endParaRPr>
          </a:p>
        </p:txBody>
      </p:sp>
      <p:sp>
        <p:nvSpPr>
          <p:cNvPr id="21" name="矩形 20"/>
          <p:cNvSpPr/>
          <p:nvPr userDrawn="1"/>
        </p:nvSpPr>
        <p:spPr>
          <a:xfrm>
            <a:off x="2419380" y="2852936"/>
            <a:ext cx="1152128" cy="324000"/>
          </a:xfrm>
          <a:prstGeom prst="rect">
            <a:avLst/>
          </a:prstGeom>
          <a:solidFill>
            <a:srgbClr val="DEF2F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000" b="0" dirty="0" smtClean="0">
                <a:solidFill>
                  <a:srgbClr val="008ED3"/>
                </a:solidFill>
                <a:effectLst/>
                <a:latin typeface="Tahoma" pitchFamily="34" charset="0"/>
                <a:ea typeface="Tahoma" pitchFamily="34" charset="0"/>
                <a:cs typeface="Tahoma" pitchFamily="34" charset="0"/>
              </a:rPr>
              <a:t>OPEN</a:t>
            </a:r>
            <a:endParaRPr lang="zh-CN" altLang="en-US" sz="2000" b="0" dirty="0">
              <a:solidFill>
                <a:srgbClr val="008ED3"/>
              </a:solidFill>
              <a:effectLst/>
              <a:latin typeface="Tahoma" pitchFamily="34" charset="0"/>
              <a:cs typeface="Tahoma"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BF47D-3192-4396-8B5D-71A58FA6C4C7}" type="datetime1">
              <a:rPr lang="zh-CN" altLang="en-US" smtClean="0"/>
              <a:pPr/>
              <a:t>2013-8-7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0A5BFB-4875-493F-B240-4D1078642A2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52" r:id="rId3"/>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8.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9.wmf"/><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16.xml"/><Relationship Id="rId3" Type="http://schemas.openxmlformats.org/officeDocument/2006/relationships/diagramData" Target="../diagrams/data15.xml"/><Relationship Id="rId7" Type="http://schemas.microsoft.com/office/2007/relationships/diagramDrawing" Target="../diagrams/drawing15.xml"/><Relationship Id="rId12" Type="http://schemas.microsoft.com/office/2007/relationships/diagramDrawing" Target="../diagrams/drawing16.xml"/><Relationship Id="rId2" Type="http://schemas.openxmlformats.org/officeDocument/2006/relationships/image" Target="../media/image10.wmf"/><Relationship Id="rId1" Type="http://schemas.openxmlformats.org/officeDocument/2006/relationships/slideLayout" Target="../slideLayouts/slideLayout2.xml"/><Relationship Id="rId6" Type="http://schemas.openxmlformats.org/officeDocument/2006/relationships/diagramColors" Target="../diagrams/colors15.xml"/><Relationship Id="rId11" Type="http://schemas.openxmlformats.org/officeDocument/2006/relationships/diagramColors" Target="../diagrams/colors16.xml"/><Relationship Id="rId5" Type="http://schemas.openxmlformats.org/officeDocument/2006/relationships/diagramQuickStyle" Target="../diagrams/quickStyle15.xml"/><Relationship Id="rId10" Type="http://schemas.openxmlformats.org/officeDocument/2006/relationships/diagramQuickStyle" Target="../diagrams/quickStyle16.xml"/><Relationship Id="rId4" Type="http://schemas.openxmlformats.org/officeDocument/2006/relationships/diagramLayout" Target="../diagrams/layout15.xml"/><Relationship Id="rId9" Type="http://schemas.openxmlformats.org/officeDocument/2006/relationships/diagramLayout" Target="../diagrams/layout1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11.wmf"/><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12.wmf"/><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image" Target="../media/image13.png"/><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 Id="rId9"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diagramLayout" Target="../diagrams/layout6.xml"/><Relationship Id="rId7" Type="http://schemas.openxmlformats.org/officeDocument/2006/relationships/image" Target="../media/image5.wmf"/><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EBS</a:t>
            </a:r>
            <a:r>
              <a:rPr lang="zh-CN" altLang="en-US" dirty="0" smtClean="0"/>
              <a:t>设计方案</a:t>
            </a:r>
            <a:endParaRPr lang="zh-CN" altLang="en-US" dirty="0"/>
          </a:p>
        </p:txBody>
      </p:sp>
      <p:sp>
        <p:nvSpPr>
          <p:cNvPr id="3" name="副标题 2"/>
          <p:cNvSpPr>
            <a:spLocks noGrp="1"/>
          </p:cNvSpPr>
          <p:nvPr>
            <p:ph type="subTitle" idx="1"/>
          </p:nvPr>
        </p:nvSpPr>
        <p:spPr/>
        <p:txBody>
          <a:bodyPr/>
          <a:lstStyle/>
          <a:p>
            <a:r>
              <a:rPr lang="zh-CN" altLang="en-US" dirty="0"/>
              <a:t>京东</a:t>
            </a:r>
            <a:r>
              <a:rPr lang="zh-CN" altLang="en-US" dirty="0" smtClean="0"/>
              <a:t>云</a:t>
            </a:r>
            <a:r>
              <a:rPr lang="zh-CN" altLang="en-US" dirty="0" smtClean="0"/>
              <a:t>计算中心</a:t>
            </a:r>
            <a:endParaRPr lang="zh-CN" altLang="en-US" dirty="0"/>
          </a:p>
        </p:txBody>
      </p:sp>
      <p:sp>
        <p:nvSpPr>
          <p:cNvPr id="4" name="TextBox 3"/>
          <p:cNvSpPr txBox="1"/>
          <p:nvPr/>
        </p:nvSpPr>
        <p:spPr>
          <a:xfrm>
            <a:off x="3131840" y="6069283"/>
            <a:ext cx="2880320" cy="400110"/>
          </a:xfrm>
          <a:prstGeom prst="rect">
            <a:avLst/>
          </a:prstGeom>
          <a:noFill/>
        </p:spPr>
        <p:txBody>
          <a:bodyPr wrap="square" rtlCol="0" anchor="ctr">
            <a:spAutoFit/>
          </a:bodyPr>
          <a:lstStyle/>
          <a:p>
            <a:pPr marL="0" indent="0" algn="ctr" defTabSz="914400" rtl="0" eaLnBrk="1" latinLnBrk="0" hangingPunct="1">
              <a:spcBef>
                <a:spcPct val="20000"/>
              </a:spcBef>
              <a:buFont typeface="Arial" pitchFamily="34" charset="0"/>
              <a:buNone/>
            </a:pPr>
            <a:r>
              <a:rPr lang="zh-CN" altLang="en-US" sz="2000" b="1" kern="1200" baseline="0" dirty="0" smtClean="0">
                <a:solidFill>
                  <a:srgbClr val="FFC000"/>
                </a:solidFill>
                <a:latin typeface="Arial Unicode MS" pitchFamily="34" charset="-122"/>
                <a:ea typeface="微软雅黑" pitchFamily="34" charset="-122"/>
                <a:cs typeface="+mj-cs"/>
              </a:rPr>
              <a:t>云计算部    </a:t>
            </a:r>
            <a:r>
              <a:rPr lang="en-US" altLang="zh-CN" sz="2000" b="1" kern="1200" baseline="0" dirty="0" smtClean="0">
                <a:solidFill>
                  <a:srgbClr val="FFC000"/>
                </a:solidFill>
                <a:latin typeface="Arial Unicode MS" pitchFamily="34" charset="-122"/>
                <a:ea typeface="微软雅黑" pitchFamily="34" charset="-122"/>
                <a:cs typeface="+mj-cs"/>
              </a:rPr>
              <a:t>2013.4</a:t>
            </a:r>
            <a:endParaRPr lang="zh-CN" altLang="en-US" sz="2000" b="1" kern="1200" baseline="0" dirty="0" smtClean="0">
              <a:solidFill>
                <a:srgbClr val="FFC000"/>
              </a:solidFill>
              <a:latin typeface="Arial Unicode MS" pitchFamily="34" charset="-122"/>
              <a:ea typeface="微软雅黑" pitchFamily="34" charset="-122"/>
              <a:cs typeface="+mj-cs"/>
            </a:endParaRPr>
          </a:p>
        </p:txBody>
      </p:sp>
      <p:sp>
        <p:nvSpPr>
          <p:cNvPr id="5" name="TextBox 4"/>
          <p:cNvSpPr txBox="1"/>
          <p:nvPr/>
        </p:nvSpPr>
        <p:spPr>
          <a:xfrm>
            <a:off x="6012160" y="5269063"/>
            <a:ext cx="2880320" cy="400110"/>
          </a:xfrm>
          <a:prstGeom prst="rect">
            <a:avLst/>
          </a:prstGeom>
          <a:noFill/>
        </p:spPr>
        <p:txBody>
          <a:bodyPr wrap="square" rtlCol="0" anchor="ctr">
            <a:spAutoFit/>
          </a:bodyPr>
          <a:lstStyle/>
          <a:p>
            <a:pPr marL="0" indent="0" algn="ctr" defTabSz="914400" rtl="0" eaLnBrk="1" latinLnBrk="0" hangingPunct="1">
              <a:spcBef>
                <a:spcPct val="20000"/>
              </a:spcBef>
              <a:buFont typeface="Arial" pitchFamily="34" charset="0"/>
              <a:buNone/>
            </a:pPr>
            <a:r>
              <a:rPr lang="zh-CN" altLang="en-US" sz="2000" b="1" dirty="0" smtClean="0">
                <a:solidFill>
                  <a:srgbClr val="FFC000"/>
                </a:solidFill>
                <a:latin typeface="Arial Unicode MS" pitchFamily="34" charset="-122"/>
                <a:ea typeface="微软雅黑" pitchFamily="34" charset="-122"/>
                <a:cs typeface="+mj-cs"/>
              </a:rPr>
              <a:t>京东虚拟化总监 何雨</a:t>
            </a:r>
            <a:endParaRPr lang="zh-CN" altLang="en-US" sz="2000" b="1" kern="1200" baseline="0" dirty="0" smtClean="0">
              <a:solidFill>
                <a:srgbClr val="FFC000"/>
              </a:solidFill>
              <a:latin typeface="Arial Unicode MS"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EBS</a:t>
            </a:r>
            <a:r>
              <a:rPr lang="zh-CN" altLang="en-US" dirty="0" smtClean="0"/>
              <a:t>的开源现状</a:t>
            </a:r>
            <a:endParaRPr lang="zh-CN" altLang="en-US" dirty="0"/>
          </a:p>
        </p:txBody>
      </p:sp>
      <p:graphicFrame>
        <p:nvGraphicFramePr>
          <p:cNvPr id="6" name="内容占位符 5"/>
          <p:cNvGraphicFramePr>
            <a:graphicFrameLocks noGrp="1"/>
          </p:cNvGraphicFramePr>
          <p:nvPr>
            <p:ph idx="1"/>
          </p:nvPr>
        </p:nvGraphicFramePr>
        <p:xfrm>
          <a:off x="611560" y="1340768"/>
          <a:ext cx="7992888" cy="4752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1"/>
          </p:nvPr>
        </p:nvSpPr>
        <p:spPr/>
        <p:txBody>
          <a:bodyPr/>
          <a:lstStyle/>
          <a:p>
            <a:fld id="{B2F698B1-ED98-4F20-9C99-D61A85CC2248}" type="datetime1">
              <a:rPr lang="zh-CN" altLang="en-US" smtClean="0"/>
              <a:pPr/>
              <a:t>2013-8-7</a:t>
            </a:fld>
            <a:endParaRPr lang="zh-CN" altLang="en-US" dirty="0"/>
          </a:p>
        </p:txBody>
      </p:sp>
      <p:sp>
        <p:nvSpPr>
          <p:cNvPr id="5" name="灯片编号占位符 4"/>
          <p:cNvSpPr>
            <a:spLocks noGrp="1"/>
          </p:cNvSpPr>
          <p:nvPr>
            <p:ph type="sldNum" sz="quarter" idx="12"/>
          </p:nvPr>
        </p:nvSpPr>
        <p:spPr/>
        <p:txBody>
          <a:bodyPr/>
          <a:lstStyle/>
          <a:p>
            <a:r>
              <a:rPr lang="zh-CN" altLang="en-US" smtClean="0"/>
              <a:t>第</a:t>
            </a:r>
            <a:fld id="{F160F577-A68D-4E65-A635-491FD4106024}" type="slidenum">
              <a:rPr lang="zh-CN" altLang="en-US" smtClean="0"/>
              <a:pPr/>
              <a:t>10</a:t>
            </a:fld>
            <a:r>
              <a:rPr lang="zh-CN" altLang="en-US" smtClean="0"/>
              <a:t>页</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cstate="print"/>
          <a:srcRect/>
          <a:stretch>
            <a:fillRect/>
          </a:stretch>
        </p:blipFill>
        <p:spPr bwMode="auto">
          <a:xfrm>
            <a:off x="1763688" y="2852936"/>
            <a:ext cx="5040560" cy="3341237"/>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err="1" smtClean="0"/>
              <a:t>OpenStack</a:t>
            </a:r>
            <a:r>
              <a:rPr lang="en-US" altLang="zh-CN" dirty="0" smtClean="0"/>
              <a:t> Cinder</a:t>
            </a:r>
            <a:r>
              <a:rPr lang="zh-CN" altLang="en-US" dirty="0" smtClean="0"/>
              <a:t>对</a:t>
            </a:r>
            <a:r>
              <a:rPr lang="en-US" altLang="zh-CN" dirty="0" smtClean="0"/>
              <a:t>EBS</a:t>
            </a:r>
            <a:r>
              <a:rPr lang="zh-CN" altLang="en-US" dirty="0" smtClean="0"/>
              <a:t>的支持</a:t>
            </a:r>
            <a:endParaRPr lang="zh-CN" altLang="en-US" dirty="0"/>
          </a:p>
        </p:txBody>
      </p:sp>
      <p:graphicFrame>
        <p:nvGraphicFramePr>
          <p:cNvPr id="7" name="内容占位符 6"/>
          <p:cNvGraphicFramePr>
            <a:graphicFrameLocks noGrp="1"/>
          </p:cNvGraphicFramePr>
          <p:nvPr>
            <p:ph idx="1"/>
          </p:nvPr>
        </p:nvGraphicFramePr>
        <p:xfrm>
          <a:off x="611560" y="1340768"/>
          <a:ext cx="7992888" cy="158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日期占位符 3"/>
          <p:cNvSpPr>
            <a:spLocks noGrp="1"/>
          </p:cNvSpPr>
          <p:nvPr>
            <p:ph type="dt" sz="half" idx="11"/>
          </p:nvPr>
        </p:nvSpPr>
        <p:spPr/>
        <p:txBody>
          <a:bodyPr/>
          <a:lstStyle/>
          <a:p>
            <a:fld id="{B2F698B1-ED98-4F20-9C99-D61A85CC2248}" type="datetime1">
              <a:rPr lang="zh-CN" altLang="en-US" smtClean="0"/>
              <a:pPr/>
              <a:t>2013-8-7</a:t>
            </a:fld>
            <a:endParaRPr lang="zh-CN" altLang="en-US" dirty="0"/>
          </a:p>
        </p:txBody>
      </p:sp>
      <p:sp>
        <p:nvSpPr>
          <p:cNvPr id="5" name="灯片编号占位符 4"/>
          <p:cNvSpPr>
            <a:spLocks noGrp="1"/>
          </p:cNvSpPr>
          <p:nvPr>
            <p:ph type="sldNum" sz="quarter" idx="12"/>
          </p:nvPr>
        </p:nvSpPr>
        <p:spPr/>
        <p:txBody>
          <a:bodyPr/>
          <a:lstStyle/>
          <a:p>
            <a:r>
              <a:rPr lang="zh-CN" altLang="en-US" smtClean="0"/>
              <a:t>第</a:t>
            </a:r>
            <a:fld id="{F160F577-A68D-4E65-A635-491FD4106024}" type="slidenum">
              <a:rPr lang="zh-CN" altLang="en-US" smtClean="0"/>
              <a:pPr/>
              <a:t>11</a:t>
            </a:fld>
            <a:r>
              <a:rPr lang="zh-CN" altLang="en-US" smtClean="0"/>
              <a:t>页</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Cinder</a:t>
            </a:r>
            <a:r>
              <a:rPr lang="zh-CN" altLang="en-US" dirty="0" smtClean="0"/>
              <a:t>架构</a:t>
            </a:r>
            <a:endParaRPr lang="zh-CN" altLang="en-US" dirty="0"/>
          </a:p>
        </p:txBody>
      </p:sp>
      <p:graphicFrame>
        <p:nvGraphicFramePr>
          <p:cNvPr id="73" name="内容占位符 72"/>
          <p:cNvGraphicFramePr>
            <a:graphicFrameLocks noGrp="1"/>
          </p:cNvGraphicFramePr>
          <p:nvPr>
            <p:ph idx="1"/>
            <p:extLst>
              <p:ext uri="{D42A27DB-BD31-4B8C-83A1-F6EECF244321}">
                <p14:modId xmlns:p14="http://schemas.microsoft.com/office/powerpoint/2010/main" val="2056231790"/>
              </p:ext>
            </p:extLst>
          </p:nvPr>
        </p:nvGraphicFramePr>
        <p:xfrm>
          <a:off x="611560" y="908720"/>
          <a:ext cx="7704856" cy="2520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1"/>
          </p:nvPr>
        </p:nvSpPr>
        <p:spPr/>
        <p:txBody>
          <a:bodyPr/>
          <a:lstStyle/>
          <a:p>
            <a:fld id="{B2F698B1-ED98-4F20-9C99-D61A85CC2248}" type="datetime1">
              <a:rPr lang="zh-CN" altLang="en-US" smtClean="0"/>
              <a:pPr/>
              <a:t>2013-8-7</a:t>
            </a:fld>
            <a:endParaRPr lang="zh-CN" altLang="en-US" dirty="0"/>
          </a:p>
        </p:txBody>
      </p:sp>
      <p:sp>
        <p:nvSpPr>
          <p:cNvPr id="5" name="灯片编号占位符 4"/>
          <p:cNvSpPr>
            <a:spLocks noGrp="1"/>
          </p:cNvSpPr>
          <p:nvPr>
            <p:ph type="sldNum" sz="quarter" idx="12"/>
          </p:nvPr>
        </p:nvSpPr>
        <p:spPr/>
        <p:txBody>
          <a:bodyPr/>
          <a:lstStyle/>
          <a:p>
            <a:r>
              <a:rPr lang="zh-CN" altLang="en-US" smtClean="0"/>
              <a:t>第</a:t>
            </a:r>
            <a:fld id="{F160F577-A68D-4E65-A635-491FD4106024}" type="slidenum">
              <a:rPr lang="zh-CN" altLang="en-US" smtClean="0"/>
              <a:pPr/>
              <a:t>12</a:t>
            </a:fld>
            <a:r>
              <a:rPr lang="zh-CN" altLang="en-US" smtClean="0"/>
              <a:t>页</a:t>
            </a:r>
            <a:endParaRPr lang="zh-CN" altLang="en-US" dirty="0"/>
          </a:p>
        </p:txBody>
      </p:sp>
      <p:grpSp>
        <p:nvGrpSpPr>
          <p:cNvPr id="72" name="组合 71"/>
          <p:cNvGrpSpPr/>
          <p:nvPr/>
        </p:nvGrpSpPr>
        <p:grpSpPr>
          <a:xfrm>
            <a:off x="827584" y="3501008"/>
            <a:ext cx="7163767" cy="2592288"/>
            <a:chOff x="1043608" y="2492896"/>
            <a:chExt cx="7163767" cy="3672408"/>
          </a:xfrm>
        </p:grpSpPr>
        <p:sp>
          <p:nvSpPr>
            <p:cNvPr id="7" name="圆角矩形 6"/>
            <p:cNvSpPr/>
            <p:nvPr/>
          </p:nvSpPr>
          <p:spPr>
            <a:xfrm>
              <a:off x="3339635" y="2492896"/>
              <a:ext cx="1403127" cy="69950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C-</a:t>
              </a:r>
              <a:r>
                <a:rPr lang="en-US" altLang="zh-CN" dirty="0" err="1" smtClean="0"/>
                <a:t>api</a:t>
              </a:r>
              <a:endParaRPr lang="zh-CN" altLang="en-US" dirty="0"/>
            </a:p>
          </p:txBody>
        </p:sp>
        <p:sp>
          <p:nvSpPr>
            <p:cNvPr id="8" name="圆角矩形 7"/>
            <p:cNvSpPr/>
            <p:nvPr/>
          </p:nvSpPr>
          <p:spPr>
            <a:xfrm>
              <a:off x="3339635" y="3542155"/>
              <a:ext cx="1403127" cy="69950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C-schedule</a:t>
              </a:r>
              <a:endParaRPr lang="zh-CN" altLang="en-US" dirty="0"/>
            </a:p>
          </p:txBody>
        </p:sp>
        <p:sp>
          <p:nvSpPr>
            <p:cNvPr id="9" name="圆角矩形 8"/>
            <p:cNvSpPr/>
            <p:nvPr/>
          </p:nvSpPr>
          <p:spPr>
            <a:xfrm>
              <a:off x="1936507" y="4533123"/>
              <a:ext cx="1403127" cy="69950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C-volume</a:t>
              </a:r>
              <a:endParaRPr lang="zh-CN" altLang="en-US" dirty="0"/>
            </a:p>
          </p:txBody>
        </p:sp>
        <p:sp>
          <p:nvSpPr>
            <p:cNvPr id="10" name="圆角矩形 9"/>
            <p:cNvSpPr/>
            <p:nvPr/>
          </p:nvSpPr>
          <p:spPr>
            <a:xfrm>
              <a:off x="4537025" y="4533123"/>
              <a:ext cx="1403127" cy="69950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C-volume</a:t>
              </a:r>
              <a:endParaRPr lang="zh-CN" altLang="en-US" dirty="0"/>
            </a:p>
          </p:txBody>
        </p:sp>
        <p:sp>
          <p:nvSpPr>
            <p:cNvPr id="11" name="圆角矩形 10"/>
            <p:cNvSpPr/>
            <p:nvPr/>
          </p:nvSpPr>
          <p:spPr>
            <a:xfrm>
              <a:off x="6804248" y="4533123"/>
              <a:ext cx="1403127" cy="69950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C-volume</a:t>
              </a:r>
              <a:endParaRPr lang="zh-CN" altLang="en-US" dirty="0"/>
            </a:p>
          </p:txBody>
        </p:sp>
        <p:sp>
          <p:nvSpPr>
            <p:cNvPr id="12" name="椭圆 11"/>
            <p:cNvSpPr/>
            <p:nvPr/>
          </p:nvSpPr>
          <p:spPr>
            <a:xfrm>
              <a:off x="1043608" y="3367279"/>
              <a:ext cx="1512168" cy="816091"/>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Database</a:t>
              </a:r>
              <a:endParaRPr lang="zh-CN" altLang="en-US" dirty="0"/>
            </a:p>
          </p:txBody>
        </p:sp>
        <p:sp>
          <p:nvSpPr>
            <p:cNvPr id="13" name="六边形 12"/>
            <p:cNvSpPr/>
            <p:nvPr/>
          </p:nvSpPr>
          <p:spPr>
            <a:xfrm>
              <a:off x="5316768" y="3134110"/>
              <a:ext cx="1403127" cy="1049259"/>
            </a:xfrm>
            <a:prstGeom prst="hexag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t>Queue</a:t>
              </a:r>
              <a:endParaRPr lang="zh-CN" altLang="en-US" dirty="0"/>
            </a:p>
          </p:txBody>
        </p:sp>
        <p:sp>
          <p:nvSpPr>
            <p:cNvPr id="16" name="圆角矩形 15"/>
            <p:cNvSpPr/>
            <p:nvPr/>
          </p:nvSpPr>
          <p:spPr>
            <a:xfrm>
              <a:off x="2000286" y="5524090"/>
              <a:ext cx="1275570" cy="6412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iSCSI</a:t>
              </a:r>
              <a:endParaRPr lang="en-US" altLang="zh-CN" dirty="0" smtClean="0"/>
            </a:p>
            <a:p>
              <a:pPr algn="ctr"/>
              <a:r>
                <a:rPr lang="en-US" altLang="zh-CN" dirty="0" smtClean="0"/>
                <a:t>Storage</a:t>
              </a:r>
              <a:endParaRPr lang="zh-CN" altLang="en-US" dirty="0"/>
            </a:p>
          </p:txBody>
        </p:sp>
        <p:sp>
          <p:nvSpPr>
            <p:cNvPr id="18" name="圆角矩形 17"/>
            <p:cNvSpPr/>
            <p:nvPr/>
          </p:nvSpPr>
          <p:spPr>
            <a:xfrm>
              <a:off x="4592574" y="5524090"/>
              <a:ext cx="1275570" cy="6412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NFS</a:t>
              </a:r>
            </a:p>
          </p:txBody>
        </p:sp>
        <p:sp>
          <p:nvSpPr>
            <p:cNvPr id="19" name="圆角矩形 18"/>
            <p:cNvSpPr/>
            <p:nvPr/>
          </p:nvSpPr>
          <p:spPr>
            <a:xfrm>
              <a:off x="6876256" y="5524090"/>
              <a:ext cx="1275570" cy="6412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ceph</a:t>
              </a:r>
              <a:endParaRPr lang="en-US" altLang="zh-CN" dirty="0" smtClean="0"/>
            </a:p>
          </p:txBody>
        </p:sp>
        <p:cxnSp>
          <p:nvCxnSpPr>
            <p:cNvPr id="21" name="直接箭头连接符 20"/>
            <p:cNvCxnSpPr>
              <a:stCxn id="9" idx="2"/>
              <a:endCxn id="16" idx="0"/>
            </p:cNvCxnSpPr>
            <p:nvPr/>
          </p:nvCxnSpPr>
          <p:spPr>
            <a:xfrm>
              <a:off x="2638071" y="5232629"/>
              <a:ext cx="0" cy="29146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0" idx="2"/>
              <a:endCxn id="18" idx="0"/>
            </p:cNvCxnSpPr>
            <p:nvPr/>
          </p:nvCxnSpPr>
          <p:spPr>
            <a:xfrm flipH="1">
              <a:off x="5230359" y="5232629"/>
              <a:ext cx="8230" cy="29146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1" idx="2"/>
              <a:endCxn id="19" idx="0"/>
            </p:cNvCxnSpPr>
            <p:nvPr/>
          </p:nvCxnSpPr>
          <p:spPr>
            <a:xfrm>
              <a:off x="7505812" y="5232629"/>
              <a:ext cx="8229" cy="29146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8" idx="2"/>
              <a:endCxn id="9" idx="0"/>
            </p:cNvCxnSpPr>
            <p:nvPr/>
          </p:nvCxnSpPr>
          <p:spPr>
            <a:xfrm flipH="1">
              <a:off x="2638071" y="4241662"/>
              <a:ext cx="1403127" cy="29146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8" idx="2"/>
              <a:endCxn id="10" idx="0"/>
            </p:cNvCxnSpPr>
            <p:nvPr/>
          </p:nvCxnSpPr>
          <p:spPr>
            <a:xfrm>
              <a:off x="4041199" y="4241661"/>
              <a:ext cx="1197390" cy="29146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7" idx="2"/>
              <a:endCxn id="8" idx="0"/>
            </p:cNvCxnSpPr>
            <p:nvPr/>
          </p:nvCxnSpPr>
          <p:spPr>
            <a:xfrm>
              <a:off x="4041198" y="3192402"/>
              <a:ext cx="0" cy="34975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6084168" y="4707999"/>
              <a:ext cx="572465" cy="298983"/>
            </a:xfrm>
            <a:prstGeom prst="rect">
              <a:avLst/>
            </a:prstGeom>
            <a:noFill/>
          </p:spPr>
          <p:txBody>
            <a:bodyPr wrap="none" rtlCol="0">
              <a:spAutoFit/>
            </a:bodyPr>
            <a:lstStyle/>
            <a:p>
              <a:r>
                <a:rPr lang="en-US" altLang="zh-CN" dirty="0" smtClean="0">
                  <a:latin typeface="Arial Unicode MS" pitchFamily="34" charset="-122"/>
                  <a:ea typeface="微软雅黑" pitchFamily="34" charset="-122"/>
                </a:rPr>
                <a:t>……</a:t>
              </a:r>
              <a:endParaRPr lang="zh-CN" altLang="en-US" dirty="0" smtClean="0">
                <a:latin typeface="Arial Unicode MS" pitchFamily="34" charset="-122"/>
                <a:ea typeface="微软雅黑" pitchFamily="34" charset="-122"/>
              </a:endParaRPr>
            </a:p>
          </p:txBody>
        </p:sp>
        <p:cxnSp>
          <p:nvCxnSpPr>
            <p:cNvPr id="69" name="直接箭头连接符 68"/>
            <p:cNvCxnSpPr>
              <a:stCxn id="7" idx="2"/>
              <a:endCxn id="9" idx="0"/>
            </p:cNvCxnSpPr>
            <p:nvPr/>
          </p:nvCxnSpPr>
          <p:spPr>
            <a:xfrm flipH="1">
              <a:off x="2638071" y="3192402"/>
              <a:ext cx="1403128" cy="134072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7" idx="2"/>
              <a:endCxn id="10" idx="0"/>
            </p:cNvCxnSpPr>
            <p:nvPr/>
          </p:nvCxnSpPr>
          <p:spPr>
            <a:xfrm>
              <a:off x="4041199" y="3192402"/>
              <a:ext cx="1197390" cy="134072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Cinder</a:t>
            </a:r>
            <a:r>
              <a:rPr lang="zh-CN" altLang="en-US" dirty="0" smtClean="0"/>
              <a:t>后端</a:t>
            </a:r>
            <a:r>
              <a:rPr lang="en-US" altLang="zh-CN" dirty="0" smtClean="0"/>
              <a:t>EBS</a:t>
            </a:r>
            <a:r>
              <a:rPr lang="zh-CN" altLang="en-US" dirty="0" smtClean="0"/>
              <a:t>存储的选择</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1842139007"/>
              </p:ext>
            </p:extLst>
          </p:nvPr>
        </p:nvGraphicFramePr>
        <p:xfrm>
          <a:off x="539552" y="1268760"/>
          <a:ext cx="7992888" cy="2952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1"/>
          </p:nvPr>
        </p:nvSpPr>
        <p:spPr/>
        <p:txBody>
          <a:bodyPr/>
          <a:lstStyle/>
          <a:p>
            <a:fld id="{B2F698B1-ED98-4F20-9C99-D61A85CC2248}" type="datetime1">
              <a:rPr lang="zh-CN" altLang="en-US" smtClean="0"/>
              <a:pPr/>
              <a:t>2013-8-7</a:t>
            </a:fld>
            <a:endParaRPr lang="zh-CN" altLang="en-US" dirty="0"/>
          </a:p>
        </p:txBody>
      </p:sp>
      <p:sp>
        <p:nvSpPr>
          <p:cNvPr id="5" name="灯片编号占位符 4"/>
          <p:cNvSpPr>
            <a:spLocks noGrp="1"/>
          </p:cNvSpPr>
          <p:nvPr>
            <p:ph type="sldNum" sz="quarter" idx="12"/>
          </p:nvPr>
        </p:nvSpPr>
        <p:spPr/>
        <p:txBody>
          <a:bodyPr/>
          <a:lstStyle/>
          <a:p>
            <a:r>
              <a:rPr lang="zh-CN" altLang="en-US" smtClean="0"/>
              <a:t>第</a:t>
            </a:r>
            <a:fld id="{F160F577-A68D-4E65-A635-491FD4106024}" type="slidenum">
              <a:rPr lang="zh-CN" altLang="en-US" smtClean="0"/>
              <a:pPr/>
              <a:t>13</a:t>
            </a:fld>
            <a:r>
              <a:rPr lang="zh-CN" altLang="en-US" smtClean="0"/>
              <a:t>页</a:t>
            </a:r>
            <a:endParaRPr lang="zh-CN" altLang="en-US" dirty="0"/>
          </a:p>
        </p:txBody>
      </p:sp>
      <p:graphicFrame>
        <p:nvGraphicFramePr>
          <p:cNvPr id="8" name="图示 7"/>
          <p:cNvGraphicFramePr/>
          <p:nvPr/>
        </p:nvGraphicFramePr>
        <p:xfrm>
          <a:off x="539552" y="4365104"/>
          <a:ext cx="7992888" cy="17281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Ceph</a:t>
            </a:r>
            <a:r>
              <a:rPr lang="zh-CN" altLang="en-US" dirty="0" smtClean="0"/>
              <a:t>的统一存储</a:t>
            </a:r>
            <a:endParaRPr lang="zh-CN" altLang="en-US" dirty="0"/>
          </a:p>
        </p:txBody>
      </p:sp>
      <p:graphicFrame>
        <p:nvGraphicFramePr>
          <p:cNvPr id="7" name="内容占位符 6"/>
          <p:cNvGraphicFramePr>
            <a:graphicFrameLocks noGrp="1"/>
          </p:cNvGraphicFramePr>
          <p:nvPr>
            <p:ph idx="1"/>
          </p:nvPr>
        </p:nvGraphicFramePr>
        <p:xfrm>
          <a:off x="539552" y="1340768"/>
          <a:ext cx="7992888" cy="792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1"/>
          </p:nvPr>
        </p:nvSpPr>
        <p:spPr/>
        <p:txBody>
          <a:bodyPr/>
          <a:lstStyle/>
          <a:p>
            <a:fld id="{B2F698B1-ED98-4F20-9C99-D61A85CC2248}" type="datetime1">
              <a:rPr lang="zh-CN" altLang="en-US" smtClean="0"/>
              <a:pPr/>
              <a:t>2013-8-7</a:t>
            </a:fld>
            <a:endParaRPr lang="zh-CN" altLang="en-US" dirty="0"/>
          </a:p>
        </p:txBody>
      </p:sp>
      <p:sp>
        <p:nvSpPr>
          <p:cNvPr id="5" name="灯片编号占位符 4"/>
          <p:cNvSpPr>
            <a:spLocks noGrp="1"/>
          </p:cNvSpPr>
          <p:nvPr>
            <p:ph type="sldNum" sz="quarter" idx="12"/>
          </p:nvPr>
        </p:nvSpPr>
        <p:spPr/>
        <p:txBody>
          <a:bodyPr/>
          <a:lstStyle/>
          <a:p>
            <a:r>
              <a:rPr lang="zh-CN" altLang="en-US" smtClean="0"/>
              <a:t>第</a:t>
            </a:r>
            <a:fld id="{F160F577-A68D-4E65-A635-491FD4106024}" type="slidenum">
              <a:rPr lang="zh-CN" altLang="en-US" smtClean="0"/>
              <a:pPr/>
              <a:t>14</a:t>
            </a:fld>
            <a:r>
              <a:rPr lang="zh-CN" altLang="en-US" smtClean="0"/>
              <a:t>页</a:t>
            </a:r>
            <a:endParaRPr lang="zh-CN" altLang="en-US" dirty="0"/>
          </a:p>
        </p:txBody>
      </p:sp>
      <p:pic>
        <p:nvPicPr>
          <p:cNvPr id="33794" name="Picture 2" descr="_images/stack.png"/>
          <p:cNvPicPr>
            <a:picLocks noChangeAspect="1" noChangeArrowheads="1"/>
          </p:cNvPicPr>
          <p:nvPr/>
        </p:nvPicPr>
        <p:blipFill>
          <a:blip r:embed="rId7" cstate="print"/>
          <a:srcRect/>
          <a:stretch>
            <a:fillRect/>
          </a:stretch>
        </p:blipFill>
        <p:spPr bwMode="auto">
          <a:xfrm>
            <a:off x="1547664" y="2132856"/>
            <a:ext cx="5457825" cy="38100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Ceph</a:t>
            </a:r>
            <a:r>
              <a:rPr lang="zh-CN" altLang="en-US" dirty="0" smtClean="0"/>
              <a:t>架构</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1"/>
          </p:nvPr>
        </p:nvSpPr>
        <p:spPr/>
        <p:txBody>
          <a:bodyPr/>
          <a:lstStyle/>
          <a:p>
            <a:fld id="{B2F698B1-ED98-4F20-9C99-D61A85CC2248}" type="datetime1">
              <a:rPr lang="zh-CN" altLang="en-US" smtClean="0"/>
              <a:pPr/>
              <a:t>2013-8-7</a:t>
            </a:fld>
            <a:endParaRPr lang="zh-CN" altLang="en-US" dirty="0"/>
          </a:p>
        </p:txBody>
      </p:sp>
      <p:sp>
        <p:nvSpPr>
          <p:cNvPr id="5" name="灯片编号占位符 4"/>
          <p:cNvSpPr>
            <a:spLocks noGrp="1"/>
          </p:cNvSpPr>
          <p:nvPr>
            <p:ph type="sldNum" sz="quarter" idx="12"/>
          </p:nvPr>
        </p:nvSpPr>
        <p:spPr/>
        <p:txBody>
          <a:bodyPr/>
          <a:lstStyle/>
          <a:p>
            <a:r>
              <a:rPr lang="zh-CN" altLang="en-US" smtClean="0"/>
              <a:t>第</a:t>
            </a:r>
            <a:fld id="{F160F577-A68D-4E65-A635-491FD4106024}" type="slidenum">
              <a:rPr lang="zh-CN" altLang="en-US" smtClean="0"/>
              <a:pPr/>
              <a:t>15</a:t>
            </a:fld>
            <a:r>
              <a:rPr lang="zh-CN" altLang="en-US" smtClean="0"/>
              <a:t>页</a:t>
            </a:r>
            <a:endParaRPr lang="zh-CN" altLang="en-US" dirty="0"/>
          </a:p>
        </p:txBody>
      </p:sp>
      <p:grpSp>
        <p:nvGrpSpPr>
          <p:cNvPr id="8" name="组合 7"/>
          <p:cNvGrpSpPr/>
          <p:nvPr/>
        </p:nvGrpSpPr>
        <p:grpSpPr>
          <a:xfrm>
            <a:off x="395536" y="1844824"/>
            <a:ext cx="8424936" cy="4267056"/>
            <a:chOff x="323528" y="1979548"/>
            <a:chExt cx="8424936" cy="4267056"/>
          </a:xfrm>
        </p:grpSpPr>
        <p:cxnSp>
          <p:nvCxnSpPr>
            <p:cNvPr id="9" name="直接连接符 8"/>
            <p:cNvCxnSpPr>
              <a:stCxn id="61" idx="2"/>
              <a:endCxn id="25" idx="1"/>
            </p:cNvCxnSpPr>
            <p:nvPr/>
          </p:nvCxnSpPr>
          <p:spPr>
            <a:xfrm flipH="1">
              <a:off x="2699792" y="3140968"/>
              <a:ext cx="566920" cy="6840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61" idx="2"/>
              <a:endCxn id="25" idx="3"/>
            </p:cNvCxnSpPr>
            <p:nvPr/>
          </p:nvCxnSpPr>
          <p:spPr>
            <a:xfrm>
              <a:off x="3266712" y="3140968"/>
              <a:ext cx="513200" cy="6840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57" idx="2"/>
              <a:endCxn id="20" idx="3"/>
            </p:cNvCxnSpPr>
            <p:nvPr/>
          </p:nvCxnSpPr>
          <p:spPr>
            <a:xfrm>
              <a:off x="1895131" y="3140968"/>
              <a:ext cx="588637" cy="6840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57" idx="2"/>
              <a:endCxn id="20" idx="1"/>
            </p:cNvCxnSpPr>
            <p:nvPr/>
          </p:nvCxnSpPr>
          <p:spPr>
            <a:xfrm flipH="1">
              <a:off x="1547664" y="3140968"/>
              <a:ext cx="347467" cy="684076"/>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67544" y="5157192"/>
              <a:ext cx="3528392" cy="10801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pSp>
          <p:nvGrpSpPr>
            <p:cNvPr id="14" name="组合 39"/>
            <p:cNvGrpSpPr/>
            <p:nvPr/>
          </p:nvGrpSpPr>
          <p:grpSpPr>
            <a:xfrm>
              <a:off x="6012160" y="2564904"/>
              <a:ext cx="2736304" cy="792088"/>
              <a:chOff x="5364088" y="2132856"/>
              <a:chExt cx="2952328" cy="880864"/>
            </a:xfrm>
          </p:grpSpPr>
          <p:sp>
            <p:nvSpPr>
              <p:cNvPr id="78" name="立方体 77"/>
              <p:cNvSpPr/>
              <p:nvPr/>
            </p:nvSpPr>
            <p:spPr>
              <a:xfrm>
                <a:off x="5364088" y="2132856"/>
                <a:ext cx="792088" cy="576064"/>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9" name="立方体 7"/>
              <p:cNvSpPr/>
              <p:nvPr/>
            </p:nvSpPr>
            <p:spPr>
              <a:xfrm>
                <a:off x="6228184" y="2132856"/>
                <a:ext cx="792088" cy="576064"/>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80" name="立方体 8"/>
              <p:cNvSpPr/>
              <p:nvPr/>
            </p:nvSpPr>
            <p:spPr>
              <a:xfrm>
                <a:off x="5668888" y="2437656"/>
                <a:ext cx="792088" cy="576064"/>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81" name="立方体 80"/>
              <p:cNvSpPr/>
              <p:nvPr/>
            </p:nvSpPr>
            <p:spPr>
              <a:xfrm>
                <a:off x="7092280" y="2132856"/>
                <a:ext cx="792088" cy="576064"/>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82" name="立方体 81"/>
              <p:cNvSpPr/>
              <p:nvPr/>
            </p:nvSpPr>
            <p:spPr>
              <a:xfrm>
                <a:off x="7524328" y="2420888"/>
                <a:ext cx="792088" cy="576064"/>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83" name="立方体 82"/>
              <p:cNvSpPr/>
              <p:nvPr/>
            </p:nvSpPr>
            <p:spPr>
              <a:xfrm>
                <a:off x="6660232" y="2420888"/>
                <a:ext cx="792088" cy="576064"/>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grpSp>
          <p:nvGrpSpPr>
            <p:cNvPr id="15" name="组合 40"/>
            <p:cNvGrpSpPr/>
            <p:nvPr/>
          </p:nvGrpSpPr>
          <p:grpSpPr>
            <a:xfrm>
              <a:off x="5220072" y="4941168"/>
              <a:ext cx="3096344" cy="1224136"/>
              <a:chOff x="5364088" y="3933056"/>
              <a:chExt cx="3384376" cy="1584176"/>
            </a:xfrm>
          </p:grpSpPr>
          <p:sp>
            <p:nvSpPr>
              <p:cNvPr id="63" name="圆柱形 62"/>
              <p:cNvSpPr/>
              <p:nvPr/>
            </p:nvSpPr>
            <p:spPr>
              <a:xfrm>
                <a:off x="5364088" y="3933056"/>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圆柱形 63"/>
              <p:cNvSpPr/>
              <p:nvPr/>
            </p:nvSpPr>
            <p:spPr>
              <a:xfrm>
                <a:off x="6012160" y="3933056"/>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柱形 64"/>
              <p:cNvSpPr/>
              <p:nvPr/>
            </p:nvSpPr>
            <p:spPr>
              <a:xfrm>
                <a:off x="6660232" y="3933056"/>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柱形 65"/>
              <p:cNvSpPr/>
              <p:nvPr/>
            </p:nvSpPr>
            <p:spPr>
              <a:xfrm>
                <a:off x="7308304" y="3933056"/>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柱形 66"/>
              <p:cNvSpPr/>
              <p:nvPr/>
            </p:nvSpPr>
            <p:spPr>
              <a:xfrm>
                <a:off x="7956376" y="3933056"/>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柱形 67"/>
              <p:cNvSpPr/>
              <p:nvPr/>
            </p:nvSpPr>
            <p:spPr>
              <a:xfrm>
                <a:off x="5516488" y="4365104"/>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柱形 68"/>
              <p:cNvSpPr/>
              <p:nvPr/>
            </p:nvSpPr>
            <p:spPr>
              <a:xfrm>
                <a:off x="6164560" y="4365104"/>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柱形 69"/>
              <p:cNvSpPr/>
              <p:nvPr/>
            </p:nvSpPr>
            <p:spPr>
              <a:xfrm>
                <a:off x="6812632" y="4365104"/>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柱形 70"/>
              <p:cNvSpPr/>
              <p:nvPr/>
            </p:nvSpPr>
            <p:spPr>
              <a:xfrm>
                <a:off x="7460704" y="4365104"/>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柱形 71"/>
              <p:cNvSpPr/>
              <p:nvPr/>
            </p:nvSpPr>
            <p:spPr>
              <a:xfrm>
                <a:off x="8108776" y="4365104"/>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柱形 72"/>
              <p:cNvSpPr/>
              <p:nvPr/>
            </p:nvSpPr>
            <p:spPr>
              <a:xfrm>
                <a:off x="5652120" y="4869160"/>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圆柱形 73"/>
              <p:cNvSpPr/>
              <p:nvPr/>
            </p:nvSpPr>
            <p:spPr>
              <a:xfrm>
                <a:off x="6300192" y="4869160"/>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圆柱形 74"/>
              <p:cNvSpPr/>
              <p:nvPr/>
            </p:nvSpPr>
            <p:spPr>
              <a:xfrm>
                <a:off x="6948264" y="4869160"/>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柱形 75"/>
              <p:cNvSpPr/>
              <p:nvPr/>
            </p:nvSpPr>
            <p:spPr>
              <a:xfrm>
                <a:off x="7596336" y="4869160"/>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柱形 76"/>
              <p:cNvSpPr/>
              <p:nvPr/>
            </p:nvSpPr>
            <p:spPr>
              <a:xfrm>
                <a:off x="8244408" y="4869160"/>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72"/>
            <p:cNvGrpSpPr/>
            <p:nvPr/>
          </p:nvGrpSpPr>
          <p:grpSpPr>
            <a:xfrm>
              <a:off x="323528" y="2276872"/>
              <a:ext cx="3600400" cy="864096"/>
              <a:chOff x="611560" y="2420888"/>
              <a:chExt cx="4536504" cy="1080120"/>
            </a:xfrm>
          </p:grpSpPr>
          <p:pic>
            <p:nvPicPr>
              <p:cNvPr id="42" name="Picture 2" descr="C:\Users\360BUY\AppData\Local\Microsoft\Windows\Temporary Internet Files\Content.IE5\9BJHJMBA\MC900423171[1].wmf"/>
              <p:cNvPicPr>
                <a:picLocks noChangeAspect="1" noChangeArrowheads="1"/>
              </p:cNvPicPr>
              <p:nvPr/>
            </p:nvPicPr>
            <p:blipFill>
              <a:blip r:embed="rId2" cstate="print"/>
              <a:srcRect/>
              <a:stretch>
                <a:fillRect/>
              </a:stretch>
            </p:blipFill>
            <p:spPr bwMode="auto">
              <a:xfrm>
                <a:off x="611560" y="2420888"/>
                <a:ext cx="504056" cy="504056"/>
              </a:xfrm>
              <a:prstGeom prst="rect">
                <a:avLst/>
              </a:prstGeom>
              <a:noFill/>
            </p:spPr>
          </p:pic>
          <p:pic>
            <p:nvPicPr>
              <p:cNvPr id="43" name="Picture 2" descr="C:\Users\360BUY\AppData\Local\Microsoft\Windows\Temporary Internet Files\Content.IE5\9BJHJMBA\MC900423171[1].wmf"/>
              <p:cNvPicPr>
                <a:picLocks noChangeAspect="1" noChangeArrowheads="1"/>
              </p:cNvPicPr>
              <p:nvPr/>
            </p:nvPicPr>
            <p:blipFill>
              <a:blip r:embed="rId2" cstate="print"/>
              <a:srcRect/>
              <a:stretch>
                <a:fillRect/>
              </a:stretch>
            </p:blipFill>
            <p:spPr bwMode="auto">
              <a:xfrm>
                <a:off x="1763688" y="2420888"/>
                <a:ext cx="504056" cy="504056"/>
              </a:xfrm>
              <a:prstGeom prst="rect">
                <a:avLst/>
              </a:prstGeom>
              <a:noFill/>
            </p:spPr>
          </p:pic>
          <p:pic>
            <p:nvPicPr>
              <p:cNvPr id="44" name="Picture 2" descr="C:\Users\360BUY\AppData\Local\Microsoft\Windows\Temporary Internet Files\Content.IE5\9BJHJMBA\MC900423171[1].wmf"/>
              <p:cNvPicPr>
                <a:picLocks noChangeAspect="1" noChangeArrowheads="1"/>
              </p:cNvPicPr>
              <p:nvPr/>
            </p:nvPicPr>
            <p:blipFill>
              <a:blip r:embed="rId2" cstate="print"/>
              <a:srcRect/>
              <a:stretch>
                <a:fillRect/>
              </a:stretch>
            </p:blipFill>
            <p:spPr bwMode="auto">
              <a:xfrm>
                <a:off x="1187624" y="2420888"/>
                <a:ext cx="504056" cy="504056"/>
              </a:xfrm>
              <a:prstGeom prst="rect">
                <a:avLst/>
              </a:prstGeom>
              <a:noFill/>
            </p:spPr>
          </p:pic>
          <p:pic>
            <p:nvPicPr>
              <p:cNvPr id="45" name="Picture 2" descr="C:\Users\360BUY\AppData\Local\Microsoft\Windows\Temporary Internet Files\Content.IE5\9BJHJMBA\MC900423171[1].wmf"/>
              <p:cNvPicPr>
                <a:picLocks noChangeAspect="1" noChangeArrowheads="1"/>
              </p:cNvPicPr>
              <p:nvPr/>
            </p:nvPicPr>
            <p:blipFill>
              <a:blip r:embed="rId2" cstate="print"/>
              <a:srcRect/>
              <a:stretch>
                <a:fillRect/>
              </a:stretch>
            </p:blipFill>
            <p:spPr bwMode="auto">
              <a:xfrm>
                <a:off x="2339752" y="2420888"/>
                <a:ext cx="504056" cy="504056"/>
              </a:xfrm>
              <a:prstGeom prst="rect">
                <a:avLst/>
              </a:prstGeom>
              <a:noFill/>
            </p:spPr>
          </p:pic>
          <p:pic>
            <p:nvPicPr>
              <p:cNvPr id="46" name="Picture 2" descr="C:\Users\360BUY\AppData\Local\Microsoft\Windows\Temporary Internet Files\Content.IE5\9BJHJMBA\MC900423171[1].wmf"/>
              <p:cNvPicPr>
                <a:picLocks noChangeAspect="1" noChangeArrowheads="1"/>
              </p:cNvPicPr>
              <p:nvPr/>
            </p:nvPicPr>
            <p:blipFill>
              <a:blip r:embed="rId2" cstate="print"/>
              <a:srcRect/>
              <a:stretch>
                <a:fillRect/>
              </a:stretch>
            </p:blipFill>
            <p:spPr bwMode="auto">
              <a:xfrm>
                <a:off x="2915816" y="2420888"/>
                <a:ext cx="504056" cy="504056"/>
              </a:xfrm>
              <a:prstGeom prst="rect">
                <a:avLst/>
              </a:prstGeom>
              <a:noFill/>
            </p:spPr>
          </p:pic>
          <p:pic>
            <p:nvPicPr>
              <p:cNvPr id="47" name="Picture 2" descr="C:\Users\360BUY\AppData\Local\Microsoft\Windows\Temporary Internet Files\Content.IE5\9BJHJMBA\MC900423171[1].wmf"/>
              <p:cNvPicPr>
                <a:picLocks noChangeAspect="1" noChangeArrowheads="1"/>
              </p:cNvPicPr>
              <p:nvPr/>
            </p:nvPicPr>
            <p:blipFill>
              <a:blip r:embed="rId2" cstate="print"/>
              <a:srcRect/>
              <a:stretch>
                <a:fillRect/>
              </a:stretch>
            </p:blipFill>
            <p:spPr bwMode="auto">
              <a:xfrm>
                <a:off x="3491880" y="2420888"/>
                <a:ext cx="504056" cy="504056"/>
              </a:xfrm>
              <a:prstGeom prst="rect">
                <a:avLst/>
              </a:prstGeom>
              <a:noFill/>
            </p:spPr>
          </p:pic>
          <p:pic>
            <p:nvPicPr>
              <p:cNvPr id="48" name="Picture 2" descr="C:\Users\360BUY\AppData\Local\Microsoft\Windows\Temporary Internet Files\Content.IE5\9BJHJMBA\MC900423171[1].wmf"/>
              <p:cNvPicPr>
                <a:picLocks noChangeAspect="1" noChangeArrowheads="1"/>
              </p:cNvPicPr>
              <p:nvPr/>
            </p:nvPicPr>
            <p:blipFill>
              <a:blip r:embed="rId2" cstate="print"/>
              <a:srcRect/>
              <a:stretch>
                <a:fillRect/>
              </a:stretch>
            </p:blipFill>
            <p:spPr bwMode="auto">
              <a:xfrm>
                <a:off x="4067944" y="2420888"/>
                <a:ext cx="504056" cy="504056"/>
              </a:xfrm>
              <a:prstGeom prst="rect">
                <a:avLst/>
              </a:prstGeom>
              <a:noFill/>
            </p:spPr>
          </p:pic>
          <p:pic>
            <p:nvPicPr>
              <p:cNvPr id="49" name="Picture 2" descr="C:\Users\360BUY\AppData\Local\Microsoft\Windows\Temporary Internet Files\Content.IE5\9BJHJMBA\MC900423171[1].wmf"/>
              <p:cNvPicPr>
                <a:picLocks noChangeAspect="1" noChangeArrowheads="1"/>
              </p:cNvPicPr>
              <p:nvPr/>
            </p:nvPicPr>
            <p:blipFill>
              <a:blip r:embed="rId2" cstate="print"/>
              <a:srcRect/>
              <a:stretch>
                <a:fillRect/>
              </a:stretch>
            </p:blipFill>
            <p:spPr bwMode="auto">
              <a:xfrm>
                <a:off x="899592" y="2708920"/>
                <a:ext cx="504056" cy="504056"/>
              </a:xfrm>
              <a:prstGeom prst="rect">
                <a:avLst/>
              </a:prstGeom>
              <a:noFill/>
            </p:spPr>
          </p:pic>
          <p:pic>
            <p:nvPicPr>
              <p:cNvPr id="50" name="Picture 2" descr="C:\Users\360BUY\AppData\Local\Microsoft\Windows\Temporary Internet Files\Content.IE5\9BJHJMBA\MC900423171[1].wmf"/>
              <p:cNvPicPr>
                <a:picLocks noChangeAspect="1" noChangeArrowheads="1"/>
              </p:cNvPicPr>
              <p:nvPr/>
            </p:nvPicPr>
            <p:blipFill>
              <a:blip r:embed="rId2" cstate="print"/>
              <a:srcRect/>
              <a:stretch>
                <a:fillRect/>
              </a:stretch>
            </p:blipFill>
            <p:spPr bwMode="auto">
              <a:xfrm>
                <a:off x="2051720" y="2708920"/>
                <a:ext cx="504056" cy="504056"/>
              </a:xfrm>
              <a:prstGeom prst="rect">
                <a:avLst/>
              </a:prstGeom>
              <a:noFill/>
            </p:spPr>
          </p:pic>
          <p:pic>
            <p:nvPicPr>
              <p:cNvPr id="51" name="Picture 2" descr="C:\Users\360BUY\AppData\Local\Microsoft\Windows\Temporary Internet Files\Content.IE5\9BJHJMBA\MC900423171[1].wmf"/>
              <p:cNvPicPr>
                <a:picLocks noChangeAspect="1" noChangeArrowheads="1"/>
              </p:cNvPicPr>
              <p:nvPr/>
            </p:nvPicPr>
            <p:blipFill>
              <a:blip r:embed="rId2" cstate="print"/>
              <a:srcRect/>
              <a:stretch>
                <a:fillRect/>
              </a:stretch>
            </p:blipFill>
            <p:spPr bwMode="auto">
              <a:xfrm>
                <a:off x="1475656" y="2708920"/>
                <a:ext cx="504056" cy="504056"/>
              </a:xfrm>
              <a:prstGeom prst="rect">
                <a:avLst/>
              </a:prstGeom>
              <a:noFill/>
            </p:spPr>
          </p:pic>
          <p:pic>
            <p:nvPicPr>
              <p:cNvPr id="52" name="Picture 2" descr="C:\Users\360BUY\AppData\Local\Microsoft\Windows\Temporary Internet Files\Content.IE5\9BJHJMBA\MC900423171[1].wmf"/>
              <p:cNvPicPr>
                <a:picLocks noChangeAspect="1" noChangeArrowheads="1"/>
              </p:cNvPicPr>
              <p:nvPr/>
            </p:nvPicPr>
            <p:blipFill>
              <a:blip r:embed="rId2" cstate="print"/>
              <a:srcRect/>
              <a:stretch>
                <a:fillRect/>
              </a:stretch>
            </p:blipFill>
            <p:spPr bwMode="auto">
              <a:xfrm>
                <a:off x="2627784" y="2708920"/>
                <a:ext cx="504056" cy="504056"/>
              </a:xfrm>
              <a:prstGeom prst="rect">
                <a:avLst/>
              </a:prstGeom>
              <a:noFill/>
            </p:spPr>
          </p:pic>
          <p:pic>
            <p:nvPicPr>
              <p:cNvPr id="53" name="Picture 2" descr="C:\Users\360BUY\AppData\Local\Microsoft\Windows\Temporary Internet Files\Content.IE5\9BJHJMBA\MC900423171[1].wmf"/>
              <p:cNvPicPr>
                <a:picLocks noChangeAspect="1" noChangeArrowheads="1"/>
              </p:cNvPicPr>
              <p:nvPr/>
            </p:nvPicPr>
            <p:blipFill>
              <a:blip r:embed="rId2" cstate="print"/>
              <a:srcRect/>
              <a:stretch>
                <a:fillRect/>
              </a:stretch>
            </p:blipFill>
            <p:spPr bwMode="auto">
              <a:xfrm>
                <a:off x="3203848" y="2708920"/>
                <a:ext cx="504056" cy="504056"/>
              </a:xfrm>
              <a:prstGeom prst="rect">
                <a:avLst/>
              </a:prstGeom>
              <a:noFill/>
            </p:spPr>
          </p:pic>
          <p:pic>
            <p:nvPicPr>
              <p:cNvPr id="54" name="Picture 2" descr="C:\Users\360BUY\AppData\Local\Microsoft\Windows\Temporary Internet Files\Content.IE5\9BJHJMBA\MC900423171[1].wmf"/>
              <p:cNvPicPr>
                <a:picLocks noChangeAspect="1" noChangeArrowheads="1"/>
              </p:cNvPicPr>
              <p:nvPr/>
            </p:nvPicPr>
            <p:blipFill>
              <a:blip r:embed="rId2" cstate="print"/>
              <a:srcRect/>
              <a:stretch>
                <a:fillRect/>
              </a:stretch>
            </p:blipFill>
            <p:spPr bwMode="auto">
              <a:xfrm>
                <a:off x="3779912" y="2708920"/>
                <a:ext cx="504056" cy="504056"/>
              </a:xfrm>
              <a:prstGeom prst="rect">
                <a:avLst/>
              </a:prstGeom>
              <a:noFill/>
            </p:spPr>
          </p:pic>
          <p:pic>
            <p:nvPicPr>
              <p:cNvPr id="55" name="Picture 2" descr="C:\Users\360BUY\AppData\Local\Microsoft\Windows\Temporary Internet Files\Content.IE5\9BJHJMBA\MC900423171[1].wmf"/>
              <p:cNvPicPr>
                <a:picLocks noChangeAspect="1" noChangeArrowheads="1"/>
              </p:cNvPicPr>
              <p:nvPr/>
            </p:nvPicPr>
            <p:blipFill>
              <a:blip r:embed="rId2" cstate="print"/>
              <a:srcRect/>
              <a:stretch>
                <a:fillRect/>
              </a:stretch>
            </p:blipFill>
            <p:spPr bwMode="auto">
              <a:xfrm>
                <a:off x="4355976" y="2708920"/>
                <a:ext cx="504056" cy="504056"/>
              </a:xfrm>
              <a:prstGeom prst="rect">
                <a:avLst/>
              </a:prstGeom>
              <a:noFill/>
            </p:spPr>
          </p:pic>
          <p:pic>
            <p:nvPicPr>
              <p:cNvPr id="56" name="Picture 2" descr="C:\Users\360BUY\AppData\Local\Microsoft\Windows\Temporary Internet Files\Content.IE5\9BJHJMBA\MC900423171[1].wmf"/>
              <p:cNvPicPr>
                <a:picLocks noChangeAspect="1" noChangeArrowheads="1"/>
              </p:cNvPicPr>
              <p:nvPr/>
            </p:nvPicPr>
            <p:blipFill>
              <a:blip r:embed="rId2" cstate="print"/>
              <a:srcRect/>
              <a:stretch>
                <a:fillRect/>
              </a:stretch>
            </p:blipFill>
            <p:spPr bwMode="auto">
              <a:xfrm>
                <a:off x="1187624" y="2996952"/>
                <a:ext cx="504056" cy="504056"/>
              </a:xfrm>
              <a:prstGeom prst="rect">
                <a:avLst/>
              </a:prstGeom>
              <a:noFill/>
            </p:spPr>
          </p:pic>
          <p:pic>
            <p:nvPicPr>
              <p:cNvPr id="57" name="Picture 2" descr="C:\Users\360BUY\AppData\Local\Microsoft\Windows\Temporary Internet Files\Content.IE5\9BJHJMBA\MC900423171[1].wmf"/>
              <p:cNvPicPr>
                <a:picLocks noChangeAspect="1" noChangeArrowheads="1"/>
              </p:cNvPicPr>
              <p:nvPr/>
            </p:nvPicPr>
            <p:blipFill>
              <a:blip r:embed="rId2" cstate="print"/>
              <a:srcRect/>
              <a:stretch>
                <a:fillRect/>
              </a:stretch>
            </p:blipFill>
            <p:spPr bwMode="auto">
              <a:xfrm>
                <a:off x="2339752" y="2996952"/>
                <a:ext cx="504056" cy="504056"/>
              </a:xfrm>
              <a:prstGeom prst="rect">
                <a:avLst/>
              </a:prstGeom>
              <a:noFill/>
            </p:spPr>
          </p:pic>
          <p:pic>
            <p:nvPicPr>
              <p:cNvPr id="58" name="Picture 2" descr="C:\Users\360BUY\AppData\Local\Microsoft\Windows\Temporary Internet Files\Content.IE5\9BJHJMBA\MC900423171[1].wmf"/>
              <p:cNvPicPr>
                <a:picLocks noChangeAspect="1" noChangeArrowheads="1"/>
              </p:cNvPicPr>
              <p:nvPr/>
            </p:nvPicPr>
            <p:blipFill>
              <a:blip r:embed="rId2" cstate="print"/>
              <a:srcRect/>
              <a:stretch>
                <a:fillRect/>
              </a:stretch>
            </p:blipFill>
            <p:spPr bwMode="auto">
              <a:xfrm>
                <a:off x="1763688" y="2996952"/>
                <a:ext cx="504056" cy="504056"/>
              </a:xfrm>
              <a:prstGeom prst="rect">
                <a:avLst/>
              </a:prstGeom>
              <a:noFill/>
            </p:spPr>
          </p:pic>
          <p:pic>
            <p:nvPicPr>
              <p:cNvPr id="59" name="Picture 2" descr="C:\Users\360BUY\AppData\Local\Microsoft\Windows\Temporary Internet Files\Content.IE5\9BJHJMBA\MC900423171[1].wmf"/>
              <p:cNvPicPr>
                <a:picLocks noChangeAspect="1" noChangeArrowheads="1"/>
              </p:cNvPicPr>
              <p:nvPr/>
            </p:nvPicPr>
            <p:blipFill>
              <a:blip r:embed="rId2" cstate="print"/>
              <a:srcRect/>
              <a:stretch>
                <a:fillRect/>
              </a:stretch>
            </p:blipFill>
            <p:spPr bwMode="auto">
              <a:xfrm>
                <a:off x="2915816" y="2996952"/>
                <a:ext cx="504056" cy="504056"/>
              </a:xfrm>
              <a:prstGeom prst="rect">
                <a:avLst/>
              </a:prstGeom>
              <a:noFill/>
            </p:spPr>
          </p:pic>
          <p:pic>
            <p:nvPicPr>
              <p:cNvPr id="60" name="Picture 2" descr="C:\Users\360BUY\AppData\Local\Microsoft\Windows\Temporary Internet Files\Content.IE5\9BJHJMBA\MC900423171[1].wmf"/>
              <p:cNvPicPr>
                <a:picLocks noChangeAspect="1" noChangeArrowheads="1"/>
              </p:cNvPicPr>
              <p:nvPr/>
            </p:nvPicPr>
            <p:blipFill>
              <a:blip r:embed="rId2" cstate="print"/>
              <a:srcRect/>
              <a:stretch>
                <a:fillRect/>
              </a:stretch>
            </p:blipFill>
            <p:spPr bwMode="auto">
              <a:xfrm>
                <a:off x="3491880" y="2996952"/>
                <a:ext cx="504056" cy="504056"/>
              </a:xfrm>
              <a:prstGeom prst="rect">
                <a:avLst/>
              </a:prstGeom>
              <a:noFill/>
            </p:spPr>
          </p:pic>
          <p:pic>
            <p:nvPicPr>
              <p:cNvPr id="61" name="Picture 2" descr="C:\Users\360BUY\AppData\Local\Microsoft\Windows\Temporary Internet Files\Content.IE5\9BJHJMBA\MC900423171[1].wmf"/>
              <p:cNvPicPr>
                <a:picLocks noChangeAspect="1" noChangeArrowheads="1"/>
              </p:cNvPicPr>
              <p:nvPr/>
            </p:nvPicPr>
            <p:blipFill>
              <a:blip r:embed="rId2" cstate="print"/>
              <a:srcRect/>
              <a:stretch>
                <a:fillRect/>
              </a:stretch>
            </p:blipFill>
            <p:spPr bwMode="auto">
              <a:xfrm>
                <a:off x="4067944" y="2996952"/>
                <a:ext cx="504056" cy="504056"/>
              </a:xfrm>
              <a:prstGeom prst="rect">
                <a:avLst/>
              </a:prstGeom>
              <a:noFill/>
            </p:spPr>
          </p:pic>
          <p:pic>
            <p:nvPicPr>
              <p:cNvPr id="62" name="Picture 2" descr="C:\Users\360BUY\AppData\Local\Microsoft\Windows\Temporary Internet Files\Content.IE5\9BJHJMBA\MC900423171[1].wmf"/>
              <p:cNvPicPr>
                <a:picLocks noChangeAspect="1" noChangeArrowheads="1"/>
              </p:cNvPicPr>
              <p:nvPr/>
            </p:nvPicPr>
            <p:blipFill>
              <a:blip r:embed="rId2" cstate="print"/>
              <a:srcRect/>
              <a:stretch>
                <a:fillRect/>
              </a:stretch>
            </p:blipFill>
            <p:spPr bwMode="auto">
              <a:xfrm>
                <a:off x="4644008" y="2996952"/>
                <a:ext cx="504056" cy="504056"/>
              </a:xfrm>
              <a:prstGeom prst="rect">
                <a:avLst/>
              </a:prstGeom>
              <a:noFill/>
            </p:spPr>
          </p:pic>
        </p:grpSp>
        <p:sp>
          <p:nvSpPr>
            <p:cNvPr id="17" name="矩形 16"/>
            <p:cNvSpPr/>
            <p:nvPr/>
          </p:nvSpPr>
          <p:spPr>
            <a:xfrm>
              <a:off x="467544" y="3645024"/>
              <a:ext cx="864096" cy="360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bash</a:t>
              </a:r>
              <a:endParaRPr lang="zh-CN" altLang="en-US" dirty="0"/>
            </a:p>
          </p:txBody>
        </p:sp>
        <p:sp>
          <p:nvSpPr>
            <p:cNvPr id="18" name="矩形 17"/>
            <p:cNvSpPr/>
            <p:nvPr/>
          </p:nvSpPr>
          <p:spPr>
            <a:xfrm>
              <a:off x="467544" y="4149080"/>
              <a:ext cx="864096" cy="360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smtClean="0"/>
                <a:t>ls</a:t>
              </a:r>
              <a:endParaRPr lang="zh-CN" altLang="en-US" dirty="0"/>
            </a:p>
          </p:txBody>
        </p:sp>
        <p:sp>
          <p:nvSpPr>
            <p:cNvPr id="19" name="矩形 18"/>
            <p:cNvSpPr/>
            <p:nvPr/>
          </p:nvSpPr>
          <p:spPr>
            <a:xfrm>
              <a:off x="539552" y="5229200"/>
              <a:ext cx="3240360"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t>VFS</a:t>
              </a:r>
              <a:endParaRPr lang="zh-CN" altLang="en-US" dirty="0"/>
            </a:p>
          </p:txBody>
        </p:sp>
        <p:sp>
          <p:nvSpPr>
            <p:cNvPr id="20" name="矩形 19"/>
            <p:cNvSpPr/>
            <p:nvPr/>
          </p:nvSpPr>
          <p:spPr>
            <a:xfrm>
              <a:off x="1547664" y="3645024"/>
              <a:ext cx="936104" cy="360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client</a:t>
              </a:r>
              <a:endParaRPr lang="zh-CN" altLang="en-US" dirty="0"/>
            </a:p>
          </p:txBody>
        </p:sp>
        <p:sp>
          <p:nvSpPr>
            <p:cNvPr id="21" name="矩形 20"/>
            <p:cNvSpPr/>
            <p:nvPr/>
          </p:nvSpPr>
          <p:spPr>
            <a:xfrm>
              <a:off x="1547664" y="4221088"/>
              <a:ext cx="936104" cy="2880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smtClean="0"/>
                <a:t>libfuse</a:t>
              </a:r>
              <a:endParaRPr lang="zh-CN" altLang="en-US" dirty="0"/>
            </a:p>
          </p:txBody>
        </p:sp>
        <p:sp>
          <p:nvSpPr>
            <p:cNvPr id="22" name="矩形 21"/>
            <p:cNvSpPr/>
            <p:nvPr/>
          </p:nvSpPr>
          <p:spPr>
            <a:xfrm>
              <a:off x="1547664" y="5589240"/>
              <a:ext cx="936104" cy="2880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fuse</a:t>
              </a:r>
              <a:endParaRPr lang="zh-CN" altLang="en-US" dirty="0"/>
            </a:p>
          </p:txBody>
        </p:sp>
        <p:sp>
          <p:nvSpPr>
            <p:cNvPr id="23" name="矩形 22"/>
            <p:cNvSpPr/>
            <p:nvPr/>
          </p:nvSpPr>
          <p:spPr>
            <a:xfrm>
              <a:off x="2771800" y="5589240"/>
              <a:ext cx="936104" cy="2880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err="1" smtClean="0"/>
                <a:t>ceph</a:t>
              </a:r>
              <a:endParaRPr lang="zh-CN" altLang="en-US" dirty="0"/>
            </a:p>
          </p:txBody>
        </p:sp>
        <p:sp>
          <p:nvSpPr>
            <p:cNvPr id="24" name="矩形 23"/>
            <p:cNvSpPr/>
            <p:nvPr/>
          </p:nvSpPr>
          <p:spPr>
            <a:xfrm>
              <a:off x="467544" y="4653136"/>
              <a:ext cx="864096" cy="360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a:t>
              </a:r>
              <a:endParaRPr lang="zh-CN" altLang="en-US" dirty="0"/>
            </a:p>
          </p:txBody>
        </p:sp>
        <p:sp>
          <p:nvSpPr>
            <p:cNvPr id="25" name="矩形 24"/>
            <p:cNvSpPr/>
            <p:nvPr/>
          </p:nvSpPr>
          <p:spPr>
            <a:xfrm>
              <a:off x="2699792" y="3645024"/>
              <a:ext cx="1080120" cy="360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client</a:t>
              </a:r>
              <a:endParaRPr lang="zh-CN" altLang="en-US" dirty="0"/>
            </a:p>
          </p:txBody>
        </p:sp>
        <p:sp>
          <p:nvSpPr>
            <p:cNvPr id="26" name="TextBox 25"/>
            <p:cNvSpPr txBox="1"/>
            <p:nvPr/>
          </p:nvSpPr>
          <p:spPr>
            <a:xfrm>
              <a:off x="1403648" y="5877272"/>
              <a:ext cx="1428596" cy="369332"/>
            </a:xfrm>
            <a:prstGeom prst="rect">
              <a:avLst/>
            </a:prstGeom>
            <a:noFill/>
          </p:spPr>
          <p:txBody>
            <a:bodyPr wrap="none" rtlCol="0">
              <a:spAutoFit/>
            </a:bodyPr>
            <a:lstStyle/>
            <a:p>
              <a:r>
                <a:rPr lang="en-US" altLang="zh-CN" dirty="0" smtClean="0">
                  <a:latin typeface="Arial Unicode MS" pitchFamily="34" charset="-122"/>
                  <a:ea typeface="微软雅黑" pitchFamily="34" charset="-122"/>
                </a:rPr>
                <a:t>Linux kernel</a:t>
              </a:r>
              <a:endParaRPr lang="zh-CN" altLang="en-US" dirty="0" smtClean="0">
                <a:latin typeface="Arial Unicode MS" pitchFamily="34" charset="-122"/>
                <a:ea typeface="微软雅黑" pitchFamily="34" charset="-122"/>
              </a:endParaRPr>
            </a:p>
          </p:txBody>
        </p:sp>
        <p:cxnSp>
          <p:nvCxnSpPr>
            <p:cNvPr id="27" name="直接连接符 26"/>
            <p:cNvCxnSpPr>
              <a:stCxn id="17" idx="2"/>
              <a:endCxn id="18" idx="0"/>
            </p:cNvCxnSpPr>
            <p:nvPr/>
          </p:nvCxnSpPr>
          <p:spPr>
            <a:xfrm>
              <a:off x="899592" y="4005064"/>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8" idx="2"/>
              <a:endCxn id="24" idx="0"/>
            </p:cNvCxnSpPr>
            <p:nvPr/>
          </p:nvCxnSpPr>
          <p:spPr>
            <a:xfrm>
              <a:off x="899592" y="4509120"/>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4" idx="2"/>
            </p:cNvCxnSpPr>
            <p:nvPr/>
          </p:nvCxnSpPr>
          <p:spPr>
            <a:xfrm>
              <a:off x="899592" y="5013176"/>
              <a:ext cx="0" cy="4320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0" idx="2"/>
              <a:endCxn id="21" idx="0"/>
            </p:cNvCxnSpPr>
            <p:nvPr/>
          </p:nvCxnSpPr>
          <p:spPr>
            <a:xfrm>
              <a:off x="2015716" y="4005064"/>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1" idx="2"/>
              <a:endCxn id="22" idx="0"/>
            </p:cNvCxnSpPr>
            <p:nvPr/>
          </p:nvCxnSpPr>
          <p:spPr>
            <a:xfrm>
              <a:off x="2015716" y="4509120"/>
              <a:ext cx="0" cy="108012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5" idx="2"/>
              <a:endCxn id="23" idx="0"/>
            </p:cNvCxnSpPr>
            <p:nvPr/>
          </p:nvCxnSpPr>
          <p:spPr>
            <a:xfrm>
              <a:off x="3239852" y="4005064"/>
              <a:ext cx="0" cy="158417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475656" y="1979548"/>
              <a:ext cx="889987" cy="369332"/>
            </a:xfrm>
            <a:prstGeom prst="rect">
              <a:avLst/>
            </a:prstGeom>
            <a:noFill/>
          </p:spPr>
          <p:txBody>
            <a:bodyPr wrap="none" rtlCol="0">
              <a:spAutoFit/>
            </a:bodyPr>
            <a:lstStyle/>
            <a:p>
              <a:r>
                <a:rPr lang="en-US" altLang="zh-CN" dirty="0" smtClean="0">
                  <a:latin typeface="Arial Unicode MS" pitchFamily="34" charset="-122"/>
                  <a:ea typeface="微软雅黑" pitchFamily="34" charset="-122"/>
                </a:rPr>
                <a:t>Clients</a:t>
              </a:r>
              <a:endParaRPr lang="zh-CN" altLang="en-US" dirty="0" smtClean="0">
                <a:latin typeface="Arial Unicode MS" pitchFamily="34" charset="-122"/>
                <a:ea typeface="微软雅黑" pitchFamily="34" charset="-122"/>
              </a:endParaRPr>
            </a:p>
          </p:txBody>
        </p:sp>
        <p:sp>
          <p:nvSpPr>
            <p:cNvPr id="34" name="TextBox 33"/>
            <p:cNvSpPr txBox="1"/>
            <p:nvPr/>
          </p:nvSpPr>
          <p:spPr>
            <a:xfrm>
              <a:off x="6302851" y="2123564"/>
              <a:ext cx="1941557" cy="369332"/>
            </a:xfrm>
            <a:prstGeom prst="rect">
              <a:avLst/>
            </a:prstGeom>
            <a:noFill/>
          </p:spPr>
          <p:txBody>
            <a:bodyPr wrap="none" rtlCol="0">
              <a:spAutoFit/>
            </a:bodyPr>
            <a:lstStyle/>
            <a:p>
              <a:r>
                <a:rPr lang="en-US" altLang="zh-CN" dirty="0" smtClean="0">
                  <a:latin typeface="Arial Unicode MS" pitchFamily="34" charset="-122"/>
                  <a:ea typeface="微软雅黑" pitchFamily="34" charset="-122"/>
                </a:rPr>
                <a:t>Metadata Cluster</a:t>
              </a:r>
              <a:endParaRPr lang="zh-CN" altLang="en-US" dirty="0" smtClean="0">
                <a:latin typeface="Arial Unicode MS" pitchFamily="34" charset="-122"/>
                <a:ea typeface="微软雅黑" pitchFamily="34" charset="-122"/>
              </a:endParaRPr>
            </a:p>
          </p:txBody>
        </p:sp>
        <p:sp>
          <p:nvSpPr>
            <p:cNvPr id="35" name="TextBox 34"/>
            <p:cNvSpPr txBox="1"/>
            <p:nvPr/>
          </p:nvSpPr>
          <p:spPr>
            <a:xfrm>
              <a:off x="5364088" y="4499828"/>
              <a:ext cx="2518638" cy="369332"/>
            </a:xfrm>
            <a:prstGeom prst="rect">
              <a:avLst/>
            </a:prstGeom>
            <a:noFill/>
          </p:spPr>
          <p:txBody>
            <a:bodyPr wrap="none" rtlCol="0">
              <a:spAutoFit/>
            </a:bodyPr>
            <a:lstStyle/>
            <a:p>
              <a:r>
                <a:rPr lang="en-US" altLang="zh-CN" dirty="0" smtClean="0">
                  <a:latin typeface="Arial Unicode MS" pitchFamily="34" charset="-122"/>
                  <a:ea typeface="微软雅黑" pitchFamily="34" charset="-122"/>
                </a:rPr>
                <a:t>Object Storage Cluster</a:t>
              </a:r>
              <a:endParaRPr lang="zh-CN" altLang="en-US" dirty="0" smtClean="0">
                <a:latin typeface="Arial Unicode MS" pitchFamily="34" charset="-122"/>
                <a:ea typeface="微软雅黑" pitchFamily="34" charset="-122"/>
              </a:endParaRPr>
            </a:p>
          </p:txBody>
        </p:sp>
        <p:sp>
          <p:nvSpPr>
            <p:cNvPr id="36" name="左右箭头 35"/>
            <p:cNvSpPr/>
            <p:nvPr/>
          </p:nvSpPr>
          <p:spPr>
            <a:xfrm>
              <a:off x="4211960" y="2708920"/>
              <a:ext cx="1512168" cy="216024"/>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7" name="上下箭头 36"/>
            <p:cNvSpPr/>
            <p:nvPr/>
          </p:nvSpPr>
          <p:spPr>
            <a:xfrm flipH="1">
              <a:off x="6876256" y="3501008"/>
              <a:ext cx="189734" cy="936104"/>
            </a:xfrm>
            <a:prstGeom prst="up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8" name="左右箭头 37"/>
            <p:cNvSpPr/>
            <p:nvPr/>
          </p:nvSpPr>
          <p:spPr>
            <a:xfrm rot="2422326">
              <a:off x="3927716" y="4066368"/>
              <a:ext cx="1224136" cy="216024"/>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9" name="TextBox 38"/>
            <p:cNvSpPr txBox="1"/>
            <p:nvPr/>
          </p:nvSpPr>
          <p:spPr>
            <a:xfrm>
              <a:off x="3707904" y="2267580"/>
              <a:ext cx="2339102" cy="369332"/>
            </a:xfrm>
            <a:prstGeom prst="rect">
              <a:avLst/>
            </a:prstGeom>
            <a:noFill/>
          </p:spPr>
          <p:txBody>
            <a:bodyPr wrap="none" rtlCol="0">
              <a:spAutoFit/>
            </a:bodyPr>
            <a:lstStyle/>
            <a:p>
              <a:r>
                <a:rPr lang="en-US" altLang="zh-CN" dirty="0" smtClean="0">
                  <a:latin typeface="Arial Unicode MS" pitchFamily="34" charset="-122"/>
                  <a:ea typeface="微软雅黑" pitchFamily="34" charset="-122"/>
                </a:rPr>
                <a:t>Metadata Operations</a:t>
              </a:r>
              <a:endParaRPr lang="zh-CN" altLang="en-US" dirty="0" smtClean="0">
                <a:latin typeface="Arial Unicode MS" pitchFamily="34" charset="-122"/>
                <a:ea typeface="微软雅黑" pitchFamily="34" charset="-122"/>
              </a:endParaRPr>
            </a:p>
          </p:txBody>
        </p:sp>
        <p:sp>
          <p:nvSpPr>
            <p:cNvPr id="40" name="TextBox 39"/>
            <p:cNvSpPr txBox="1"/>
            <p:nvPr/>
          </p:nvSpPr>
          <p:spPr>
            <a:xfrm>
              <a:off x="4427984" y="3789040"/>
              <a:ext cx="928459" cy="369332"/>
            </a:xfrm>
            <a:prstGeom prst="rect">
              <a:avLst/>
            </a:prstGeom>
            <a:noFill/>
          </p:spPr>
          <p:txBody>
            <a:bodyPr wrap="none" rtlCol="0">
              <a:spAutoFit/>
            </a:bodyPr>
            <a:lstStyle/>
            <a:p>
              <a:r>
                <a:rPr lang="en-US" altLang="zh-CN" dirty="0" smtClean="0">
                  <a:latin typeface="Arial Unicode MS" pitchFamily="34" charset="-122"/>
                  <a:ea typeface="微软雅黑" pitchFamily="34" charset="-122"/>
                </a:rPr>
                <a:t>File I/O</a:t>
              </a:r>
              <a:endParaRPr lang="zh-CN" altLang="en-US" dirty="0" smtClean="0">
                <a:latin typeface="Arial Unicode MS" pitchFamily="34" charset="-122"/>
                <a:ea typeface="微软雅黑" pitchFamily="34" charset="-122"/>
              </a:endParaRPr>
            </a:p>
          </p:txBody>
        </p:sp>
        <p:sp>
          <p:nvSpPr>
            <p:cNvPr id="41" name="TextBox 40"/>
            <p:cNvSpPr txBox="1"/>
            <p:nvPr/>
          </p:nvSpPr>
          <p:spPr>
            <a:xfrm>
              <a:off x="7236296" y="3645024"/>
              <a:ext cx="1146468" cy="923330"/>
            </a:xfrm>
            <a:prstGeom prst="rect">
              <a:avLst/>
            </a:prstGeom>
            <a:noFill/>
          </p:spPr>
          <p:txBody>
            <a:bodyPr wrap="none" rtlCol="0">
              <a:spAutoFit/>
            </a:bodyPr>
            <a:lstStyle/>
            <a:p>
              <a:r>
                <a:rPr lang="en-US" altLang="zh-CN" dirty="0" smtClean="0">
                  <a:latin typeface="Arial Unicode MS" pitchFamily="34" charset="-122"/>
                  <a:ea typeface="微软雅黑" pitchFamily="34" charset="-122"/>
                </a:rPr>
                <a:t>Metadata</a:t>
              </a:r>
            </a:p>
            <a:p>
              <a:r>
                <a:rPr lang="en-US" altLang="zh-CN" dirty="0" smtClean="0">
                  <a:latin typeface="Arial Unicode MS" pitchFamily="34" charset="-122"/>
                  <a:ea typeface="微软雅黑" pitchFamily="34" charset="-122"/>
                </a:rPr>
                <a:t>Storage</a:t>
              </a:r>
            </a:p>
            <a:p>
              <a:endParaRPr lang="zh-CN" altLang="en-US" dirty="0" smtClean="0">
                <a:latin typeface="Arial Unicode MS"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Ceph</a:t>
            </a:r>
            <a:r>
              <a:rPr lang="en-US" altLang="zh-CN" dirty="0" smtClean="0"/>
              <a:t> Client</a:t>
            </a:r>
            <a:endParaRPr lang="zh-CN" altLang="en-US" dirty="0"/>
          </a:p>
        </p:txBody>
      </p:sp>
      <p:graphicFrame>
        <p:nvGraphicFramePr>
          <p:cNvPr id="8" name="内容占位符 7"/>
          <p:cNvGraphicFramePr>
            <a:graphicFrameLocks noGrp="1"/>
          </p:cNvGraphicFramePr>
          <p:nvPr>
            <p:ph idx="1"/>
          </p:nvPr>
        </p:nvGraphicFramePr>
        <p:xfrm>
          <a:off x="-828600" y="1340768"/>
          <a:ext cx="3923928"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1"/>
          </p:nvPr>
        </p:nvSpPr>
        <p:spPr/>
        <p:txBody>
          <a:bodyPr/>
          <a:lstStyle/>
          <a:p>
            <a:fld id="{B2F698B1-ED98-4F20-9C99-D61A85CC2248}" type="datetime1">
              <a:rPr lang="zh-CN" altLang="en-US" smtClean="0"/>
              <a:pPr/>
              <a:t>2013-8-7</a:t>
            </a:fld>
            <a:endParaRPr lang="zh-CN" altLang="en-US" dirty="0"/>
          </a:p>
        </p:txBody>
      </p:sp>
      <p:sp>
        <p:nvSpPr>
          <p:cNvPr id="5" name="灯片编号占位符 4"/>
          <p:cNvSpPr>
            <a:spLocks noGrp="1"/>
          </p:cNvSpPr>
          <p:nvPr>
            <p:ph type="sldNum" sz="quarter" idx="12"/>
          </p:nvPr>
        </p:nvSpPr>
        <p:spPr/>
        <p:txBody>
          <a:bodyPr/>
          <a:lstStyle/>
          <a:p>
            <a:r>
              <a:rPr lang="zh-CN" altLang="en-US" smtClean="0"/>
              <a:t>第</a:t>
            </a:r>
            <a:fld id="{F160F577-A68D-4E65-A635-491FD4106024}" type="slidenum">
              <a:rPr lang="zh-CN" altLang="en-US" smtClean="0"/>
              <a:pPr/>
              <a:t>16</a:t>
            </a:fld>
            <a:r>
              <a:rPr lang="zh-CN" altLang="en-US" smtClean="0"/>
              <a:t>页</a:t>
            </a:r>
            <a:endParaRPr lang="zh-CN" altLang="en-US" dirty="0"/>
          </a:p>
        </p:txBody>
      </p:sp>
      <p:grpSp>
        <p:nvGrpSpPr>
          <p:cNvPr id="58" name="组合 57"/>
          <p:cNvGrpSpPr/>
          <p:nvPr/>
        </p:nvGrpSpPr>
        <p:grpSpPr>
          <a:xfrm>
            <a:off x="1979712" y="1268760"/>
            <a:ext cx="7056784" cy="4752528"/>
            <a:chOff x="1979712" y="1268760"/>
            <a:chExt cx="7056784" cy="4752528"/>
          </a:xfrm>
        </p:grpSpPr>
        <p:sp>
          <p:nvSpPr>
            <p:cNvPr id="26" name="矩形 25"/>
            <p:cNvSpPr/>
            <p:nvPr/>
          </p:nvSpPr>
          <p:spPr>
            <a:xfrm>
              <a:off x="5652120" y="5229200"/>
              <a:ext cx="3384376" cy="7920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9" name="矩形 8"/>
            <p:cNvSpPr/>
            <p:nvPr/>
          </p:nvSpPr>
          <p:spPr>
            <a:xfrm>
              <a:off x="3635896" y="2204864"/>
              <a:ext cx="4032448" cy="72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0" name="矩形 9"/>
            <p:cNvSpPr/>
            <p:nvPr/>
          </p:nvSpPr>
          <p:spPr>
            <a:xfrm>
              <a:off x="5220072" y="2204864"/>
              <a:ext cx="2448272"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t>VFS</a:t>
              </a:r>
              <a:endParaRPr lang="zh-CN" altLang="en-US" dirty="0"/>
            </a:p>
          </p:txBody>
        </p:sp>
        <p:sp>
          <p:nvSpPr>
            <p:cNvPr id="11" name="矩形 10"/>
            <p:cNvSpPr/>
            <p:nvPr/>
          </p:nvSpPr>
          <p:spPr>
            <a:xfrm>
              <a:off x="6012160" y="2564904"/>
              <a:ext cx="1656184" cy="36004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smtClean="0"/>
                <a:t>ceph</a:t>
              </a:r>
              <a:endParaRPr lang="zh-CN" altLang="en-US" dirty="0"/>
            </a:p>
          </p:txBody>
        </p:sp>
        <p:sp>
          <p:nvSpPr>
            <p:cNvPr id="12" name="TextBox 11"/>
            <p:cNvSpPr txBox="1"/>
            <p:nvPr/>
          </p:nvSpPr>
          <p:spPr>
            <a:xfrm>
              <a:off x="3635896" y="2483604"/>
              <a:ext cx="1428596" cy="369332"/>
            </a:xfrm>
            <a:prstGeom prst="rect">
              <a:avLst/>
            </a:prstGeom>
            <a:noFill/>
          </p:spPr>
          <p:txBody>
            <a:bodyPr wrap="none" rtlCol="0">
              <a:spAutoFit/>
            </a:bodyPr>
            <a:lstStyle/>
            <a:p>
              <a:r>
                <a:rPr lang="en-US" altLang="zh-CN" dirty="0" smtClean="0">
                  <a:latin typeface="Arial Unicode MS" pitchFamily="34" charset="-122"/>
                  <a:ea typeface="微软雅黑" pitchFamily="34" charset="-122"/>
                </a:rPr>
                <a:t>Linux kernel</a:t>
              </a:r>
              <a:endParaRPr lang="zh-CN" altLang="en-US" dirty="0" smtClean="0">
                <a:latin typeface="Arial Unicode MS" pitchFamily="34" charset="-122"/>
                <a:ea typeface="微软雅黑" pitchFamily="34" charset="-122"/>
              </a:endParaRPr>
            </a:p>
          </p:txBody>
        </p:sp>
        <p:sp>
          <p:nvSpPr>
            <p:cNvPr id="13" name="矩形 12"/>
            <p:cNvSpPr/>
            <p:nvPr/>
          </p:nvSpPr>
          <p:spPr>
            <a:xfrm>
              <a:off x="4788024" y="1772816"/>
              <a:ext cx="2880320"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POSIX</a:t>
              </a:r>
              <a:endParaRPr lang="zh-CN" altLang="en-US" dirty="0"/>
            </a:p>
          </p:txBody>
        </p:sp>
        <p:sp>
          <p:nvSpPr>
            <p:cNvPr id="14" name="矩形 13"/>
            <p:cNvSpPr/>
            <p:nvPr/>
          </p:nvSpPr>
          <p:spPr>
            <a:xfrm>
              <a:off x="4788024" y="1268760"/>
              <a:ext cx="2880320" cy="5040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Applications /users</a:t>
              </a:r>
              <a:endParaRPr lang="zh-CN" altLang="en-US" dirty="0"/>
            </a:p>
          </p:txBody>
        </p:sp>
        <p:sp>
          <p:nvSpPr>
            <p:cNvPr id="15" name="矩形 14"/>
            <p:cNvSpPr/>
            <p:nvPr/>
          </p:nvSpPr>
          <p:spPr>
            <a:xfrm>
              <a:off x="3635896" y="1268760"/>
              <a:ext cx="115212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User Space</a:t>
              </a:r>
              <a:endParaRPr lang="zh-CN" altLang="en-US" dirty="0"/>
            </a:p>
          </p:txBody>
        </p:sp>
        <p:sp>
          <p:nvSpPr>
            <p:cNvPr id="16" name="矩形 15"/>
            <p:cNvSpPr/>
            <p:nvPr/>
          </p:nvSpPr>
          <p:spPr>
            <a:xfrm>
              <a:off x="3419872" y="3356992"/>
              <a:ext cx="3240360" cy="4320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err="1" smtClean="0"/>
                <a:t>Cmds</a:t>
              </a:r>
              <a:r>
                <a:rPr lang="en-US" altLang="zh-CN" dirty="0" smtClean="0"/>
                <a:t>(</a:t>
              </a:r>
              <a:r>
                <a:rPr lang="en-US" altLang="zh-CN" dirty="0" err="1" smtClean="0"/>
                <a:t>ceph</a:t>
              </a:r>
              <a:r>
                <a:rPr lang="en-US" altLang="zh-CN" dirty="0" smtClean="0"/>
                <a:t> metadata daemon)</a:t>
              </a:r>
              <a:endParaRPr lang="zh-CN" altLang="en-US" dirty="0"/>
            </a:p>
          </p:txBody>
        </p:sp>
        <p:sp>
          <p:nvSpPr>
            <p:cNvPr id="17" name="矩形 16"/>
            <p:cNvSpPr/>
            <p:nvPr/>
          </p:nvSpPr>
          <p:spPr>
            <a:xfrm>
              <a:off x="3419872" y="3789040"/>
              <a:ext cx="3240360" cy="3600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DRAM cache</a:t>
              </a:r>
              <a:endParaRPr lang="zh-CN" altLang="en-US" dirty="0"/>
            </a:p>
          </p:txBody>
        </p:sp>
        <p:sp>
          <p:nvSpPr>
            <p:cNvPr id="18" name="矩形 17"/>
            <p:cNvSpPr/>
            <p:nvPr/>
          </p:nvSpPr>
          <p:spPr>
            <a:xfrm>
              <a:off x="1979712" y="4869160"/>
              <a:ext cx="3240360" cy="36004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err="1" smtClean="0"/>
                <a:t>Cmon</a:t>
              </a:r>
              <a:r>
                <a:rPr lang="en-US" altLang="zh-CN" dirty="0" smtClean="0"/>
                <a:t> (</a:t>
              </a:r>
              <a:r>
                <a:rPr lang="en-US" altLang="zh-CN" dirty="0" err="1" smtClean="0"/>
                <a:t>ceph</a:t>
              </a:r>
              <a:r>
                <a:rPr lang="en-US" altLang="zh-CN" dirty="0" smtClean="0"/>
                <a:t> monitor)</a:t>
              </a:r>
              <a:endParaRPr lang="zh-CN" altLang="en-US" dirty="0"/>
            </a:p>
          </p:txBody>
        </p:sp>
        <p:sp>
          <p:nvSpPr>
            <p:cNvPr id="19" name="圆柱形 18"/>
            <p:cNvSpPr/>
            <p:nvPr/>
          </p:nvSpPr>
          <p:spPr>
            <a:xfrm>
              <a:off x="5724128" y="5373216"/>
              <a:ext cx="755576"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23" name="圆柱形 22"/>
            <p:cNvSpPr/>
            <p:nvPr/>
          </p:nvSpPr>
          <p:spPr>
            <a:xfrm>
              <a:off x="6516216" y="5373216"/>
              <a:ext cx="755576"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24" name="圆柱形 23"/>
            <p:cNvSpPr/>
            <p:nvPr/>
          </p:nvSpPr>
          <p:spPr>
            <a:xfrm>
              <a:off x="7344816" y="5373216"/>
              <a:ext cx="755576"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25" name="圆柱形 24"/>
            <p:cNvSpPr/>
            <p:nvPr/>
          </p:nvSpPr>
          <p:spPr>
            <a:xfrm>
              <a:off x="8208912" y="5373216"/>
              <a:ext cx="755576"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27" name="矩形 26"/>
            <p:cNvSpPr/>
            <p:nvPr/>
          </p:nvSpPr>
          <p:spPr>
            <a:xfrm>
              <a:off x="5652120" y="4581128"/>
              <a:ext cx="3384376" cy="6480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smtClean="0"/>
                <a:t>Cosd</a:t>
              </a:r>
              <a:r>
                <a:rPr lang="en-US" altLang="zh-CN" dirty="0" smtClean="0"/>
                <a:t>(</a:t>
              </a:r>
              <a:r>
                <a:rPr lang="en-US" altLang="zh-CN" dirty="0" err="1" smtClean="0"/>
                <a:t>ceph</a:t>
              </a:r>
              <a:r>
                <a:rPr lang="en-US" altLang="zh-CN" dirty="0" smtClean="0"/>
                <a:t> object storage daemon)</a:t>
              </a:r>
            </a:p>
            <a:p>
              <a:pPr algn="ctr"/>
              <a:r>
                <a:rPr lang="en-US" altLang="zh-CN" dirty="0" smtClean="0"/>
                <a:t>BTRFS/EBOFS/……</a:t>
              </a:r>
              <a:endParaRPr lang="zh-CN" altLang="en-US" dirty="0"/>
            </a:p>
          </p:txBody>
        </p:sp>
        <p:cxnSp>
          <p:nvCxnSpPr>
            <p:cNvPr id="29" name="直接箭头连接符 28"/>
            <p:cNvCxnSpPr/>
            <p:nvPr/>
          </p:nvCxnSpPr>
          <p:spPr>
            <a:xfrm>
              <a:off x="6372200" y="2780928"/>
              <a:ext cx="0" cy="792088"/>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7308304" y="2780928"/>
              <a:ext cx="0" cy="2088232"/>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6372200" y="4077072"/>
              <a:ext cx="0" cy="720080"/>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4067944" y="4077072"/>
              <a:ext cx="0" cy="1008112"/>
            </a:xfrm>
            <a:prstGeom prst="straightConnector1">
              <a:avLst/>
            </a:prstGeom>
            <a:ln w="47625">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4788024" y="4365104"/>
              <a:ext cx="0" cy="648072"/>
            </a:xfrm>
            <a:prstGeom prst="straightConnector1">
              <a:avLst/>
            </a:prstGeom>
            <a:ln w="47625">
              <a:headEnd type="none"/>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a:off x="6084168" y="4365104"/>
              <a:ext cx="0" cy="432048"/>
            </a:xfrm>
            <a:prstGeom prst="straightConnector1">
              <a:avLst/>
            </a:prstGeom>
            <a:ln w="47625">
              <a:headEnd type="none"/>
              <a:tailEnd type="arrow"/>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788024" y="4365104"/>
              <a:ext cx="1296144" cy="0"/>
            </a:xfrm>
            <a:prstGeom prst="line">
              <a:avLst/>
            </a:prstGeom>
            <a:ln w="47625">
              <a:headEnd type="none"/>
              <a:tailEnd type="non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364088" y="2564904"/>
              <a:ext cx="648072"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fuse</a:t>
              </a:r>
              <a:endParaRPr lang="zh-CN" altLang="en-US" dirty="0"/>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Ceph</a:t>
            </a:r>
            <a:r>
              <a:rPr lang="en-US" altLang="zh-CN" dirty="0" smtClean="0"/>
              <a:t> Metadata servers</a:t>
            </a:r>
            <a:endParaRPr lang="zh-CN" altLang="en-US" dirty="0"/>
          </a:p>
        </p:txBody>
      </p:sp>
      <p:graphicFrame>
        <p:nvGraphicFramePr>
          <p:cNvPr id="8" name="内容占位符 7"/>
          <p:cNvGraphicFramePr>
            <a:graphicFrameLocks noGrp="1"/>
          </p:cNvGraphicFramePr>
          <p:nvPr>
            <p:ph idx="1"/>
          </p:nvPr>
        </p:nvGraphicFramePr>
        <p:xfrm>
          <a:off x="539552" y="1268760"/>
          <a:ext cx="8064896" cy="2016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1"/>
          </p:nvPr>
        </p:nvSpPr>
        <p:spPr/>
        <p:txBody>
          <a:bodyPr/>
          <a:lstStyle/>
          <a:p>
            <a:fld id="{B2F698B1-ED98-4F20-9C99-D61A85CC2248}" type="datetime1">
              <a:rPr lang="zh-CN" altLang="en-US" smtClean="0"/>
              <a:pPr/>
              <a:t>2013-8-7</a:t>
            </a:fld>
            <a:endParaRPr lang="zh-CN" altLang="en-US" dirty="0"/>
          </a:p>
        </p:txBody>
      </p:sp>
      <p:sp>
        <p:nvSpPr>
          <p:cNvPr id="5" name="灯片编号占位符 4"/>
          <p:cNvSpPr>
            <a:spLocks noGrp="1"/>
          </p:cNvSpPr>
          <p:nvPr>
            <p:ph type="sldNum" sz="quarter" idx="12"/>
          </p:nvPr>
        </p:nvSpPr>
        <p:spPr/>
        <p:txBody>
          <a:bodyPr/>
          <a:lstStyle/>
          <a:p>
            <a:r>
              <a:rPr lang="zh-CN" altLang="en-US" smtClean="0"/>
              <a:t>第</a:t>
            </a:r>
            <a:fld id="{F160F577-A68D-4E65-A635-491FD4106024}" type="slidenum">
              <a:rPr lang="zh-CN" altLang="en-US" smtClean="0"/>
              <a:pPr/>
              <a:t>17</a:t>
            </a:fld>
            <a:r>
              <a:rPr lang="zh-CN" altLang="en-US" smtClean="0"/>
              <a:t>页</a:t>
            </a:r>
            <a:endParaRPr lang="zh-CN" altLang="en-US" dirty="0"/>
          </a:p>
        </p:txBody>
      </p:sp>
      <p:grpSp>
        <p:nvGrpSpPr>
          <p:cNvPr id="87" name="组合 86"/>
          <p:cNvGrpSpPr/>
          <p:nvPr/>
        </p:nvGrpSpPr>
        <p:grpSpPr>
          <a:xfrm>
            <a:off x="1907705" y="3356992"/>
            <a:ext cx="5472607" cy="2952328"/>
            <a:chOff x="1907705" y="3356992"/>
            <a:chExt cx="5472607" cy="2952328"/>
          </a:xfrm>
        </p:grpSpPr>
        <p:sp>
          <p:nvSpPr>
            <p:cNvPr id="86" name="矩形 85"/>
            <p:cNvSpPr/>
            <p:nvPr/>
          </p:nvSpPr>
          <p:spPr>
            <a:xfrm>
              <a:off x="4427984" y="3356992"/>
              <a:ext cx="2952328" cy="151216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grpSp>
          <p:nvGrpSpPr>
            <p:cNvPr id="15" name="组合 39"/>
            <p:cNvGrpSpPr/>
            <p:nvPr/>
          </p:nvGrpSpPr>
          <p:grpSpPr>
            <a:xfrm>
              <a:off x="4709211" y="3708460"/>
              <a:ext cx="2239054" cy="564812"/>
              <a:chOff x="5364088" y="2132856"/>
              <a:chExt cx="2952328" cy="880864"/>
            </a:xfrm>
          </p:grpSpPr>
          <p:sp>
            <p:nvSpPr>
              <p:cNvPr id="79" name="立方体 78"/>
              <p:cNvSpPr/>
              <p:nvPr/>
            </p:nvSpPr>
            <p:spPr>
              <a:xfrm>
                <a:off x="5364088" y="2132856"/>
                <a:ext cx="792088" cy="576064"/>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80" name="立方体 7"/>
              <p:cNvSpPr/>
              <p:nvPr/>
            </p:nvSpPr>
            <p:spPr>
              <a:xfrm>
                <a:off x="6228184" y="2132856"/>
                <a:ext cx="792088" cy="576064"/>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81" name="立方体 8"/>
              <p:cNvSpPr/>
              <p:nvPr/>
            </p:nvSpPr>
            <p:spPr>
              <a:xfrm>
                <a:off x="5668888" y="2437656"/>
                <a:ext cx="792088" cy="576064"/>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82" name="立方体 81"/>
              <p:cNvSpPr/>
              <p:nvPr/>
            </p:nvSpPr>
            <p:spPr>
              <a:xfrm>
                <a:off x="7092280" y="2132856"/>
                <a:ext cx="792088" cy="576064"/>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83" name="立方体 82"/>
              <p:cNvSpPr/>
              <p:nvPr/>
            </p:nvSpPr>
            <p:spPr>
              <a:xfrm>
                <a:off x="7524328" y="2420888"/>
                <a:ext cx="792088" cy="576064"/>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84" name="立方体 83"/>
              <p:cNvSpPr/>
              <p:nvPr/>
            </p:nvSpPr>
            <p:spPr>
              <a:xfrm>
                <a:off x="6660232" y="2420888"/>
                <a:ext cx="792088" cy="576064"/>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grpSp>
          <p:nvGrpSpPr>
            <p:cNvPr id="16" name="组合 40"/>
            <p:cNvGrpSpPr/>
            <p:nvPr/>
          </p:nvGrpSpPr>
          <p:grpSpPr>
            <a:xfrm>
              <a:off x="4061064" y="5436428"/>
              <a:ext cx="2533666" cy="872892"/>
              <a:chOff x="5364088" y="3933056"/>
              <a:chExt cx="3384376" cy="1584176"/>
            </a:xfrm>
          </p:grpSpPr>
          <p:sp>
            <p:nvSpPr>
              <p:cNvPr id="64" name="圆柱形 63"/>
              <p:cNvSpPr/>
              <p:nvPr/>
            </p:nvSpPr>
            <p:spPr>
              <a:xfrm>
                <a:off x="5364088" y="3933056"/>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柱形 64"/>
              <p:cNvSpPr/>
              <p:nvPr/>
            </p:nvSpPr>
            <p:spPr>
              <a:xfrm>
                <a:off x="6012160" y="3933056"/>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柱形 65"/>
              <p:cNvSpPr/>
              <p:nvPr/>
            </p:nvSpPr>
            <p:spPr>
              <a:xfrm>
                <a:off x="6660232" y="3933056"/>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柱形 66"/>
              <p:cNvSpPr/>
              <p:nvPr/>
            </p:nvSpPr>
            <p:spPr>
              <a:xfrm>
                <a:off x="7308304" y="3933056"/>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柱形 67"/>
              <p:cNvSpPr/>
              <p:nvPr/>
            </p:nvSpPr>
            <p:spPr>
              <a:xfrm>
                <a:off x="7956376" y="3933056"/>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柱形 68"/>
              <p:cNvSpPr/>
              <p:nvPr/>
            </p:nvSpPr>
            <p:spPr>
              <a:xfrm>
                <a:off x="5516488" y="4365104"/>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柱形 69"/>
              <p:cNvSpPr/>
              <p:nvPr/>
            </p:nvSpPr>
            <p:spPr>
              <a:xfrm>
                <a:off x="6164560" y="4365104"/>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柱形 70"/>
              <p:cNvSpPr/>
              <p:nvPr/>
            </p:nvSpPr>
            <p:spPr>
              <a:xfrm>
                <a:off x="6812632" y="4365104"/>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柱形 71"/>
              <p:cNvSpPr/>
              <p:nvPr/>
            </p:nvSpPr>
            <p:spPr>
              <a:xfrm>
                <a:off x="7460704" y="4365104"/>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柱形 72"/>
              <p:cNvSpPr/>
              <p:nvPr/>
            </p:nvSpPr>
            <p:spPr>
              <a:xfrm>
                <a:off x="8108776" y="4365104"/>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圆柱形 73"/>
              <p:cNvSpPr/>
              <p:nvPr/>
            </p:nvSpPr>
            <p:spPr>
              <a:xfrm>
                <a:off x="5652120" y="4869160"/>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圆柱形 74"/>
              <p:cNvSpPr/>
              <p:nvPr/>
            </p:nvSpPr>
            <p:spPr>
              <a:xfrm>
                <a:off x="6300192" y="4869160"/>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柱形 75"/>
              <p:cNvSpPr/>
              <p:nvPr/>
            </p:nvSpPr>
            <p:spPr>
              <a:xfrm>
                <a:off x="6948264" y="4869160"/>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柱形 76"/>
              <p:cNvSpPr/>
              <p:nvPr/>
            </p:nvSpPr>
            <p:spPr>
              <a:xfrm>
                <a:off x="7596336" y="4869160"/>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柱形 77"/>
              <p:cNvSpPr/>
              <p:nvPr/>
            </p:nvSpPr>
            <p:spPr>
              <a:xfrm>
                <a:off x="8244408" y="4869160"/>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3" name="Picture 2" descr="C:\Users\360BUY\AppData\Local\Microsoft\Windows\Temporary Internet Files\Content.IE5\9BJHJMBA\MC900423171[1].wmf"/>
            <p:cNvPicPr>
              <a:picLocks noChangeAspect="1" noChangeArrowheads="1"/>
            </p:cNvPicPr>
            <p:nvPr/>
          </p:nvPicPr>
          <p:blipFill>
            <a:blip r:embed="rId7" cstate="print"/>
            <a:srcRect/>
            <a:stretch>
              <a:fillRect/>
            </a:stretch>
          </p:blipFill>
          <p:spPr bwMode="auto">
            <a:xfrm>
              <a:off x="1907705" y="4053561"/>
              <a:ext cx="327346" cy="287541"/>
            </a:xfrm>
            <a:prstGeom prst="rect">
              <a:avLst/>
            </a:prstGeom>
            <a:noFill/>
          </p:spPr>
        </p:pic>
        <p:sp>
          <p:nvSpPr>
            <p:cNvPr id="35" name="TextBox 34"/>
            <p:cNvSpPr txBox="1"/>
            <p:nvPr/>
          </p:nvSpPr>
          <p:spPr>
            <a:xfrm>
              <a:off x="4947077" y="3356992"/>
              <a:ext cx="1588731" cy="263359"/>
            </a:xfrm>
            <a:prstGeom prst="rect">
              <a:avLst/>
            </a:prstGeom>
            <a:noFill/>
          </p:spPr>
          <p:txBody>
            <a:bodyPr wrap="none" rtlCol="0">
              <a:spAutoFit/>
            </a:bodyPr>
            <a:lstStyle/>
            <a:p>
              <a:r>
                <a:rPr lang="en-US" altLang="zh-CN" dirty="0" smtClean="0">
                  <a:latin typeface="Arial Unicode MS" pitchFamily="34" charset="-122"/>
                  <a:ea typeface="微软雅黑" pitchFamily="34" charset="-122"/>
                </a:rPr>
                <a:t>Metadata Cluster</a:t>
              </a:r>
              <a:endParaRPr lang="zh-CN" altLang="en-US" dirty="0" smtClean="0">
                <a:latin typeface="Arial Unicode MS" pitchFamily="34" charset="-122"/>
                <a:ea typeface="微软雅黑" pitchFamily="34" charset="-122"/>
              </a:endParaRPr>
            </a:p>
          </p:txBody>
        </p:sp>
        <p:sp>
          <p:nvSpPr>
            <p:cNvPr id="36" name="TextBox 35"/>
            <p:cNvSpPr txBox="1"/>
            <p:nvPr/>
          </p:nvSpPr>
          <p:spPr>
            <a:xfrm>
              <a:off x="4178908" y="5121723"/>
              <a:ext cx="2060943" cy="263359"/>
            </a:xfrm>
            <a:prstGeom prst="rect">
              <a:avLst/>
            </a:prstGeom>
            <a:noFill/>
          </p:spPr>
          <p:txBody>
            <a:bodyPr wrap="none" rtlCol="0">
              <a:spAutoFit/>
            </a:bodyPr>
            <a:lstStyle/>
            <a:p>
              <a:r>
                <a:rPr lang="en-US" altLang="zh-CN" dirty="0" smtClean="0">
                  <a:latin typeface="Arial Unicode MS" pitchFamily="34" charset="-122"/>
                  <a:ea typeface="微软雅黑" pitchFamily="34" charset="-122"/>
                </a:rPr>
                <a:t>Object Storage Cluster</a:t>
              </a:r>
              <a:endParaRPr lang="zh-CN" altLang="en-US" dirty="0" smtClean="0">
                <a:latin typeface="Arial Unicode MS" pitchFamily="34" charset="-122"/>
                <a:ea typeface="微软雅黑" pitchFamily="34" charset="-122"/>
              </a:endParaRPr>
            </a:p>
          </p:txBody>
        </p:sp>
        <p:sp>
          <p:nvSpPr>
            <p:cNvPr id="37" name="左右箭头 36"/>
            <p:cNvSpPr/>
            <p:nvPr/>
          </p:nvSpPr>
          <p:spPr>
            <a:xfrm>
              <a:off x="2676914" y="3844684"/>
              <a:ext cx="1237372" cy="154040"/>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8" name="上下箭头 37"/>
            <p:cNvSpPr/>
            <p:nvPr/>
          </p:nvSpPr>
          <p:spPr>
            <a:xfrm flipH="1">
              <a:off x="5416281" y="4409496"/>
              <a:ext cx="155255" cy="667505"/>
            </a:xfrm>
            <a:prstGeom prst="up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9" name="左右箭头 38"/>
            <p:cNvSpPr/>
            <p:nvPr/>
          </p:nvSpPr>
          <p:spPr>
            <a:xfrm rot="2422326">
              <a:off x="2494924" y="4804190"/>
              <a:ext cx="1378521" cy="175289"/>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0" name="TextBox 39"/>
            <p:cNvSpPr txBox="1"/>
            <p:nvPr/>
          </p:nvSpPr>
          <p:spPr>
            <a:xfrm>
              <a:off x="2162041" y="3529979"/>
              <a:ext cx="1914033" cy="263359"/>
            </a:xfrm>
            <a:prstGeom prst="rect">
              <a:avLst/>
            </a:prstGeom>
            <a:noFill/>
          </p:spPr>
          <p:txBody>
            <a:bodyPr wrap="none" rtlCol="0">
              <a:spAutoFit/>
            </a:bodyPr>
            <a:lstStyle/>
            <a:p>
              <a:r>
                <a:rPr lang="en-US" altLang="zh-CN" dirty="0" smtClean="0">
                  <a:latin typeface="Arial Unicode MS" pitchFamily="34" charset="-122"/>
                  <a:ea typeface="微软雅黑" pitchFamily="34" charset="-122"/>
                </a:rPr>
                <a:t>Metadata Operations</a:t>
              </a:r>
              <a:endParaRPr lang="zh-CN" altLang="en-US" dirty="0" smtClean="0">
                <a:latin typeface="Arial Unicode MS" pitchFamily="34" charset="-122"/>
                <a:ea typeface="微软雅黑" pitchFamily="34" charset="-122"/>
              </a:endParaRPr>
            </a:p>
          </p:txBody>
        </p:sp>
        <p:sp>
          <p:nvSpPr>
            <p:cNvPr id="41" name="TextBox 40"/>
            <p:cNvSpPr txBox="1"/>
            <p:nvPr/>
          </p:nvSpPr>
          <p:spPr>
            <a:xfrm>
              <a:off x="3038164" y="4481688"/>
              <a:ext cx="759737" cy="263359"/>
            </a:xfrm>
            <a:prstGeom prst="rect">
              <a:avLst/>
            </a:prstGeom>
            <a:noFill/>
          </p:spPr>
          <p:txBody>
            <a:bodyPr wrap="none" rtlCol="0">
              <a:spAutoFit/>
            </a:bodyPr>
            <a:lstStyle/>
            <a:p>
              <a:r>
                <a:rPr lang="en-US" altLang="zh-CN" dirty="0" smtClean="0">
                  <a:latin typeface="Arial Unicode MS" pitchFamily="34" charset="-122"/>
                  <a:ea typeface="微软雅黑" pitchFamily="34" charset="-122"/>
                </a:rPr>
                <a:t>File I/O</a:t>
              </a:r>
              <a:endParaRPr lang="zh-CN" altLang="en-US" dirty="0" smtClean="0">
                <a:latin typeface="Arial Unicode MS" pitchFamily="34" charset="-122"/>
                <a:ea typeface="微软雅黑" pitchFamily="34" charset="-122"/>
              </a:endParaRPr>
            </a:p>
          </p:txBody>
        </p:sp>
        <p:sp>
          <p:nvSpPr>
            <p:cNvPr id="42" name="TextBox 41"/>
            <p:cNvSpPr txBox="1"/>
            <p:nvPr/>
          </p:nvSpPr>
          <p:spPr>
            <a:xfrm>
              <a:off x="5710893" y="4512189"/>
              <a:ext cx="938129" cy="658397"/>
            </a:xfrm>
            <a:prstGeom prst="rect">
              <a:avLst/>
            </a:prstGeom>
            <a:noFill/>
          </p:spPr>
          <p:txBody>
            <a:bodyPr wrap="none" rtlCol="0">
              <a:spAutoFit/>
            </a:bodyPr>
            <a:lstStyle/>
            <a:p>
              <a:r>
                <a:rPr lang="en-US" altLang="zh-CN" dirty="0" smtClean="0">
                  <a:latin typeface="Arial Unicode MS" pitchFamily="34" charset="-122"/>
                  <a:ea typeface="微软雅黑" pitchFamily="34" charset="-122"/>
                </a:rPr>
                <a:t>Metadata</a:t>
              </a:r>
            </a:p>
            <a:p>
              <a:r>
                <a:rPr lang="en-US" altLang="zh-CN" dirty="0" smtClean="0">
                  <a:latin typeface="Arial Unicode MS" pitchFamily="34" charset="-122"/>
                  <a:ea typeface="微软雅黑" pitchFamily="34" charset="-122"/>
                </a:rPr>
                <a:t>Storage</a:t>
              </a:r>
            </a:p>
            <a:p>
              <a:endParaRPr lang="zh-CN" altLang="en-US" dirty="0" smtClean="0">
                <a:latin typeface="Arial Unicode MS"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2" cstate="print"/>
          <a:srcRect/>
          <a:stretch>
            <a:fillRect/>
          </a:stretch>
        </p:blipFill>
        <p:spPr bwMode="auto">
          <a:xfrm>
            <a:off x="1367557" y="2636912"/>
            <a:ext cx="6300787" cy="2276475"/>
          </a:xfrm>
          <a:prstGeom prst="rect">
            <a:avLst/>
          </a:prstGeom>
          <a:noFill/>
          <a:ln w="9525" algn="ctr">
            <a:noFill/>
            <a:miter lim="800000"/>
            <a:headEnd/>
            <a:tailEnd/>
          </a:ln>
        </p:spPr>
      </p:pic>
      <p:sp>
        <p:nvSpPr>
          <p:cNvPr id="2" name="标题 1"/>
          <p:cNvSpPr>
            <a:spLocks noGrp="1"/>
          </p:cNvSpPr>
          <p:nvPr>
            <p:ph type="title"/>
          </p:nvPr>
        </p:nvSpPr>
        <p:spPr/>
        <p:txBody>
          <a:bodyPr/>
          <a:lstStyle/>
          <a:p>
            <a:r>
              <a:rPr lang="en-US" altLang="zh-CN" dirty="0" err="1" smtClean="0"/>
              <a:t>Ceph</a:t>
            </a:r>
            <a:r>
              <a:rPr lang="en-US" altLang="zh-CN" dirty="0" smtClean="0"/>
              <a:t> Metadata Partition</a:t>
            </a:r>
            <a:endParaRPr lang="zh-CN" altLang="en-US" dirty="0"/>
          </a:p>
        </p:txBody>
      </p:sp>
      <p:graphicFrame>
        <p:nvGraphicFramePr>
          <p:cNvPr id="8" name="内容占位符 7"/>
          <p:cNvGraphicFramePr>
            <a:graphicFrameLocks noGrp="1"/>
          </p:cNvGraphicFramePr>
          <p:nvPr>
            <p:ph idx="1"/>
          </p:nvPr>
        </p:nvGraphicFramePr>
        <p:xfrm>
          <a:off x="611560" y="1340768"/>
          <a:ext cx="7992888" cy="18722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日期占位符 3"/>
          <p:cNvSpPr>
            <a:spLocks noGrp="1"/>
          </p:cNvSpPr>
          <p:nvPr>
            <p:ph type="dt" sz="half" idx="11"/>
          </p:nvPr>
        </p:nvSpPr>
        <p:spPr/>
        <p:txBody>
          <a:bodyPr/>
          <a:lstStyle/>
          <a:p>
            <a:fld id="{B2F698B1-ED98-4F20-9C99-D61A85CC2248}" type="datetime1">
              <a:rPr lang="zh-CN" altLang="en-US" smtClean="0"/>
              <a:pPr/>
              <a:t>2013-8-7</a:t>
            </a:fld>
            <a:endParaRPr lang="zh-CN" altLang="en-US" dirty="0"/>
          </a:p>
        </p:txBody>
      </p:sp>
      <p:sp>
        <p:nvSpPr>
          <p:cNvPr id="5" name="灯片编号占位符 4"/>
          <p:cNvSpPr>
            <a:spLocks noGrp="1"/>
          </p:cNvSpPr>
          <p:nvPr>
            <p:ph type="sldNum" sz="quarter" idx="12"/>
          </p:nvPr>
        </p:nvSpPr>
        <p:spPr/>
        <p:txBody>
          <a:bodyPr/>
          <a:lstStyle/>
          <a:p>
            <a:r>
              <a:rPr lang="zh-CN" altLang="en-US" smtClean="0"/>
              <a:t>第</a:t>
            </a:r>
            <a:fld id="{F160F577-A68D-4E65-A635-491FD4106024}" type="slidenum">
              <a:rPr lang="zh-CN" altLang="en-US" smtClean="0"/>
              <a:pPr/>
              <a:t>18</a:t>
            </a:fld>
            <a:r>
              <a:rPr lang="zh-CN" altLang="en-US" smtClean="0"/>
              <a:t>页</a:t>
            </a:r>
            <a:endParaRPr lang="zh-CN" altLang="en-US" dirty="0"/>
          </a:p>
        </p:txBody>
      </p:sp>
      <p:graphicFrame>
        <p:nvGraphicFramePr>
          <p:cNvPr id="9" name="图示 8"/>
          <p:cNvGraphicFramePr/>
          <p:nvPr/>
        </p:nvGraphicFramePr>
        <p:xfrm>
          <a:off x="899592" y="4941169"/>
          <a:ext cx="6984776" cy="122413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Ceph</a:t>
            </a:r>
            <a:r>
              <a:rPr lang="en-US" altLang="zh-CN" dirty="0" smtClean="0"/>
              <a:t> </a:t>
            </a:r>
            <a:r>
              <a:rPr lang="zh-CN" altLang="en-US" dirty="0" smtClean="0"/>
              <a:t>文件映射</a:t>
            </a:r>
            <a:r>
              <a:rPr lang="en-US" altLang="zh-CN" dirty="0" smtClean="0"/>
              <a:t>CRUSH</a:t>
            </a:r>
            <a:endParaRPr lang="zh-CN" altLang="en-US" dirty="0"/>
          </a:p>
        </p:txBody>
      </p:sp>
      <p:graphicFrame>
        <p:nvGraphicFramePr>
          <p:cNvPr id="9" name="内容占位符 8"/>
          <p:cNvGraphicFramePr>
            <a:graphicFrameLocks noGrp="1"/>
          </p:cNvGraphicFramePr>
          <p:nvPr>
            <p:ph idx="1"/>
          </p:nvPr>
        </p:nvGraphicFramePr>
        <p:xfrm>
          <a:off x="611560" y="1268760"/>
          <a:ext cx="7992888" cy="2448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1"/>
          </p:nvPr>
        </p:nvSpPr>
        <p:spPr/>
        <p:txBody>
          <a:bodyPr/>
          <a:lstStyle/>
          <a:p>
            <a:fld id="{B2F698B1-ED98-4F20-9C99-D61A85CC2248}" type="datetime1">
              <a:rPr lang="zh-CN" altLang="en-US" smtClean="0"/>
              <a:pPr/>
              <a:t>2013-8-7</a:t>
            </a:fld>
            <a:endParaRPr lang="zh-CN" altLang="en-US" dirty="0"/>
          </a:p>
        </p:txBody>
      </p:sp>
      <p:sp>
        <p:nvSpPr>
          <p:cNvPr id="5" name="灯片编号占位符 4"/>
          <p:cNvSpPr>
            <a:spLocks noGrp="1"/>
          </p:cNvSpPr>
          <p:nvPr>
            <p:ph type="sldNum" sz="quarter" idx="12"/>
          </p:nvPr>
        </p:nvSpPr>
        <p:spPr/>
        <p:txBody>
          <a:bodyPr/>
          <a:lstStyle/>
          <a:p>
            <a:r>
              <a:rPr lang="zh-CN" altLang="en-US" smtClean="0"/>
              <a:t>第</a:t>
            </a:r>
            <a:fld id="{F160F577-A68D-4E65-A635-491FD4106024}" type="slidenum">
              <a:rPr lang="zh-CN" altLang="en-US" smtClean="0"/>
              <a:pPr/>
              <a:t>19</a:t>
            </a:fld>
            <a:r>
              <a:rPr lang="zh-CN" altLang="en-US" smtClean="0"/>
              <a:t>页</a:t>
            </a:r>
            <a:endParaRPr lang="zh-CN" altLang="en-US" dirty="0"/>
          </a:p>
        </p:txBody>
      </p:sp>
      <p:pic>
        <p:nvPicPr>
          <p:cNvPr id="7" name="Picture 7"/>
          <p:cNvPicPr>
            <a:picLocks noChangeAspect="1" noChangeArrowheads="1"/>
          </p:cNvPicPr>
          <p:nvPr/>
        </p:nvPicPr>
        <p:blipFill>
          <a:blip r:embed="rId7" cstate="print"/>
          <a:srcRect/>
          <a:stretch>
            <a:fillRect/>
          </a:stretch>
        </p:blipFill>
        <p:spPr bwMode="auto">
          <a:xfrm>
            <a:off x="2051720" y="3654896"/>
            <a:ext cx="5327650" cy="24384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graphicFrame>
        <p:nvGraphicFramePr>
          <p:cNvPr id="4" name="图示 3"/>
          <p:cNvGraphicFramePr/>
          <p:nvPr/>
        </p:nvGraphicFramePr>
        <p:xfrm>
          <a:off x="0" y="1772816"/>
          <a:ext cx="9144000" cy="3312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8711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Ceph</a:t>
            </a:r>
            <a:r>
              <a:rPr lang="zh-CN" altLang="en-US" dirty="0" smtClean="0"/>
              <a:t>存储服务器集群</a:t>
            </a:r>
            <a:endParaRPr lang="zh-CN" altLang="en-US" dirty="0"/>
          </a:p>
        </p:txBody>
      </p:sp>
      <p:graphicFrame>
        <p:nvGraphicFramePr>
          <p:cNvPr id="67" name="内容占位符 66"/>
          <p:cNvGraphicFramePr>
            <a:graphicFrameLocks noGrp="1"/>
          </p:cNvGraphicFramePr>
          <p:nvPr>
            <p:ph idx="1"/>
          </p:nvPr>
        </p:nvGraphicFramePr>
        <p:xfrm>
          <a:off x="539552" y="1268760"/>
          <a:ext cx="4248472" cy="4752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1"/>
          </p:nvPr>
        </p:nvSpPr>
        <p:spPr/>
        <p:txBody>
          <a:bodyPr/>
          <a:lstStyle/>
          <a:p>
            <a:fld id="{B2F698B1-ED98-4F20-9C99-D61A85CC2248}" type="datetime1">
              <a:rPr lang="zh-CN" altLang="en-US" smtClean="0"/>
              <a:pPr/>
              <a:t>2013-8-7</a:t>
            </a:fld>
            <a:endParaRPr lang="zh-CN" altLang="en-US" dirty="0"/>
          </a:p>
        </p:txBody>
      </p:sp>
      <p:sp>
        <p:nvSpPr>
          <p:cNvPr id="5" name="灯片编号占位符 4"/>
          <p:cNvSpPr>
            <a:spLocks noGrp="1"/>
          </p:cNvSpPr>
          <p:nvPr>
            <p:ph type="sldNum" sz="quarter" idx="12"/>
          </p:nvPr>
        </p:nvSpPr>
        <p:spPr/>
        <p:txBody>
          <a:bodyPr/>
          <a:lstStyle/>
          <a:p>
            <a:r>
              <a:rPr lang="zh-CN" altLang="en-US" smtClean="0"/>
              <a:t>第</a:t>
            </a:r>
            <a:fld id="{F160F577-A68D-4E65-A635-491FD4106024}" type="slidenum">
              <a:rPr lang="zh-CN" altLang="en-US" smtClean="0"/>
              <a:pPr/>
              <a:t>20</a:t>
            </a:fld>
            <a:r>
              <a:rPr lang="zh-CN" altLang="en-US" smtClean="0"/>
              <a:t>页</a:t>
            </a:r>
            <a:endParaRPr lang="zh-CN" altLang="en-US" dirty="0"/>
          </a:p>
        </p:txBody>
      </p:sp>
      <p:grpSp>
        <p:nvGrpSpPr>
          <p:cNvPr id="68" name="组合 67"/>
          <p:cNvGrpSpPr/>
          <p:nvPr/>
        </p:nvGrpSpPr>
        <p:grpSpPr>
          <a:xfrm>
            <a:off x="5220072" y="3861048"/>
            <a:ext cx="3384376" cy="1440160"/>
            <a:chOff x="5220072" y="3861048"/>
            <a:chExt cx="3384376" cy="1440160"/>
          </a:xfrm>
        </p:grpSpPr>
        <p:sp>
          <p:nvSpPr>
            <p:cNvPr id="9" name="矩形 8"/>
            <p:cNvSpPr/>
            <p:nvPr/>
          </p:nvSpPr>
          <p:spPr>
            <a:xfrm>
              <a:off x="5220072" y="4509120"/>
              <a:ext cx="3384376" cy="7920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0" name="圆柱形 19"/>
            <p:cNvSpPr/>
            <p:nvPr/>
          </p:nvSpPr>
          <p:spPr>
            <a:xfrm>
              <a:off x="5292080" y="4653136"/>
              <a:ext cx="755576"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21" name="圆柱形 20"/>
            <p:cNvSpPr/>
            <p:nvPr/>
          </p:nvSpPr>
          <p:spPr>
            <a:xfrm>
              <a:off x="6084168" y="4653136"/>
              <a:ext cx="755576"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22" name="圆柱形 21"/>
            <p:cNvSpPr/>
            <p:nvPr/>
          </p:nvSpPr>
          <p:spPr>
            <a:xfrm>
              <a:off x="6912768" y="4653136"/>
              <a:ext cx="755576"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23" name="圆柱形 22"/>
            <p:cNvSpPr/>
            <p:nvPr/>
          </p:nvSpPr>
          <p:spPr>
            <a:xfrm>
              <a:off x="7776864" y="4653136"/>
              <a:ext cx="755576"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24" name="矩形 23"/>
            <p:cNvSpPr/>
            <p:nvPr/>
          </p:nvSpPr>
          <p:spPr>
            <a:xfrm>
              <a:off x="5220072" y="3861048"/>
              <a:ext cx="3384376" cy="6480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smtClean="0"/>
                <a:t>Cosd</a:t>
              </a:r>
              <a:r>
                <a:rPr lang="en-US" altLang="zh-CN" dirty="0" smtClean="0"/>
                <a:t>(</a:t>
              </a:r>
              <a:r>
                <a:rPr lang="en-US" altLang="zh-CN" dirty="0" err="1" smtClean="0"/>
                <a:t>ceph</a:t>
              </a:r>
              <a:r>
                <a:rPr lang="en-US" altLang="zh-CN" dirty="0" smtClean="0"/>
                <a:t> object storage daemon)</a:t>
              </a:r>
            </a:p>
            <a:p>
              <a:pPr algn="ctr"/>
              <a:r>
                <a:rPr lang="en-US" altLang="zh-CN" dirty="0" smtClean="0"/>
                <a:t>BTRFS/EBOFS/……</a:t>
              </a:r>
              <a:endParaRPr lang="zh-CN" altLang="en-US" dirty="0"/>
            </a:p>
          </p:txBody>
        </p:sp>
      </p:grpSp>
      <p:grpSp>
        <p:nvGrpSpPr>
          <p:cNvPr id="33" name="组合 32"/>
          <p:cNvGrpSpPr/>
          <p:nvPr/>
        </p:nvGrpSpPr>
        <p:grpSpPr>
          <a:xfrm>
            <a:off x="5638734" y="1988840"/>
            <a:ext cx="2533666" cy="1187597"/>
            <a:chOff x="4061064" y="5121723"/>
            <a:chExt cx="2533666" cy="1187597"/>
          </a:xfrm>
        </p:grpSpPr>
        <p:grpSp>
          <p:nvGrpSpPr>
            <p:cNvPr id="36" name="组合 40"/>
            <p:cNvGrpSpPr/>
            <p:nvPr/>
          </p:nvGrpSpPr>
          <p:grpSpPr>
            <a:xfrm>
              <a:off x="4061064" y="5436428"/>
              <a:ext cx="2533666" cy="872892"/>
              <a:chOff x="5364088" y="3933056"/>
              <a:chExt cx="3384376" cy="1584176"/>
            </a:xfrm>
          </p:grpSpPr>
          <p:sp>
            <p:nvSpPr>
              <p:cNvPr id="46" name="圆柱形 45"/>
              <p:cNvSpPr/>
              <p:nvPr/>
            </p:nvSpPr>
            <p:spPr>
              <a:xfrm>
                <a:off x="5364088" y="3933056"/>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柱形 46"/>
              <p:cNvSpPr/>
              <p:nvPr/>
            </p:nvSpPr>
            <p:spPr>
              <a:xfrm>
                <a:off x="6012160" y="3933056"/>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柱形 47"/>
              <p:cNvSpPr/>
              <p:nvPr/>
            </p:nvSpPr>
            <p:spPr>
              <a:xfrm>
                <a:off x="6660232" y="3933056"/>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柱形 48"/>
              <p:cNvSpPr/>
              <p:nvPr/>
            </p:nvSpPr>
            <p:spPr>
              <a:xfrm>
                <a:off x="7308304" y="3933056"/>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柱形 49"/>
              <p:cNvSpPr/>
              <p:nvPr/>
            </p:nvSpPr>
            <p:spPr>
              <a:xfrm>
                <a:off x="7956376" y="3933056"/>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柱形 50"/>
              <p:cNvSpPr/>
              <p:nvPr/>
            </p:nvSpPr>
            <p:spPr>
              <a:xfrm>
                <a:off x="5516488" y="4365104"/>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柱形 51"/>
              <p:cNvSpPr/>
              <p:nvPr/>
            </p:nvSpPr>
            <p:spPr>
              <a:xfrm>
                <a:off x="6164560" y="4365104"/>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柱形 52"/>
              <p:cNvSpPr/>
              <p:nvPr/>
            </p:nvSpPr>
            <p:spPr>
              <a:xfrm>
                <a:off x="6812632" y="4365104"/>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柱形 53"/>
              <p:cNvSpPr/>
              <p:nvPr/>
            </p:nvSpPr>
            <p:spPr>
              <a:xfrm>
                <a:off x="7460704" y="4365104"/>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柱形 54"/>
              <p:cNvSpPr/>
              <p:nvPr/>
            </p:nvSpPr>
            <p:spPr>
              <a:xfrm>
                <a:off x="8108776" y="4365104"/>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柱形 55"/>
              <p:cNvSpPr/>
              <p:nvPr/>
            </p:nvSpPr>
            <p:spPr>
              <a:xfrm>
                <a:off x="5652120" y="4869160"/>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柱形 56"/>
              <p:cNvSpPr/>
              <p:nvPr/>
            </p:nvSpPr>
            <p:spPr>
              <a:xfrm>
                <a:off x="6300192" y="4869160"/>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柱形 57"/>
              <p:cNvSpPr/>
              <p:nvPr/>
            </p:nvSpPr>
            <p:spPr>
              <a:xfrm>
                <a:off x="6948264" y="4869160"/>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柱形 58"/>
              <p:cNvSpPr/>
              <p:nvPr/>
            </p:nvSpPr>
            <p:spPr>
              <a:xfrm>
                <a:off x="7596336" y="4869160"/>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柱形 59"/>
              <p:cNvSpPr/>
              <p:nvPr/>
            </p:nvSpPr>
            <p:spPr>
              <a:xfrm>
                <a:off x="8244408" y="4869160"/>
                <a:ext cx="504056"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TextBox 38"/>
            <p:cNvSpPr txBox="1"/>
            <p:nvPr/>
          </p:nvSpPr>
          <p:spPr>
            <a:xfrm>
              <a:off x="4178908" y="5121723"/>
              <a:ext cx="2060943" cy="263359"/>
            </a:xfrm>
            <a:prstGeom prst="rect">
              <a:avLst/>
            </a:prstGeom>
            <a:noFill/>
          </p:spPr>
          <p:txBody>
            <a:bodyPr wrap="none" rtlCol="0">
              <a:spAutoFit/>
            </a:bodyPr>
            <a:lstStyle/>
            <a:p>
              <a:r>
                <a:rPr lang="en-US" altLang="zh-CN" dirty="0" smtClean="0">
                  <a:latin typeface="Arial Unicode MS" pitchFamily="34" charset="-122"/>
                  <a:ea typeface="微软雅黑" pitchFamily="34" charset="-122"/>
                </a:rPr>
                <a:t>Object Storage Cluster</a:t>
              </a:r>
              <a:endParaRPr lang="zh-CN" altLang="en-US" dirty="0" smtClean="0">
                <a:latin typeface="Arial Unicode MS"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Ceph</a:t>
            </a:r>
            <a:r>
              <a:rPr lang="en-US" altLang="zh-CN" dirty="0" smtClean="0"/>
              <a:t> </a:t>
            </a:r>
            <a:r>
              <a:rPr lang="zh-CN" altLang="en-US" dirty="0" smtClean="0"/>
              <a:t>监视器</a:t>
            </a:r>
            <a:endParaRPr lang="zh-CN" altLang="en-US" dirty="0"/>
          </a:p>
        </p:txBody>
      </p:sp>
      <p:graphicFrame>
        <p:nvGraphicFramePr>
          <p:cNvPr id="7" name="内容占位符 6"/>
          <p:cNvGraphicFramePr>
            <a:graphicFrameLocks noGrp="1"/>
          </p:cNvGraphicFramePr>
          <p:nvPr>
            <p:ph idx="1"/>
          </p:nvPr>
        </p:nvGraphicFramePr>
        <p:xfrm>
          <a:off x="611560" y="1268760"/>
          <a:ext cx="7920880" cy="2088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1"/>
          </p:nvPr>
        </p:nvSpPr>
        <p:spPr/>
        <p:txBody>
          <a:bodyPr/>
          <a:lstStyle/>
          <a:p>
            <a:fld id="{B2F698B1-ED98-4F20-9C99-D61A85CC2248}" type="datetime1">
              <a:rPr lang="zh-CN" altLang="en-US" smtClean="0"/>
              <a:pPr/>
              <a:t>2013-8-7</a:t>
            </a:fld>
            <a:endParaRPr lang="zh-CN" altLang="en-US" dirty="0"/>
          </a:p>
        </p:txBody>
      </p:sp>
      <p:sp>
        <p:nvSpPr>
          <p:cNvPr id="5" name="灯片编号占位符 4"/>
          <p:cNvSpPr>
            <a:spLocks noGrp="1"/>
          </p:cNvSpPr>
          <p:nvPr>
            <p:ph type="sldNum" sz="quarter" idx="12"/>
          </p:nvPr>
        </p:nvSpPr>
        <p:spPr/>
        <p:txBody>
          <a:bodyPr/>
          <a:lstStyle/>
          <a:p>
            <a:r>
              <a:rPr lang="zh-CN" altLang="en-US" smtClean="0"/>
              <a:t>第</a:t>
            </a:r>
            <a:fld id="{F160F577-A68D-4E65-A635-491FD4106024}" type="slidenum">
              <a:rPr lang="zh-CN" altLang="en-US" smtClean="0"/>
              <a:pPr/>
              <a:t>21</a:t>
            </a:fld>
            <a:r>
              <a:rPr lang="zh-CN" altLang="en-US" smtClean="0"/>
              <a:t>页</a:t>
            </a:r>
            <a:endParaRPr lang="zh-CN" altLang="en-US" dirty="0"/>
          </a:p>
        </p:txBody>
      </p:sp>
      <p:grpSp>
        <p:nvGrpSpPr>
          <p:cNvPr id="36" name="组合 35"/>
          <p:cNvGrpSpPr/>
          <p:nvPr/>
        </p:nvGrpSpPr>
        <p:grpSpPr>
          <a:xfrm>
            <a:off x="646807" y="4038947"/>
            <a:ext cx="3565153" cy="1838325"/>
            <a:chOff x="646807" y="4038947"/>
            <a:chExt cx="3565153" cy="1838325"/>
          </a:xfrm>
        </p:grpSpPr>
        <p:sp>
          <p:nvSpPr>
            <p:cNvPr id="4101" name="Cloud"/>
            <p:cNvSpPr>
              <a:spLocks noChangeAspect="1" noEditPoints="1" noChangeArrowheads="1"/>
            </p:cNvSpPr>
            <p:nvPr/>
          </p:nvSpPr>
          <p:spPr bwMode="auto">
            <a:xfrm>
              <a:off x="646807" y="4038947"/>
              <a:ext cx="3565153"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a:p>
          </p:txBody>
        </p:sp>
        <p:sp>
          <p:nvSpPr>
            <p:cNvPr id="9" name="圆柱形 8"/>
            <p:cNvSpPr/>
            <p:nvPr/>
          </p:nvSpPr>
          <p:spPr>
            <a:xfrm>
              <a:off x="1043608" y="4581128"/>
              <a:ext cx="576064"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柱形 16"/>
            <p:cNvSpPr/>
            <p:nvPr/>
          </p:nvSpPr>
          <p:spPr>
            <a:xfrm>
              <a:off x="1691680" y="4581128"/>
              <a:ext cx="576064"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柱形 17"/>
            <p:cNvSpPr/>
            <p:nvPr/>
          </p:nvSpPr>
          <p:spPr>
            <a:xfrm>
              <a:off x="2339752" y="4581128"/>
              <a:ext cx="576064"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柱形 18"/>
            <p:cNvSpPr/>
            <p:nvPr/>
          </p:nvSpPr>
          <p:spPr>
            <a:xfrm>
              <a:off x="2987824" y="4581128"/>
              <a:ext cx="576064"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柱形 19"/>
            <p:cNvSpPr/>
            <p:nvPr/>
          </p:nvSpPr>
          <p:spPr>
            <a:xfrm>
              <a:off x="1196008" y="4733528"/>
              <a:ext cx="576064"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柱形 20"/>
            <p:cNvSpPr/>
            <p:nvPr/>
          </p:nvSpPr>
          <p:spPr>
            <a:xfrm>
              <a:off x="1844080" y="4733528"/>
              <a:ext cx="576064"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柱形 21"/>
            <p:cNvSpPr/>
            <p:nvPr/>
          </p:nvSpPr>
          <p:spPr>
            <a:xfrm>
              <a:off x="2492152" y="4733528"/>
              <a:ext cx="576064"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柱形 22"/>
            <p:cNvSpPr/>
            <p:nvPr/>
          </p:nvSpPr>
          <p:spPr>
            <a:xfrm>
              <a:off x="3140224" y="4733528"/>
              <a:ext cx="576064"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柱形 23"/>
            <p:cNvSpPr/>
            <p:nvPr/>
          </p:nvSpPr>
          <p:spPr>
            <a:xfrm>
              <a:off x="1348408" y="4885928"/>
              <a:ext cx="576064"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柱形 24"/>
            <p:cNvSpPr/>
            <p:nvPr/>
          </p:nvSpPr>
          <p:spPr>
            <a:xfrm>
              <a:off x="1996480" y="4885928"/>
              <a:ext cx="576064"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柱形 25"/>
            <p:cNvSpPr/>
            <p:nvPr/>
          </p:nvSpPr>
          <p:spPr>
            <a:xfrm>
              <a:off x="2644552" y="4885928"/>
              <a:ext cx="576064"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柱形 26"/>
            <p:cNvSpPr/>
            <p:nvPr/>
          </p:nvSpPr>
          <p:spPr>
            <a:xfrm>
              <a:off x="3292624" y="4885928"/>
              <a:ext cx="576064"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6054254" y="4325908"/>
            <a:ext cx="2262162" cy="1335340"/>
            <a:chOff x="5853187" y="3605828"/>
            <a:chExt cx="2262162" cy="1335340"/>
          </a:xfrm>
        </p:grpSpPr>
        <p:pic>
          <p:nvPicPr>
            <p:cNvPr id="4099" name="Picture 3" descr="C:\Users\360BUY\AppData\Local\Microsoft\Windows\Temporary Internet Files\Content.IE5\8PN51A1M\MC900307719[1].wmf"/>
            <p:cNvPicPr>
              <a:picLocks noChangeAspect="1" noChangeArrowheads="1"/>
            </p:cNvPicPr>
            <p:nvPr/>
          </p:nvPicPr>
          <p:blipFill>
            <a:blip r:embed="rId7" cstate="print"/>
            <a:srcRect/>
            <a:stretch>
              <a:fillRect/>
            </a:stretch>
          </p:blipFill>
          <p:spPr bwMode="auto">
            <a:xfrm>
              <a:off x="5868144" y="3605828"/>
              <a:ext cx="1023069" cy="615260"/>
            </a:xfrm>
            <a:prstGeom prst="rect">
              <a:avLst/>
            </a:prstGeom>
            <a:noFill/>
          </p:spPr>
        </p:pic>
        <p:pic>
          <p:nvPicPr>
            <p:cNvPr id="12" name="Picture 3" descr="C:\Users\360BUY\AppData\Local\Microsoft\Windows\Temporary Internet Files\Content.IE5\8PN51A1M\MC900307719[1].wmf"/>
            <p:cNvPicPr>
              <a:picLocks noChangeAspect="1" noChangeArrowheads="1"/>
            </p:cNvPicPr>
            <p:nvPr/>
          </p:nvPicPr>
          <p:blipFill>
            <a:blip r:embed="rId7" cstate="print"/>
            <a:srcRect/>
            <a:stretch>
              <a:fillRect/>
            </a:stretch>
          </p:blipFill>
          <p:spPr bwMode="auto">
            <a:xfrm>
              <a:off x="6501259" y="3605828"/>
              <a:ext cx="1023069" cy="615260"/>
            </a:xfrm>
            <a:prstGeom prst="rect">
              <a:avLst/>
            </a:prstGeom>
            <a:noFill/>
          </p:spPr>
        </p:pic>
        <p:pic>
          <p:nvPicPr>
            <p:cNvPr id="13" name="Picture 3" descr="C:\Users\360BUY\AppData\Local\Microsoft\Windows\Temporary Internet Files\Content.IE5\8PN51A1M\MC900307719[1].wmf"/>
            <p:cNvPicPr>
              <a:picLocks noChangeAspect="1" noChangeArrowheads="1"/>
            </p:cNvPicPr>
            <p:nvPr/>
          </p:nvPicPr>
          <p:blipFill>
            <a:blip r:embed="rId7" cstate="print"/>
            <a:srcRect/>
            <a:stretch>
              <a:fillRect/>
            </a:stretch>
          </p:blipFill>
          <p:spPr bwMode="auto">
            <a:xfrm>
              <a:off x="7092280" y="3605828"/>
              <a:ext cx="1023069" cy="615260"/>
            </a:xfrm>
            <a:prstGeom prst="rect">
              <a:avLst/>
            </a:prstGeom>
            <a:noFill/>
          </p:spPr>
        </p:pic>
        <p:pic>
          <p:nvPicPr>
            <p:cNvPr id="28" name="Picture 3" descr="C:\Users\360BUY\AppData\Local\Microsoft\Windows\Temporary Internet Files\Content.IE5\8PN51A1M\MC900307719[1].wmf"/>
            <p:cNvPicPr>
              <a:picLocks noChangeAspect="1" noChangeArrowheads="1"/>
            </p:cNvPicPr>
            <p:nvPr/>
          </p:nvPicPr>
          <p:blipFill>
            <a:blip r:embed="rId7" cstate="print"/>
            <a:srcRect/>
            <a:stretch>
              <a:fillRect/>
            </a:stretch>
          </p:blipFill>
          <p:spPr bwMode="auto">
            <a:xfrm>
              <a:off x="5853187" y="4325908"/>
              <a:ext cx="1023069" cy="615260"/>
            </a:xfrm>
            <a:prstGeom prst="rect">
              <a:avLst/>
            </a:prstGeom>
            <a:noFill/>
          </p:spPr>
        </p:pic>
        <p:pic>
          <p:nvPicPr>
            <p:cNvPr id="29" name="Picture 3" descr="C:\Users\360BUY\AppData\Local\Microsoft\Windows\Temporary Internet Files\Content.IE5\8PN51A1M\MC900307719[1].wmf"/>
            <p:cNvPicPr>
              <a:picLocks noChangeAspect="1" noChangeArrowheads="1"/>
            </p:cNvPicPr>
            <p:nvPr/>
          </p:nvPicPr>
          <p:blipFill>
            <a:blip r:embed="rId7" cstate="print"/>
            <a:srcRect/>
            <a:stretch>
              <a:fillRect/>
            </a:stretch>
          </p:blipFill>
          <p:spPr bwMode="auto">
            <a:xfrm>
              <a:off x="6486302" y="4325908"/>
              <a:ext cx="1023069" cy="615260"/>
            </a:xfrm>
            <a:prstGeom prst="rect">
              <a:avLst/>
            </a:prstGeom>
            <a:noFill/>
          </p:spPr>
        </p:pic>
        <p:pic>
          <p:nvPicPr>
            <p:cNvPr id="30" name="Picture 3" descr="C:\Users\360BUY\AppData\Local\Microsoft\Windows\Temporary Internet Files\Content.IE5\8PN51A1M\MC900307719[1].wmf"/>
            <p:cNvPicPr>
              <a:picLocks noChangeAspect="1" noChangeArrowheads="1"/>
            </p:cNvPicPr>
            <p:nvPr/>
          </p:nvPicPr>
          <p:blipFill>
            <a:blip r:embed="rId7" cstate="print"/>
            <a:srcRect/>
            <a:stretch>
              <a:fillRect/>
            </a:stretch>
          </p:blipFill>
          <p:spPr bwMode="auto">
            <a:xfrm>
              <a:off x="7077323" y="4325908"/>
              <a:ext cx="1023069" cy="615260"/>
            </a:xfrm>
            <a:prstGeom prst="rect">
              <a:avLst/>
            </a:prstGeom>
            <a:noFill/>
          </p:spPr>
        </p:pic>
      </p:grpSp>
      <p:sp>
        <p:nvSpPr>
          <p:cNvPr id="33" name="左右箭头 32"/>
          <p:cNvSpPr/>
          <p:nvPr/>
        </p:nvSpPr>
        <p:spPr>
          <a:xfrm>
            <a:off x="4355975" y="4797152"/>
            <a:ext cx="1587203" cy="432048"/>
          </a:xfrm>
          <a:prstGeom prst="lef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35" name="TextBox 34"/>
          <p:cNvSpPr txBox="1"/>
          <p:nvPr/>
        </p:nvSpPr>
        <p:spPr>
          <a:xfrm>
            <a:off x="6372200" y="3861048"/>
            <a:ext cx="1749197" cy="369332"/>
          </a:xfrm>
          <a:prstGeom prst="rect">
            <a:avLst/>
          </a:prstGeom>
          <a:noFill/>
        </p:spPr>
        <p:txBody>
          <a:bodyPr wrap="none" rtlCol="0">
            <a:spAutoFit/>
          </a:bodyPr>
          <a:lstStyle/>
          <a:p>
            <a:r>
              <a:rPr lang="en-US" altLang="zh-CN" dirty="0" smtClean="0">
                <a:latin typeface="Arial Unicode MS" pitchFamily="34" charset="-122"/>
                <a:ea typeface="微软雅黑" pitchFamily="34" charset="-122"/>
              </a:rPr>
              <a:t>Monitor Cluster</a:t>
            </a:r>
            <a:endParaRPr lang="zh-CN" altLang="en-US" dirty="0" smtClean="0">
              <a:latin typeface="Arial Unicode MS"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Ceph</a:t>
            </a:r>
            <a:r>
              <a:rPr lang="zh-CN" altLang="en-US" dirty="0" smtClean="0"/>
              <a:t>同时支持文件存储、对象存储及块存储</a:t>
            </a:r>
            <a:endParaRPr lang="zh-CN" altLang="en-US" dirty="0"/>
          </a:p>
        </p:txBody>
      </p:sp>
      <p:graphicFrame>
        <p:nvGraphicFramePr>
          <p:cNvPr id="9" name="内容占位符 8"/>
          <p:cNvGraphicFramePr>
            <a:graphicFrameLocks noGrp="1"/>
          </p:cNvGraphicFramePr>
          <p:nvPr>
            <p:ph idx="1"/>
          </p:nvPr>
        </p:nvGraphicFramePr>
        <p:xfrm>
          <a:off x="611560" y="1268760"/>
          <a:ext cx="8136904" cy="2448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1"/>
          </p:nvPr>
        </p:nvSpPr>
        <p:spPr/>
        <p:txBody>
          <a:bodyPr/>
          <a:lstStyle/>
          <a:p>
            <a:fld id="{B2F698B1-ED98-4F20-9C99-D61A85CC2248}" type="datetime1">
              <a:rPr lang="zh-CN" altLang="en-US" smtClean="0"/>
              <a:pPr/>
              <a:t>2013-8-7</a:t>
            </a:fld>
            <a:endParaRPr lang="zh-CN" altLang="en-US" dirty="0"/>
          </a:p>
        </p:txBody>
      </p:sp>
      <p:sp>
        <p:nvSpPr>
          <p:cNvPr id="5" name="灯片编号占位符 4"/>
          <p:cNvSpPr>
            <a:spLocks noGrp="1"/>
          </p:cNvSpPr>
          <p:nvPr>
            <p:ph type="sldNum" sz="quarter" idx="12"/>
          </p:nvPr>
        </p:nvSpPr>
        <p:spPr/>
        <p:txBody>
          <a:bodyPr/>
          <a:lstStyle/>
          <a:p>
            <a:r>
              <a:rPr lang="zh-CN" altLang="en-US" dirty="0" smtClean="0"/>
              <a:t>第</a:t>
            </a:r>
            <a:fld id="{F160F577-A68D-4E65-A635-491FD4106024}" type="slidenum">
              <a:rPr lang="zh-CN" altLang="en-US" smtClean="0"/>
              <a:pPr/>
              <a:t>22</a:t>
            </a:fld>
            <a:r>
              <a:rPr lang="zh-CN" altLang="en-US" dirty="0" smtClean="0"/>
              <a:t>页</a:t>
            </a:r>
            <a:endParaRPr lang="zh-CN" altLang="en-US" dirty="0"/>
          </a:p>
        </p:txBody>
      </p:sp>
      <p:pic>
        <p:nvPicPr>
          <p:cNvPr id="40962" name="Picture 2" descr="http://ceph.com/docs/master/_images/ditaa-767aa6c670f2dbf104e76207678627effaf25695.png"/>
          <p:cNvPicPr>
            <a:picLocks noChangeAspect="1" noChangeArrowheads="1"/>
          </p:cNvPicPr>
          <p:nvPr/>
        </p:nvPicPr>
        <p:blipFill>
          <a:blip r:embed="rId7" cstate="print"/>
          <a:srcRect/>
          <a:stretch>
            <a:fillRect/>
          </a:stretch>
        </p:blipFill>
        <p:spPr bwMode="auto">
          <a:xfrm>
            <a:off x="1807046" y="3717032"/>
            <a:ext cx="5429250" cy="2133601"/>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ceph.com/docs/master/_images/ditaa-518f1eba573055135eb2f6568f8b69b4bb56b4c8.png"/>
          <p:cNvPicPr>
            <a:picLocks noChangeAspect="1" noChangeArrowheads="1"/>
          </p:cNvPicPr>
          <p:nvPr/>
        </p:nvPicPr>
        <p:blipFill>
          <a:blip r:embed="rId2" cstate="print"/>
          <a:srcRect/>
          <a:stretch>
            <a:fillRect/>
          </a:stretch>
        </p:blipFill>
        <p:spPr bwMode="auto">
          <a:xfrm>
            <a:off x="2411760" y="3597002"/>
            <a:ext cx="3714750" cy="1200150"/>
          </a:xfrm>
          <a:prstGeom prst="rect">
            <a:avLst/>
          </a:prstGeom>
          <a:noFill/>
        </p:spPr>
      </p:pic>
      <p:sp>
        <p:nvSpPr>
          <p:cNvPr id="2" name="标题 1"/>
          <p:cNvSpPr>
            <a:spLocks noGrp="1"/>
          </p:cNvSpPr>
          <p:nvPr>
            <p:ph type="title"/>
          </p:nvPr>
        </p:nvSpPr>
        <p:spPr/>
        <p:txBody>
          <a:bodyPr/>
          <a:lstStyle/>
          <a:p>
            <a:r>
              <a:rPr lang="en-US" altLang="zh-CN" dirty="0" err="1" smtClean="0"/>
              <a:t>Ceph</a:t>
            </a:r>
            <a:r>
              <a:rPr lang="en-US" altLang="zh-CN" dirty="0" smtClean="0"/>
              <a:t> Object</a:t>
            </a:r>
            <a:r>
              <a:rPr lang="zh-CN" altLang="en-US" dirty="0" smtClean="0"/>
              <a:t>的数据格式</a:t>
            </a:r>
            <a:endParaRPr lang="zh-CN" altLang="en-US" dirty="0"/>
          </a:p>
        </p:txBody>
      </p:sp>
      <p:graphicFrame>
        <p:nvGraphicFramePr>
          <p:cNvPr id="8" name="内容占位符 7"/>
          <p:cNvGraphicFramePr>
            <a:graphicFrameLocks noGrp="1"/>
          </p:cNvGraphicFramePr>
          <p:nvPr>
            <p:ph idx="1"/>
          </p:nvPr>
        </p:nvGraphicFramePr>
        <p:xfrm>
          <a:off x="611560" y="1484784"/>
          <a:ext cx="7992888" cy="18722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日期占位符 3"/>
          <p:cNvSpPr>
            <a:spLocks noGrp="1"/>
          </p:cNvSpPr>
          <p:nvPr>
            <p:ph type="dt" sz="half" idx="11"/>
          </p:nvPr>
        </p:nvSpPr>
        <p:spPr/>
        <p:txBody>
          <a:bodyPr/>
          <a:lstStyle/>
          <a:p>
            <a:fld id="{B2F698B1-ED98-4F20-9C99-D61A85CC2248}" type="datetime1">
              <a:rPr lang="zh-CN" altLang="en-US" smtClean="0"/>
              <a:pPr/>
              <a:t>2013-8-7</a:t>
            </a:fld>
            <a:endParaRPr lang="zh-CN" altLang="en-US" dirty="0"/>
          </a:p>
        </p:txBody>
      </p:sp>
      <p:sp>
        <p:nvSpPr>
          <p:cNvPr id="5" name="灯片编号占位符 4"/>
          <p:cNvSpPr>
            <a:spLocks noGrp="1"/>
          </p:cNvSpPr>
          <p:nvPr>
            <p:ph type="sldNum" sz="quarter" idx="12"/>
          </p:nvPr>
        </p:nvSpPr>
        <p:spPr/>
        <p:txBody>
          <a:bodyPr/>
          <a:lstStyle/>
          <a:p>
            <a:r>
              <a:rPr lang="zh-CN" altLang="en-US" smtClean="0"/>
              <a:t>第</a:t>
            </a:r>
            <a:fld id="{F160F577-A68D-4E65-A635-491FD4106024}" type="slidenum">
              <a:rPr lang="zh-CN" altLang="en-US" smtClean="0"/>
              <a:pPr/>
              <a:t>23</a:t>
            </a:fld>
            <a:r>
              <a:rPr lang="zh-CN" altLang="en-US" smtClean="0"/>
              <a:t>页</a:t>
            </a:r>
            <a:endParaRPr lang="zh-CN" altLang="en-US" dirty="0"/>
          </a:p>
        </p:txBody>
      </p:sp>
      <p:pic>
        <p:nvPicPr>
          <p:cNvPr id="7" name="Picture 6" descr="http://ceph.com/docs/master/_images/ditaa-ae8b394e1d31afd181408bab946ca4a216ca44b7.png"/>
          <p:cNvPicPr>
            <a:picLocks noChangeAspect="1" noChangeArrowheads="1"/>
          </p:cNvPicPr>
          <p:nvPr/>
        </p:nvPicPr>
        <p:blipFill>
          <a:blip r:embed="rId8" cstate="print"/>
          <a:srcRect/>
          <a:stretch>
            <a:fillRect/>
          </a:stretch>
        </p:blipFill>
        <p:spPr bwMode="auto">
          <a:xfrm>
            <a:off x="1547664" y="4653136"/>
            <a:ext cx="5715000" cy="1466851"/>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ceph.com/docs/master/_images/ditaa-c7fd5a4042a21364a7bef1c09e6b019deb4e4feb.png"/>
          <p:cNvPicPr>
            <a:picLocks noChangeAspect="1" noChangeArrowheads="1"/>
          </p:cNvPicPr>
          <p:nvPr/>
        </p:nvPicPr>
        <p:blipFill>
          <a:blip r:embed="rId2" cstate="print"/>
          <a:srcRect/>
          <a:stretch>
            <a:fillRect/>
          </a:stretch>
        </p:blipFill>
        <p:spPr bwMode="auto">
          <a:xfrm>
            <a:off x="1665312" y="2903562"/>
            <a:ext cx="5715000" cy="3333750"/>
          </a:xfrm>
          <a:prstGeom prst="rect">
            <a:avLst/>
          </a:prstGeom>
          <a:noFill/>
        </p:spPr>
      </p:pic>
      <p:sp>
        <p:nvSpPr>
          <p:cNvPr id="2" name="标题 1"/>
          <p:cNvSpPr>
            <a:spLocks noGrp="1"/>
          </p:cNvSpPr>
          <p:nvPr>
            <p:ph type="title"/>
          </p:nvPr>
        </p:nvSpPr>
        <p:spPr/>
        <p:txBody>
          <a:bodyPr/>
          <a:lstStyle/>
          <a:p>
            <a:r>
              <a:rPr lang="en-US" altLang="zh-CN" dirty="0" err="1" smtClean="0"/>
              <a:t>Ceph</a:t>
            </a:r>
            <a:r>
              <a:rPr lang="en-US" altLang="zh-CN" dirty="0" smtClean="0"/>
              <a:t> Object</a:t>
            </a:r>
            <a:r>
              <a:rPr lang="zh-CN" altLang="en-US" dirty="0" smtClean="0"/>
              <a:t>与</a:t>
            </a:r>
            <a:r>
              <a:rPr lang="en-US" altLang="zh-CN" dirty="0" smtClean="0"/>
              <a:t>OSD</a:t>
            </a:r>
            <a:r>
              <a:rPr lang="zh-CN" altLang="en-US" dirty="0" smtClean="0"/>
              <a:t>的松耦合</a:t>
            </a:r>
            <a:endParaRPr lang="zh-CN" altLang="en-US" dirty="0"/>
          </a:p>
        </p:txBody>
      </p:sp>
      <p:graphicFrame>
        <p:nvGraphicFramePr>
          <p:cNvPr id="7" name="内容占位符 6"/>
          <p:cNvGraphicFramePr>
            <a:graphicFrameLocks noGrp="1"/>
          </p:cNvGraphicFramePr>
          <p:nvPr>
            <p:ph idx="1"/>
          </p:nvPr>
        </p:nvGraphicFramePr>
        <p:xfrm>
          <a:off x="611560" y="1484784"/>
          <a:ext cx="7992888" cy="1440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日期占位符 3"/>
          <p:cNvSpPr>
            <a:spLocks noGrp="1"/>
          </p:cNvSpPr>
          <p:nvPr>
            <p:ph type="dt" sz="half" idx="11"/>
          </p:nvPr>
        </p:nvSpPr>
        <p:spPr/>
        <p:txBody>
          <a:bodyPr/>
          <a:lstStyle/>
          <a:p>
            <a:fld id="{B2F698B1-ED98-4F20-9C99-D61A85CC2248}" type="datetime1">
              <a:rPr lang="zh-CN" altLang="en-US" smtClean="0"/>
              <a:pPr/>
              <a:t>2013-8-7</a:t>
            </a:fld>
            <a:endParaRPr lang="zh-CN" altLang="en-US" dirty="0"/>
          </a:p>
        </p:txBody>
      </p:sp>
      <p:sp>
        <p:nvSpPr>
          <p:cNvPr id="5" name="灯片编号占位符 4"/>
          <p:cNvSpPr>
            <a:spLocks noGrp="1"/>
          </p:cNvSpPr>
          <p:nvPr>
            <p:ph type="sldNum" sz="quarter" idx="12"/>
          </p:nvPr>
        </p:nvSpPr>
        <p:spPr/>
        <p:txBody>
          <a:bodyPr/>
          <a:lstStyle/>
          <a:p>
            <a:r>
              <a:rPr lang="zh-CN" altLang="en-US" smtClean="0"/>
              <a:t>第</a:t>
            </a:r>
            <a:fld id="{F160F577-A68D-4E65-A635-491FD4106024}" type="slidenum">
              <a:rPr lang="zh-CN" altLang="en-US" smtClean="0"/>
              <a:pPr/>
              <a:t>24</a:t>
            </a:fld>
            <a:r>
              <a:rPr lang="zh-CN" altLang="en-US" smtClean="0"/>
              <a:t>页</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http://ceph.com/docs/master/_images/ditaa-54719cc959473e68a317f6578f9a2f0f3a8345ee.png"/>
          <p:cNvPicPr>
            <a:picLocks noChangeAspect="1" noChangeArrowheads="1"/>
          </p:cNvPicPr>
          <p:nvPr/>
        </p:nvPicPr>
        <p:blipFill>
          <a:blip r:embed="rId2" cstate="print"/>
          <a:srcRect/>
          <a:stretch>
            <a:fillRect/>
          </a:stretch>
        </p:blipFill>
        <p:spPr bwMode="auto">
          <a:xfrm>
            <a:off x="4411166" y="1988840"/>
            <a:ext cx="3905250" cy="3467100"/>
          </a:xfrm>
          <a:prstGeom prst="rect">
            <a:avLst/>
          </a:prstGeom>
          <a:noFill/>
        </p:spPr>
      </p:pic>
      <p:sp>
        <p:nvSpPr>
          <p:cNvPr id="2" name="标题 1"/>
          <p:cNvSpPr>
            <a:spLocks noGrp="1"/>
          </p:cNvSpPr>
          <p:nvPr>
            <p:ph type="title"/>
          </p:nvPr>
        </p:nvSpPr>
        <p:spPr/>
        <p:txBody>
          <a:bodyPr/>
          <a:lstStyle/>
          <a:p>
            <a:r>
              <a:rPr lang="en-US" altLang="zh-CN" dirty="0" err="1" smtClean="0"/>
              <a:t>Ceph</a:t>
            </a:r>
            <a:r>
              <a:rPr lang="en-US" altLang="zh-CN" dirty="0" smtClean="0"/>
              <a:t> Client</a:t>
            </a:r>
            <a:r>
              <a:rPr lang="zh-CN" altLang="en-US" dirty="0" smtClean="0"/>
              <a:t>的写流程</a:t>
            </a:r>
            <a:endParaRPr lang="zh-CN" altLang="en-US" dirty="0"/>
          </a:p>
        </p:txBody>
      </p:sp>
      <p:graphicFrame>
        <p:nvGraphicFramePr>
          <p:cNvPr id="7" name="内容占位符 6"/>
          <p:cNvGraphicFramePr>
            <a:graphicFrameLocks noGrp="1"/>
          </p:cNvGraphicFramePr>
          <p:nvPr>
            <p:ph idx="1"/>
          </p:nvPr>
        </p:nvGraphicFramePr>
        <p:xfrm>
          <a:off x="611560" y="1484784"/>
          <a:ext cx="3456384"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日期占位符 3"/>
          <p:cNvSpPr>
            <a:spLocks noGrp="1"/>
          </p:cNvSpPr>
          <p:nvPr>
            <p:ph type="dt" sz="half" idx="11"/>
          </p:nvPr>
        </p:nvSpPr>
        <p:spPr/>
        <p:txBody>
          <a:bodyPr/>
          <a:lstStyle/>
          <a:p>
            <a:fld id="{B2F698B1-ED98-4F20-9C99-D61A85CC2248}" type="datetime1">
              <a:rPr lang="zh-CN" altLang="en-US" smtClean="0"/>
              <a:pPr/>
              <a:t>2013-8-7</a:t>
            </a:fld>
            <a:endParaRPr lang="zh-CN" altLang="en-US" dirty="0"/>
          </a:p>
        </p:txBody>
      </p:sp>
      <p:sp>
        <p:nvSpPr>
          <p:cNvPr id="5" name="灯片编号占位符 4"/>
          <p:cNvSpPr>
            <a:spLocks noGrp="1"/>
          </p:cNvSpPr>
          <p:nvPr>
            <p:ph type="sldNum" sz="quarter" idx="12"/>
          </p:nvPr>
        </p:nvSpPr>
        <p:spPr/>
        <p:txBody>
          <a:bodyPr/>
          <a:lstStyle/>
          <a:p>
            <a:r>
              <a:rPr lang="zh-CN" altLang="en-US" dirty="0" smtClean="0"/>
              <a:t>第</a:t>
            </a:r>
            <a:fld id="{F160F577-A68D-4E65-A635-491FD4106024}" type="slidenum">
              <a:rPr lang="zh-CN" altLang="en-US" smtClean="0"/>
              <a:pPr/>
              <a:t>25</a:t>
            </a:fld>
            <a:r>
              <a:rPr lang="zh-CN" altLang="en-US" dirty="0" smtClean="0"/>
              <a:t>页</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Ceph</a:t>
            </a:r>
            <a:r>
              <a:rPr lang="en-US" altLang="zh-CN" dirty="0" smtClean="0"/>
              <a:t> </a:t>
            </a:r>
            <a:r>
              <a:rPr lang="zh-CN" altLang="en-US" dirty="0" smtClean="0"/>
              <a:t>存储数据的条带化</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1"/>
          </p:nvPr>
        </p:nvSpPr>
        <p:spPr/>
        <p:txBody>
          <a:bodyPr/>
          <a:lstStyle/>
          <a:p>
            <a:fld id="{B2F698B1-ED98-4F20-9C99-D61A85CC2248}" type="datetime1">
              <a:rPr lang="zh-CN" altLang="en-US" smtClean="0"/>
              <a:pPr/>
              <a:t>2013-8-7</a:t>
            </a:fld>
            <a:endParaRPr lang="zh-CN" altLang="en-US" dirty="0"/>
          </a:p>
        </p:txBody>
      </p:sp>
      <p:sp>
        <p:nvSpPr>
          <p:cNvPr id="5" name="灯片编号占位符 4"/>
          <p:cNvSpPr>
            <a:spLocks noGrp="1"/>
          </p:cNvSpPr>
          <p:nvPr>
            <p:ph type="sldNum" sz="quarter" idx="12"/>
          </p:nvPr>
        </p:nvSpPr>
        <p:spPr/>
        <p:txBody>
          <a:bodyPr/>
          <a:lstStyle/>
          <a:p>
            <a:r>
              <a:rPr lang="zh-CN" altLang="en-US" smtClean="0"/>
              <a:t>第</a:t>
            </a:r>
            <a:fld id="{F160F577-A68D-4E65-A635-491FD4106024}" type="slidenum">
              <a:rPr lang="zh-CN" altLang="en-US" smtClean="0"/>
              <a:pPr/>
              <a:t>26</a:t>
            </a:fld>
            <a:r>
              <a:rPr lang="zh-CN" altLang="en-US" smtClean="0"/>
              <a:t>页</a:t>
            </a:r>
            <a:endParaRPr lang="zh-CN" altLang="en-US" dirty="0"/>
          </a:p>
        </p:txBody>
      </p:sp>
      <p:pic>
        <p:nvPicPr>
          <p:cNvPr id="44034" name="Picture 2" descr="http://ceph.com/docs/master/_images/ditaa-92220e0223f86eb33cfcaed4241c6680226c5ce2.png"/>
          <p:cNvPicPr>
            <a:picLocks noChangeAspect="1" noChangeArrowheads="1"/>
          </p:cNvPicPr>
          <p:nvPr/>
        </p:nvPicPr>
        <p:blipFill>
          <a:blip r:embed="rId2" cstate="print"/>
          <a:srcRect/>
          <a:stretch>
            <a:fillRect/>
          </a:stretch>
        </p:blipFill>
        <p:spPr bwMode="auto">
          <a:xfrm>
            <a:off x="2339752" y="1268760"/>
            <a:ext cx="4860032" cy="4754634"/>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http://ceph.com/docs/master/_images/ditaa-75fdb48a3db2bad6ef749fdae1282f4ae2dd1f7c.png"/>
          <p:cNvPicPr>
            <a:picLocks noChangeAspect="1" noChangeArrowheads="1"/>
          </p:cNvPicPr>
          <p:nvPr/>
        </p:nvPicPr>
        <p:blipFill>
          <a:blip r:embed="rId2" cstate="print"/>
          <a:srcRect/>
          <a:stretch>
            <a:fillRect/>
          </a:stretch>
        </p:blipFill>
        <p:spPr bwMode="auto">
          <a:xfrm>
            <a:off x="2699792" y="3175619"/>
            <a:ext cx="4000500" cy="1333501"/>
          </a:xfrm>
          <a:prstGeom prst="rect">
            <a:avLst/>
          </a:prstGeom>
          <a:noFill/>
        </p:spPr>
      </p:pic>
      <p:sp>
        <p:nvSpPr>
          <p:cNvPr id="2" name="标题 1"/>
          <p:cNvSpPr>
            <a:spLocks noGrp="1"/>
          </p:cNvSpPr>
          <p:nvPr>
            <p:ph type="title"/>
          </p:nvPr>
        </p:nvSpPr>
        <p:spPr/>
        <p:txBody>
          <a:bodyPr/>
          <a:lstStyle/>
          <a:p>
            <a:r>
              <a:rPr lang="en-US" altLang="zh-CN" cap="all" dirty="0" smtClean="0"/>
              <a:t> </a:t>
            </a:r>
            <a:r>
              <a:rPr lang="en-US" altLang="zh-CN" dirty="0" err="1" smtClean="0"/>
              <a:t>Ceph</a:t>
            </a:r>
            <a:r>
              <a:rPr lang="en-US" altLang="zh-CN" dirty="0" smtClean="0"/>
              <a:t> Snapshot</a:t>
            </a:r>
            <a:endParaRPr lang="zh-CN" altLang="en-US" dirty="0"/>
          </a:p>
        </p:txBody>
      </p:sp>
      <p:graphicFrame>
        <p:nvGraphicFramePr>
          <p:cNvPr id="9" name="内容占位符 8"/>
          <p:cNvGraphicFramePr>
            <a:graphicFrameLocks noGrp="1"/>
          </p:cNvGraphicFramePr>
          <p:nvPr>
            <p:ph idx="1"/>
          </p:nvPr>
        </p:nvGraphicFramePr>
        <p:xfrm>
          <a:off x="611560" y="1484784"/>
          <a:ext cx="7992888" cy="158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日期占位符 3"/>
          <p:cNvSpPr>
            <a:spLocks noGrp="1"/>
          </p:cNvSpPr>
          <p:nvPr>
            <p:ph type="dt" sz="half" idx="11"/>
          </p:nvPr>
        </p:nvSpPr>
        <p:spPr/>
        <p:txBody>
          <a:bodyPr/>
          <a:lstStyle/>
          <a:p>
            <a:fld id="{B2F698B1-ED98-4F20-9C99-D61A85CC2248}" type="datetime1">
              <a:rPr lang="zh-CN" altLang="en-US" smtClean="0"/>
              <a:pPr/>
              <a:t>2013-8-7</a:t>
            </a:fld>
            <a:endParaRPr lang="zh-CN" altLang="en-US" dirty="0"/>
          </a:p>
        </p:txBody>
      </p:sp>
      <p:sp>
        <p:nvSpPr>
          <p:cNvPr id="5" name="灯片编号占位符 4"/>
          <p:cNvSpPr>
            <a:spLocks noGrp="1"/>
          </p:cNvSpPr>
          <p:nvPr>
            <p:ph type="sldNum" sz="quarter" idx="12"/>
          </p:nvPr>
        </p:nvSpPr>
        <p:spPr/>
        <p:txBody>
          <a:bodyPr/>
          <a:lstStyle/>
          <a:p>
            <a:r>
              <a:rPr lang="zh-CN" altLang="en-US" smtClean="0"/>
              <a:t>第</a:t>
            </a:r>
            <a:fld id="{F160F577-A68D-4E65-A635-491FD4106024}" type="slidenum">
              <a:rPr lang="zh-CN" altLang="en-US" smtClean="0"/>
              <a:pPr/>
              <a:t>27</a:t>
            </a:fld>
            <a:r>
              <a:rPr lang="zh-CN" altLang="en-US" smtClean="0"/>
              <a:t>页</a:t>
            </a:r>
            <a:endParaRPr lang="zh-CN" altLang="en-US" dirty="0"/>
          </a:p>
        </p:txBody>
      </p:sp>
      <p:pic>
        <p:nvPicPr>
          <p:cNvPr id="37892" name="Picture 4" descr="http://ceph.com/docs/master/_images/ditaa-b4c8b30123e5581e44b87f1836b96a869c4898b6.png"/>
          <p:cNvPicPr>
            <a:picLocks noChangeAspect="1" noChangeArrowheads="1"/>
          </p:cNvPicPr>
          <p:nvPr/>
        </p:nvPicPr>
        <p:blipFill>
          <a:blip r:embed="rId8" cstate="print"/>
          <a:srcRect/>
          <a:stretch>
            <a:fillRect/>
          </a:stretch>
        </p:blipFill>
        <p:spPr bwMode="auto">
          <a:xfrm>
            <a:off x="432048" y="4431753"/>
            <a:ext cx="4572000" cy="1733551"/>
          </a:xfrm>
          <a:prstGeom prst="rect">
            <a:avLst/>
          </a:prstGeom>
          <a:noFill/>
        </p:spPr>
      </p:pic>
      <p:pic>
        <p:nvPicPr>
          <p:cNvPr id="8" name="Picture 2" descr="http://ceph.com/docs/master/_images/ditaa-bbd86247e30fd4ca83550176ab1bf5a39ab46c6d.png"/>
          <p:cNvPicPr>
            <a:picLocks noChangeAspect="1" noChangeArrowheads="1"/>
          </p:cNvPicPr>
          <p:nvPr/>
        </p:nvPicPr>
        <p:blipFill>
          <a:blip r:embed="rId9" cstate="print"/>
          <a:srcRect/>
          <a:stretch>
            <a:fillRect/>
          </a:stretch>
        </p:blipFill>
        <p:spPr bwMode="auto">
          <a:xfrm>
            <a:off x="4932040" y="4581128"/>
            <a:ext cx="3995936" cy="137942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4294967295"/>
          </p:nvPr>
        </p:nvSpPr>
        <p:spPr>
          <a:xfrm>
            <a:off x="0" y="6356350"/>
            <a:ext cx="2133600" cy="365125"/>
          </a:xfrm>
        </p:spPr>
        <p:txBody>
          <a:bodyPr/>
          <a:lstStyle/>
          <a:p>
            <a:fld id="{B2F698B1-ED98-4F20-9C99-D61A85CC2248}" type="datetime1">
              <a:rPr lang="zh-CN" altLang="en-US" smtClean="0"/>
              <a:pPr/>
              <a:t>2013-8-7</a:t>
            </a:fld>
            <a:endParaRPr lang="zh-CN" altLang="en-US" dirty="0"/>
          </a:p>
        </p:txBody>
      </p:sp>
      <p:sp>
        <p:nvSpPr>
          <p:cNvPr id="5" name="灯片编号占位符 4"/>
          <p:cNvSpPr>
            <a:spLocks noGrp="1"/>
          </p:cNvSpPr>
          <p:nvPr>
            <p:ph type="sldNum" sz="quarter" idx="4294967295"/>
          </p:nvPr>
        </p:nvSpPr>
        <p:spPr>
          <a:xfrm>
            <a:off x="7010400" y="6356350"/>
            <a:ext cx="2133600" cy="365125"/>
          </a:xfrm>
        </p:spPr>
        <p:txBody>
          <a:bodyPr/>
          <a:lstStyle/>
          <a:p>
            <a:r>
              <a:rPr lang="zh-CN" altLang="en-US" smtClean="0"/>
              <a:t>第</a:t>
            </a:r>
            <a:fld id="{F160F577-A68D-4E65-A635-491FD4106024}" type="slidenum">
              <a:rPr lang="zh-CN" altLang="en-US" smtClean="0"/>
              <a:pPr/>
              <a:t>28</a:t>
            </a:fld>
            <a:r>
              <a:rPr lang="zh-CN" altLang="en-US" smtClean="0"/>
              <a:t>页</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0"/>
            <a:r>
              <a:rPr lang="en-US" altLang="zh-CN" dirty="0" smtClean="0"/>
              <a:t>EBS</a:t>
            </a:r>
            <a:r>
              <a:rPr lang="zh-CN" altLang="en-US" dirty="0" smtClean="0"/>
              <a:t>在</a:t>
            </a:r>
            <a:r>
              <a:rPr lang="en-US" altLang="zh-CN" dirty="0" err="1" smtClean="0"/>
              <a:t>IaaS</a:t>
            </a:r>
            <a:r>
              <a:rPr lang="zh-CN" altLang="zh-CN" dirty="0" smtClean="0"/>
              <a:t>架构</a:t>
            </a:r>
            <a:r>
              <a:rPr lang="zh-CN" altLang="en-US" dirty="0" smtClean="0"/>
              <a:t>中的位置</a:t>
            </a:r>
            <a:endParaRPr lang="en-US" altLang="zh-CN" dirty="0"/>
          </a:p>
        </p:txBody>
      </p:sp>
      <p:sp>
        <p:nvSpPr>
          <p:cNvPr id="13" name="日期占位符 12"/>
          <p:cNvSpPr>
            <a:spLocks noGrp="1"/>
          </p:cNvSpPr>
          <p:nvPr>
            <p:ph type="dt" sz="half" idx="11"/>
          </p:nvPr>
        </p:nvSpPr>
        <p:spPr/>
        <p:txBody>
          <a:bodyPr/>
          <a:lstStyle/>
          <a:p>
            <a:fld id="{F527608D-0A44-470A-B704-A0889487B7E8}" type="datetime1">
              <a:rPr lang="zh-CN" altLang="en-US" smtClean="0"/>
              <a:pPr/>
              <a:t>2013-8-7</a:t>
            </a:fld>
            <a:endParaRPr lang="zh-CN" altLang="en-US" dirty="0"/>
          </a:p>
        </p:txBody>
      </p:sp>
      <p:sp>
        <p:nvSpPr>
          <p:cNvPr id="19" name="灯片编号占位符 18"/>
          <p:cNvSpPr>
            <a:spLocks noGrp="1"/>
          </p:cNvSpPr>
          <p:nvPr>
            <p:ph type="sldNum" sz="quarter" idx="12"/>
          </p:nvPr>
        </p:nvSpPr>
        <p:spPr/>
        <p:txBody>
          <a:bodyPr/>
          <a:lstStyle/>
          <a:p>
            <a:r>
              <a:rPr lang="zh-CN" altLang="en-US" dirty="0" smtClean="0"/>
              <a:t>第</a:t>
            </a:r>
            <a:fld id="{F160F577-A68D-4E65-A635-491FD4106024}" type="slidenum">
              <a:rPr lang="zh-CN" altLang="en-US" smtClean="0"/>
              <a:pPr/>
              <a:t>3</a:t>
            </a:fld>
            <a:r>
              <a:rPr lang="zh-CN" altLang="en-US" dirty="0" smtClean="0"/>
              <a:t>页</a:t>
            </a:r>
            <a:endParaRPr lang="zh-CN" altLang="en-US" dirty="0"/>
          </a:p>
        </p:txBody>
      </p:sp>
      <p:grpSp>
        <p:nvGrpSpPr>
          <p:cNvPr id="3" name="组合 6"/>
          <p:cNvGrpSpPr/>
          <p:nvPr/>
        </p:nvGrpSpPr>
        <p:grpSpPr>
          <a:xfrm>
            <a:off x="1087852" y="1268760"/>
            <a:ext cx="6794152" cy="4980880"/>
            <a:chOff x="520700" y="889000"/>
            <a:chExt cx="8077199" cy="5740400"/>
          </a:xfrm>
        </p:grpSpPr>
        <p:sp>
          <p:nvSpPr>
            <p:cNvPr id="8" name="矩形 7"/>
            <p:cNvSpPr/>
            <p:nvPr/>
          </p:nvSpPr>
          <p:spPr bwMode="gray">
            <a:xfrm>
              <a:off x="4013200" y="889000"/>
              <a:ext cx="977900" cy="2921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rtlCol="0" anchor="ctr"/>
            <a:lstStyle/>
            <a:p>
              <a:pPr algn="ctr"/>
              <a:r>
                <a:rPr lang="en-US" altLang="zh-CN" dirty="0" smtClean="0"/>
                <a:t>DNS</a:t>
              </a:r>
              <a:endParaRPr lang="zh-CN" altLang="en-US" dirty="0"/>
            </a:p>
          </p:txBody>
        </p:sp>
        <p:grpSp>
          <p:nvGrpSpPr>
            <p:cNvPr id="4" name="组合 8"/>
            <p:cNvGrpSpPr/>
            <p:nvPr/>
          </p:nvGrpSpPr>
          <p:grpSpPr>
            <a:xfrm>
              <a:off x="520700" y="1181100"/>
              <a:ext cx="8077199" cy="5448300"/>
              <a:chOff x="520700" y="1181100"/>
              <a:chExt cx="8077199" cy="5448300"/>
            </a:xfrm>
          </p:grpSpPr>
          <p:sp>
            <p:nvSpPr>
              <p:cNvPr id="24" name="圆角矩形 23"/>
              <p:cNvSpPr/>
              <p:nvPr/>
            </p:nvSpPr>
            <p:spPr bwMode="gray">
              <a:xfrm>
                <a:off x="4013200" y="1409700"/>
                <a:ext cx="977900" cy="342900"/>
              </a:xfrm>
              <a:prstGeom prst="roundRect">
                <a:avLst/>
              </a:prstGeom>
              <a:ln>
                <a:headEnd/>
                <a:tailEnd/>
              </a:ln>
            </p:spPr>
            <p:style>
              <a:lnRef idx="1">
                <a:schemeClr val="dk1"/>
              </a:lnRef>
              <a:fillRef idx="2">
                <a:schemeClr val="dk1"/>
              </a:fillRef>
              <a:effectRef idx="1">
                <a:schemeClr val="dk1"/>
              </a:effectRef>
              <a:fontRef idx="minor">
                <a:schemeClr val="dk1"/>
              </a:fontRef>
            </p:style>
            <p:txBody>
              <a:bodyPr wrap="none" rtlCol="0" anchor="ctr"/>
              <a:lstStyle/>
              <a:p>
                <a:pPr algn="ctr"/>
                <a:r>
                  <a:rPr lang="en-US" altLang="zh-CN" dirty="0" smtClean="0"/>
                  <a:t>ELB</a:t>
                </a:r>
                <a:endParaRPr lang="zh-CN" altLang="en-US" dirty="0"/>
              </a:p>
            </p:txBody>
          </p:sp>
          <p:sp>
            <p:nvSpPr>
              <p:cNvPr id="25" name="TextBox 24"/>
              <p:cNvSpPr txBox="1"/>
              <p:nvPr/>
            </p:nvSpPr>
            <p:spPr>
              <a:xfrm>
                <a:off x="1796804" y="1581150"/>
                <a:ext cx="838691" cy="369332"/>
              </a:xfrm>
              <a:prstGeom prst="rect">
                <a:avLst/>
              </a:prstGeom>
              <a:noFill/>
            </p:spPr>
            <p:txBody>
              <a:bodyPr wrap="none" rtlCol="0">
                <a:spAutoFit/>
              </a:bodyPr>
              <a:lstStyle/>
              <a:p>
                <a:r>
                  <a:rPr lang="en-US" altLang="zh-CN" dirty="0" smtClean="0"/>
                  <a:t>Zone1</a:t>
                </a:r>
                <a:endParaRPr lang="zh-CN" altLang="en-US" dirty="0"/>
              </a:p>
            </p:txBody>
          </p:sp>
          <p:sp>
            <p:nvSpPr>
              <p:cNvPr id="26" name="TextBox 25"/>
              <p:cNvSpPr txBox="1"/>
              <p:nvPr/>
            </p:nvSpPr>
            <p:spPr>
              <a:xfrm>
                <a:off x="6483104" y="1535668"/>
                <a:ext cx="838691" cy="369332"/>
              </a:xfrm>
              <a:prstGeom prst="rect">
                <a:avLst/>
              </a:prstGeom>
              <a:noFill/>
            </p:spPr>
            <p:txBody>
              <a:bodyPr wrap="none" rtlCol="0">
                <a:spAutoFit/>
              </a:bodyPr>
              <a:lstStyle/>
              <a:p>
                <a:r>
                  <a:rPr lang="en-US" altLang="zh-CN" dirty="0" smtClean="0"/>
                  <a:t>Zone2</a:t>
                </a:r>
                <a:endParaRPr lang="zh-CN" altLang="en-US" dirty="0"/>
              </a:p>
            </p:txBody>
          </p:sp>
          <p:sp>
            <p:nvSpPr>
              <p:cNvPr id="27" name="矩形 26"/>
              <p:cNvSpPr/>
              <p:nvPr/>
            </p:nvSpPr>
            <p:spPr bwMode="gray">
              <a:xfrm>
                <a:off x="4216400" y="6184900"/>
                <a:ext cx="736600" cy="4445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dirty="0" smtClean="0"/>
                  <a:t>EBS</a:t>
                </a:r>
                <a:endParaRPr lang="zh-CN" altLang="en-US" dirty="0"/>
              </a:p>
            </p:txBody>
          </p:sp>
          <p:sp>
            <p:nvSpPr>
              <p:cNvPr id="28" name="矩形 27"/>
              <p:cNvSpPr/>
              <p:nvPr/>
            </p:nvSpPr>
            <p:spPr bwMode="gray">
              <a:xfrm>
                <a:off x="4120096" y="3632200"/>
                <a:ext cx="929208" cy="3429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altLang="zh-CN" dirty="0" smtClean="0"/>
                  <a:t>S3</a:t>
                </a:r>
                <a:endParaRPr lang="zh-CN" altLang="en-US" dirty="0"/>
              </a:p>
            </p:txBody>
          </p:sp>
          <p:grpSp>
            <p:nvGrpSpPr>
              <p:cNvPr id="5" name="组合 28"/>
              <p:cNvGrpSpPr/>
              <p:nvPr/>
            </p:nvGrpSpPr>
            <p:grpSpPr>
              <a:xfrm>
                <a:off x="520700" y="1917700"/>
                <a:ext cx="3390900" cy="4318000"/>
                <a:chOff x="520700" y="1917700"/>
                <a:chExt cx="3390900" cy="4318000"/>
              </a:xfrm>
            </p:grpSpPr>
            <p:sp>
              <p:nvSpPr>
                <p:cNvPr id="65" name="圆角矩形 64"/>
                <p:cNvSpPr/>
                <p:nvPr/>
              </p:nvSpPr>
              <p:spPr bwMode="gray">
                <a:xfrm>
                  <a:off x="520700" y="1917700"/>
                  <a:ext cx="3390900" cy="4318000"/>
                </a:xfrm>
                <a:prstGeom prst="roundRect">
                  <a:avLst/>
                </a:prstGeom>
                <a:ln>
                  <a:prstDash val="lgDash"/>
                  <a:headEnd/>
                  <a:tailEnd/>
                </a:ln>
              </p:spPr>
              <p:style>
                <a:lnRef idx="1">
                  <a:schemeClr val="accent3"/>
                </a:lnRef>
                <a:fillRef idx="2">
                  <a:schemeClr val="accent3"/>
                </a:fillRef>
                <a:effectRef idx="1">
                  <a:schemeClr val="accent3"/>
                </a:effectRef>
                <a:fontRef idx="minor">
                  <a:schemeClr val="dk1"/>
                </a:fontRef>
              </p:style>
              <p:txBody>
                <a:bodyPr wrap="none" rtlCol="0" anchor="ctr"/>
                <a:lstStyle/>
                <a:p>
                  <a:pPr algn="ctr"/>
                  <a:endParaRPr lang="zh-CN" altLang="en-US" dirty="0"/>
                </a:p>
              </p:txBody>
            </p:sp>
            <p:grpSp>
              <p:nvGrpSpPr>
                <p:cNvPr id="6" name="组合 65"/>
                <p:cNvGrpSpPr/>
                <p:nvPr/>
              </p:nvGrpSpPr>
              <p:grpSpPr>
                <a:xfrm>
                  <a:off x="889000" y="2108200"/>
                  <a:ext cx="2632926" cy="3916263"/>
                  <a:chOff x="889000" y="2108200"/>
                  <a:chExt cx="2632926" cy="3916263"/>
                </a:xfrm>
              </p:grpSpPr>
              <p:grpSp>
                <p:nvGrpSpPr>
                  <p:cNvPr id="7" name="组合 66"/>
                  <p:cNvGrpSpPr/>
                  <p:nvPr/>
                </p:nvGrpSpPr>
                <p:grpSpPr>
                  <a:xfrm>
                    <a:off x="889000" y="2108200"/>
                    <a:ext cx="2620846" cy="1003300"/>
                    <a:chOff x="889000" y="2108200"/>
                    <a:chExt cx="2620846" cy="1003300"/>
                  </a:xfrm>
                </p:grpSpPr>
                <p:grpSp>
                  <p:nvGrpSpPr>
                    <p:cNvPr id="9" name="组合 83"/>
                    <p:cNvGrpSpPr/>
                    <p:nvPr/>
                  </p:nvGrpSpPr>
                  <p:grpSpPr>
                    <a:xfrm>
                      <a:off x="889000" y="2108200"/>
                      <a:ext cx="2620846" cy="1003300"/>
                      <a:chOff x="889000" y="2108200"/>
                      <a:chExt cx="2620846" cy="1003300"/>
                    </a:xfrm>
                  </p:grpSpPr>
                  <p:sp>
                    <p:nvSpPr>
                      <p:cNvPr id="86" name="圆角矩形 85"/>
                      <p:cNvSpPr/>
                      <p:nvPr/>
                    </p:nvSpPr>
                    <p:spPr bwMode="gray">
                      <a:xfrm>
                        <a:off x="889000" y="2108200"/>
                        <a:ext cx="2616200" cy="1003300"/>
                      </a:xfrm>
                      <a:prstGeom prst="roundRect">
                        <a:avLst/>
                      </a:prstGeom>
                      <a:noFill/>
                      <a:ln>
                        <a:prstDash val="lgDash"/>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zh-CN" altLang="en-US" dirty="0"/>
                      </a:p>
                    </p:txBody>
                  </p:sp>
                  <p:sp>
                    <p:nvSpPr>
                      <p:cNvPr id="87" name="TextBox 86"/>
                      <p:cNvSpPr txBox="1"/>
                      <p:nvPr/>
                    </p:nvSpPr>
                    <p:spPr>
                      <a:xfrm>
                        <a:off x="889000" y="2235200"/>
                        <a:ext cx="2620846" cy="307777"/>
                      </a:xfrm>
                      <a:prstGeom prst="rect">
                        <a:avLst/>
                      </a:prstGeom>
                      <a:noFill/>
                    </p:spPr>
                    <p:txBody>
                      <a:bodyPr wrap="none" rtlCol="0">
                        <a:spAutoFit/>
                      </a:bodyPr>
                      <a:lstStyle/>
                      <a:p>
                        <a:r>
                          <a:rPr lang="en-US" altLang="zh-CN" sz="1400" dirty="0" err="1" smtClean="0"/>
                          <a:t>AutoScalling</a:t>
                        </a:r>
                        <a:r>
                          <a:rPr lang="en-US" altLang="zh-CN" sz="1400" dirty="0" smtClean="0"/>
                          <a:t> Group</a:t>
                        </a:r>
                        <a:r>
                          <a:rPr lang="zh-CN" altLang="en-US" sz="1400" dirty="0" smtClean="0"/>
                          <a:t>：</a:t>
                        </a:r>
                        <a:r>
                          <a:rPr lang="en-US" altLang="zh-CN" sz="1400" dirty="0" smtClean="0"/>
                          <a:t>Web Tier</a:t>
                        </a:r>
                        <a:endParaRPr lang="zh-CN" altLang="en-US" sz="1400" dirty="0"/>
                      </a:p>
                    </p:txBody>
                  </p:sp>
                  <p:sp>
                    <p:nvSpPr>
                      <p:cNvPr id="88" name="TextBox 87"/>
                      <p:cNvSpPr txBox="1"/>
                      <p:nvPr/>
                    </p:nvSpPr>
                    <p:spPr>
                      <a:xfrm>
                        <a:off x="1036616" y="2647950"/>
                        <a:ext cx="1127168" cy="307777"/>
                      </a:xfrm>
                      <a:prstGeom prst="rect">
                        <a:avLst/>
                      </a:prstGeom>
                      <a:noFill/>
                      <a:ln>
                        <a:solidFill>
                          <a:schemeClr val="accent1"/>
                        </a:solidFill>
                      </a:ln>
                    </p:spPr>
                    <p:txBody>
                      <a:bodyPr wrap="none" rtlCol="0">
                        <a:spAutoFit/>
                      </a:bodyPr>
                      <a:lstStyle/>
                      <a:p>
                        <a:r>
                          <a:rPr lang="en-US" altLang="zh-CN" sz="1400" dirty="0" smtClean="0"/>
                          <a:t>Web Server</a:t>
                        </a:r>
                        <a:endParaRPr lang="zh-CN" altLang="en-US" sz="1400" dirty="0"/>
                      </a:p>
                    </p:txBody>
                  </p:sp>
                </p:grpSp>
                <p:sp>
                  <p:nvSpPr>
                    <p:cNvPr id="85" name="TextBox 84"/>
                    <p:cNvSpPr txBox="1"/>
                    <p:nvPr/>
                  </p:nvSpPr>
                  <p:spPr>
                    <a:xfrm>
                      <a:off x="2267707" y="2654300"/>
                      <a:ext cx="1127168" cy="307777"/>
                    </a:xfrm>
                    <a:prstGeom prst="rect">
                      <a:avLst/>
                    </a:prstGeom>
                    <a:noFill/>
                    <a:ln>
                      <a:solidFill>
                        <a:schemeClr val="accent1"/>
                      </a:solidFill>
                    </a:ln>
                  </p:spPr>
                  <p:txBody>
                    <a:bodyPr wrap="none" rtlCol="0">
                      <a:spAutoFit/>
                    </a:bodyPr>
                    <a:lstStyle/>
                    <a:p>
                      <a:r>
                        <a:rPr lang="en-US" altLang="zh-CN" sz="1400" dirty="0" smtClean="0"/>
                        <a:t>Web Server</a:t>
                      </a:r>
                      <a:endParaRPr lang="zh-CN" altLang="en-US" sz="1400" dirty="0"/>
                    </a:p>
                  </p:txBody>
                </p:sp>
              </p:grpSp>
              <p:sp>
                <p:nvSpPr>
                  <p:cNvPr id="68" name="圆角矩形 67"/>
                  <p:cNvSpPr/>
                  <p:nvPr/>
                </p:nvSpPr>
                <p:spPr bwMode="gray">
                  <a:xfrm>
                    <a:off x="1727200" y="3238500"/>
                    <a:ext cx="977900" cy="342900"/>
                  </a:xfrm>
                  <a:prstGeom prst="roundRect">
                    <a:avLst/>
                  </a:prstGeom>
                  <a:ln>
                    <a:headEnd/>
                    <a:tailEnd/>
                  </a:ln>
                </p:spPr>
                <p:style>
                  <a:lnRef idx="1">
                    <a:schemeClr val="dk1"/>
                  </a:lnRef>
                  <a:fillRef idx="2">
                    <a:schemeClr val="dk1"/>
                  </a:fillRef>
                  <a:effectRef idx="1">
                    <a:schemeClr val="dk1"/>
                  </a:effectRef>
                  <a:fontRef idx="minor">
                    <a:schemeClr val="dk1"/>
                  </a:fontRef>
                </p:style>
                <p:txBody>
                  <a:bodyPr wrap="none" rtlCol="0" anchor="ctr"/>
                  <a:lstStyle/>
                  <a:p>
                    <a:pPr algn="ctr"/>
                    <a:r>
                      <a:rPr lang="en-US" altLang="zh-CN" dirty="0"/>
                      <a:t>S</a:t>
                    </a:r>
                    <a:r>
                      <a:rPr lang="en-US" altLang="zh-CN" dirty="0" smtClean="0"/>
                      <a:t>LB</a:t>
                    </a:r>
                    <a:endParaRPr lang="zh-CN" altLang="en-US" dirty="0"/>
                  </a:p>
                </p:txBody>
              </p:sp>
              <p:grpSp>
                <p:nvGrpSpPr>
                  <p:cNvPr id="29" name="组合 68"/>
                  <p:cNvGrpSpPr/>
                  <p:nvPr/>
                </p:nvGrpSpPr>
                <p:grpSpPr>
                  <a:xfrm>
                    <a:off x="905726" y="3702050"/>
                    <a:ext cx="2616200" cy="1003300"/>
                    <a:chOff x="889000" y="1816100"/>
                    <a:chExt cx="2616200" cy="1003300"/>
                  </a:xfrm>
                </p:grpSpPr>
                <p:grpSp>
                  <p:nvGrpSpPr>
                    <p:cNvPr id="30" name="组合 78"/>
                    <p:cNvGrpSpPr/>
                    <p:nvPr/>
                  </p:nvGrpSpPr>
                  <p:grpSpPr>
                    <a:xfrm>
                      <a:off x="889000" y="1816100"/>
                      <a:ext cx="2616200" cy="1003300"/>
                      <a:chOff x="889000" y="1816100"/>
                      <a:chExt cx="2616200" cy="1003300"/>
                    </a:xfrm>
                  </p:grpSpPr>
                  <p:sp>
                    <p:nvSpPr>
                      <p:cNvPr id="81" name="圆角矩形 80"/>
                      <p:cNvSpPr/>
                      <p:nvPr/>
                    </p:nvSpPr>
                    <p:spPr bwMode="gray">
                      <a:xfrm>
                        <a:off x="889000" y="1816100"/>
                        <a:ext cx="2616200" cy="1003300"/>
                      </a:xfrm>
                      <a:prstGeom prst="roundRect">
                        <a:avLst/>
                      </a:prstGeom>
                      <a:noFill/>
                      <a:ln>
                        <a:prstDash val="lgDash"/>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zh-CN" altLang="en-US" dirty="0"/>
                      </a:p>
                    </p:txBody>
                  </p:sp>
                  <p:sp>
                    <p:nvSpPr>
                      <p:cNvPr id="82" name="TextBox 81"/>
                      <p:cNvSpPr txBox="1"/>
                      <p:nvPr/>
                    </p:nvSpPr>
                    <p:spPr>
                      <a:xfrm>
                        <a:off x="889000" y="1955800"/>
                        <a:ext cx="2574423" cy="307777"/>
                      </a:xfrm>
                      <a:prstGeom prst="rect">
                        <a:avLst/>
                      </a:prstGeom>
                      <a:noFill/>
                    </p:spPr>
                    <p:txBody>
                      <a:bodyPr wrap="none" rtlCol="0">
                        <a:spAutoFit/>
                      </a:bodyPr>
                      <a:lstStyle/>
                      <a:p>
                        <a:r>
                          <a:rPr lang="en-US" altLang="zh-CN" sz="1400" dirty="0" err="1" smtClean="0"/>
                          <a:t>AutoScalling</a:t>
                        </a:r>
                        <a:r>
                          <a:rPr lang="en-US" altLang="zh-CN" sz="1400" dirty="0" smtClean="0"/>
                          <a:t> Group</a:t>
                        </a:r>
                        <a:r>
                          <a:rPr lang="zh-CN" altLang="en-US" sz="1400" dirty="0" smtClean="0"/>
                          <a:t>：</a:t>
                        </a:r>
                        <a:r>
                          <a:rPr lang="en-US" altLang="zh-CN" sz="1400" dirty="0" smtClean="0"/>
                          <a:t>App Tier</a:t>
                        </a:r>
                        <a:endParaRPr lang="zh-CN" altLang="en-US" sz="1400" dirty="0"/>
                      </a:p>
                    </p:txBody>
                  </p:sp>
                  <p:sp>
                    <p:nvSpPr>
                      <p:cNvPr id="83" name="TextBox 82"/>
                      <p:cNvSpPr txBox="1"/>
                      <p:nvPr/>
                    </p:nvSpPr>
                    <p:spPr>
                      <a:xfrm>
                        <a:off x="1036616" y="2343150"/>
                        <a:ext cx="1080745" cy="307777"/>
                      </a:xfrm>
                      <a:prstGeom prst="rect">
                        <a:avLst/>
                      </a:prstGeom>
                      <a:noFill/>
                      <a:ln>
                        <a:solidFill>
                          <a:schemeClr val="accent1"/>
                        </a:solidFill>
                      </a:ln>
                    </p:spPr>
                    <p:txBody>
                      <a:bodyPr wrap="none" rtlCol="0">
                        <a:spAutoFit/>
                      </a:bodyPr>
                      <a:lstStyle/>
                      <a:p>
                        <a:r>
                          <a:rPr lang="en-US" altLang="zh-CN" sz="1400" dirty="0" smtClean="0"/>
                          <a:t>App Server</a:t>
                        </a:r>
                        <a:endParaRPr lang="zh-CN" altLang="en-US" sz="1400" dirty="0"/>
                      </a:p>
                    </p:txBody>
                  </p:sp>
                </p:grpSp>
                <p:sp>
                  <p:nvSpPr>
                    <p:cNvPr id="80" name="TextBox 79"/>
                    <p:cNvSpPr txBox="1"/>
                    <p:nvPr/>
                  </p:nvSpPr>
                  <p:spPr>
                    <a:xfrm>
                      <a:off x="2267707" y="2349500"/>
                      <a:ext cx="1080745" cy="307777"/>
                    </a:xfrm>
                    <a:prstGeom prst="rect">
                      <a:avLst/>
                    </a:prstGeom>
                    <a:noFill/>
                    <a:ln>
                      <a:solidFill>
                        <a:schemeClr val="accent1"/>
                      </a:solidFill>
                    </a:ln>
                  </p:spPr>
                  <p:txBody>
                    <a:bodyPr wrap="none" rtlCol="0">
                      <a:spAutoFit/>
                    </a:bodyPr>
                    <a:lstStyle/>
                    <a:p>
                      <a:r>
                        <a:rPr lang="en-US" altLang="zh-CN" sz="1400" dirty="0" smtClean="0"/>
                        <a:t>App Server</a:t>
                      </a:r>
                      <a:endParaRPr lang="zh-CN" altLang="en-US" sz="1400" dirty="0"/>
                    </a:p>
                  </p:txBody>
                </p:sp>
              </p:grpSp>
              <p:sp>
                <p:nvSpPr>
                  <p:cNvPr id="70" name="流程图: 磁盘 69"/>
                  <p:cNvSpPr/>
                  <p:nvPr/>
                </p:nvSpPr>
                <p:spPr bwMode="gray">
                  <a:xfrm>
                    <a:off x="2443941" y="5448300"/>
                    <a:ext cx="670734" cy="571500"/>
                  </a:xfrm>
                  <a:prstGeom prst="flowChartMagneticDisk">
                    <a:avLst/>
                  </a:prstGeom>
                  <a:solidFill>
                    <a:schemeClr val="accent4">
                      <a:lumMod val="75000"/>
                    </a:schemeClr>
                  </a:solidFill>
                  <a:ln w="12700" algn="ctr">
                    <a:solidFill>
                      <a:schemeClr val="bg1"/>
                    </a:solidFill>
                    <a:round/>
                    <a:headEnd/>
                    <a:tailEnd/>
                  </a:ln>
                  <a:effectLst>
                    <a:outerShdw dist="99190" dir="2388334" algn="ctr" rotWithShape="0">
                      <a:srgbClr val="333333">
                        <a:alpha val="50000"/>
                      </a:srgbClr>
                    </a:outerShdw>
                  </a:effectLst>
                </p:spPr>
                <p:txBody>
                  <a:bodyPr wrap="none" rtlCol="0" anchor="ctr"/>
                  <a:lstStyle/>
                  <a:p>
                    <a:pPr algn="ctr"/>
                    <a:r>
                      <a:rPr lang="en-US" altLang="zh-CN" sz="900" dirty="0" smtClean="0"/>
                      <a:t>DB Slave</a:t>
                    </a:r>
                    <a:endParaRPr lang="zh-CN" altLang="en-US" sz="900" dirty="0"/>
                  </a:p>
                </p:txBody>
              </p:sp>
              <p:cxnSp>
                <p:nvCxnSpPr>
                  <p:cNvPr id="71" name="直接箭头连接符 70"/>
                  <p:cNvCxnSpPr>
                    <a:stCxn id="88" idx="2"/>
                    <a:endCxn id="68" idx="0"/>
                  </p:cNvCxnSpPr>
                  <p:nvPr/>
                </p:nvCxnSpPr>
                <p:spPr bwMode="auto">
                  <a:xfrm>
                    <a:off x="1600200" y="2955727"/>
                    <a:ext cx="615950" cy="28277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2" name="直接箭头连接符 71"/>
                  <p:cNvCxnSpPr>
                    <a:stCxn id="85" idx="2"/>
                    <a:endCxn id="68" idx="0"/>
                  </p:cNvCxnSpPr>
                  <p:nvPr/>
                </p:nvCxnSpPr>
                <p:spPr bwMode="auto">
                  <a:xfrm flipH="1">
                    <a:off x="2216150" y="2962077"/>
                    <a:ext cx="615141" cy="27642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3" name="直接箭头连接符 72"/>
                  <p:cNvCxnSpPr>
                    <a:stCxn id="68" idx="2"/>
                    <a:endCxn id="83" idx="0"/>
                  </p:cNvCxnSpPr>
                  <p:nvPr/>
                </p:nvCxnSpPr>
                <p:spPr bwMode="auto">
                  <a:xfrm flipH="1">
                    <a:off x="1593715" y="3581400"/>
                    <a:ext cx="622435" cy="647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4" name="直接箭头连接符 73"/>
                  <p:cNvCxnSpPr>
                    <a:stCxn id="68" idx="2"/>
                    <a:endCxn id="80" idx="0"/>
                  </p:cNvCxnSpPr>
                  <p:nvPr/>
                </p:nvCxnSpPr>
                <p:spPr bwMode="auto">
                  <a:xfrm>
                    <a:off x="2216150" y="3581400"/>
                    <a:ext cx="608656" cy="6540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5" name="直接箭头连接符 74"/>
                  <p:cNvCxnSpPr>
                    <a:stCxn id="83" idx="2"/>
                    <a:endCxn id="12" idx="0"/>
                  </p:cNvCxnSpPr>
                  <p:nvPr/>
                </p:nvCxnSpPr>
                <p:spPr bwMode="auto">
                  <a:xfrm>
                    <a:off x="1593715" y="4536877"/>
                    <a:ext cx="15160" cy="49235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6" name="直接箭头连接符 75"/>
                  <p:cNvCxnSpPr>
                    <a:stCxn id="80" idx="2"/>
                    <a:endCxn id="12" idx="0"/>
                  </p:cNvCxnSpPr>
                  <p:nvPr/>
                </p:nvCxnSpPr>
                <p:spPr bwMode="auto">
                  <a:xfrm flipH="1">
                    <a:off x="1608875" y="4543227"/>
                    <a:ext cx="1215931" cy="48600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7" name="直接箭头连接符 76"/>
                  <p:cNvCxnSpPr>
                    <a:stCxn id="78" idx="4"/>
                    <a:endCxn id="70" idx="2"/>
                  </p:cNvCxnSpPr>
                  <p:nvPr/>
                </p:nvCxnSpPr>
                <p:spPr bwMode="auto">
                  <a:xfrm flipV="1">
                    <a:off x="1901723" y="5734050"/>
                    <a:ext cx="542218" cy="46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8" name="流程图: 磁盘 77"/>
                  <p:cNvSpPr/>
                  <p:nvPr/>
                </p:nvSpPr>
                <p:spPr bwMode="gray">
                  <a:xfrm>
                    <a:off x="1323730" y="5452963"/>
                    <a:ext cx="577993" cy="571500"/>
                  </a:xfrm>
                  <a:prstGeom prst="flowChartMagneticDisk">
                    <a:avLst/>
                  </a:prstGeom>
                  <a:solidFill>
                    <a:schemeClr val="accent4">
                      <a:lumMod val="75000"/>
                    </a:schemeClr>
                  </a:solidFill>
                  <a:ln w="12700" algn="ctr">
                    <a:solidFill>
                      <a:schemeClr val="bg1"/>
                    </a:solidFill>
                    <a:round/>
                    <a:headEnd/>
                    <a:tailEnd/>
                  </a:ln>
                  <a:effectLst>
                    <a:outerShdw dist="99190" dir="2388334" algn="ctr" rotWithShape="0">
                      <a:srgbClr val="333333">
                        <a:alpha val="50000"/>
                      </a:srgbClr>
                    </a:outerShdw>
                  </a:effectLst>
                </p:spPr>
                <p:txBody>
                  <a:bodyPr wrap="none" rtlCol="0" anchor="ctr"/>
                  <a:lstStyle/>
                  <a:p>
                    <a:pPr algn="ctr"/>
                    <a:r>
                      <a:rPr lang="en-US" altLang="zh-CN" sz="900" dirty="0" smtClean="0"/>
                      <a:t>DB Master</a:t>
                    </a:r>
                    <a:endParaRPr lang="zh-CN" altLang="en-US" sz="900" dirty="0"/>
                  </a:p>
                </p:txBody>
              </p:sp>
            </p:grpSp>
          </p:grpSp>
          <p:grpSp>
            <p:nvGrpSpPr>
              <p:cNvPr id="46" name="组合 29"/>
              <p:cNvGrpSpPr/>
              <p:nvPr/>
            </p:nvGrpSpPr>
            <p:grpSpPr>
              <a:xfrm>
                <a:off x="5206999" y="1866900"/>
                <a:ext cx="3390900" cy="4318000"/>
                <a:chOff x="520700" y="1917700"/>
                <a:chExt cx="3390900" cy="4318000"/>
              </a:xfrm>
            </p:grpSpPr>
            <p:sp>
              <p:nvSpPr>
                <p:cNvPr id="45" name="圆角矩形 44"/>
                <p:cNvSpPr/>
                <p:nvPr/>
              </p:nvSpPr>
              <p:spPr bwMode="gray">
                <a:xfrm>
                  <a:off x="520700" y="1917700"/>
                  <a:ext cx="3390900" cy="4318000"/>
                </a:xfrm>
                <a:prstGeom prst="roundRect">
                  <a:avLst/>
                </a:prstGeom>
                <a:ln>
                  <a:prstDash val="lgDash"/>
                  <a:headEnd/>
                  <a:tailEnd/>
                </a:ln>
              </p:spPr>
              <p:style>
                <a:lnRef idx="1">
                  <a:schemeClr val="accent3"/>
                </a:lnRef>
                <a:fillRef idx="2">
                  <a:schemeClr val="accent3"/>
                </a:fillRef>
                <a:effectRef idx="1">
                  <a:schemeClr val="accent3"/>
                </a:effectRef>
                <a:fontRef idx="minor">
                  <a:schemeClr val="dk1"/>
                </a:fontRef>
              </p:style>
              <p:txBody>
                <a:bodyPr wrap="none" rtlCol="0" anchor="ctr"/>
                <a:lstStyle/>
                <a:p>
                  <a:pPr algn="ctr"/>
                  <a:endParaRPr lang="zh-CN" altLang="en-US" dirty="0"/>
                </a:p>
              </p:txBody>
            </p:sp>
            <p:grpSp>
              <p:nvGrpSpPr>
                <p:cNvPr id="47" name="组合 45"/>
                <p:cNvGrpSpPr/>
                <p:nvPr/>
              </p:nvGrpSpPr>
              <p:grpSpPr>
                <a:xfrm>
                  <a:off x="889000" y="2133600"/>
                  <a:ext cx="2695576" cy="3613150"/>
                  <a:chOff x="889000" y="2133600"/>
                  <a:chExt cx="2695576" cy="3613150"/>
                </a:xfrm>
              </p:grpSpPr>
              <p:grpSp>
                <p:nvGrpSpPr>
                  <p:cNvPr id="49" name="组合 46"/>
                  <p:cNvGrpSpPr/>
                  <p:nvPr/>
                </p:nvGrpSpPr>
                <p:grpSpPr>
                  <a:xfrm>
                    <a:off x="889000" y="2133600"/>
                    <a:ext cx="2620846" cy="1003300"/>
                    <a:chOff x="889000" y="2133600"/>
                    <a:chExt cx="2620846" cy="1003300"/>
                  </a:xfrm>
                </p:grpSpPr>
                <p:grpSp>
                  <p:nvGrpSpPr>
                    <p:cNvPr id="55" name="组合 59"/>
                    <p:cNvGrpSpPr/>
                    <p:nvPr/>
                  </p:nvGrpSpPr>
                  <p:grpSpPr>
                    <a:xfrm>
                      <a:off x="889000" y="2133600"/>
                      <a:ext cx="2620846" cy="1003300"/>
                      <a:chOff x="889000" y="2133600"/>
                      <a:chExt cx="2620846" cy="1003300"/>
                    </a:xfrm>
                  </p:grpSpPr>
                  <p:sp>
                    <p:nvSpPr>
                      <p:cNvPr id="62" name="圆角矩形 61"/>
                      <p:cNvSpPr/>
                      <p:nvPr/>
                    </p:nvSpPr>
                    <p:spPr bwMode="gray">
                      <a:xfrm>
                        <a:off x="889000" y="2133600"/>
                        <a:ext cx="2616200" cy="1003300"/>
                      </a:xfrm>
                      <a:prstGeom prst="roundRect">
                        <a:avLst/>
                      </a:prstGeom>
                      <a:ln>
                        <a:prstDash val="lgDash"/>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zh-CN" altLang="en-US" dirty="0"/>
                      </a:p>
                    </p:txBody>
                  </p:sp>
                  <p:sp>
                    <p:nvSpPr>
                      <p:cNvPr id="63" name="TextBox 62"/>
                      <p:cNvSpPr txBox="1"/>
                      <p:nvPr/>
                    </p:nvSpPr>
                    <p:spPr>
                      <a:xfrm>
                        <a:off x="889000" y="2235200"/>
                        <a:ext cx="2620846" cy="307777"/>
                      </a:xfrm>
                      <a:prstGeom prst="rect">
                        <a:avLst/>
                      </a:prstGeom>
                      <a:noFill/>
                    </p:spPr>
                    <p:txBody>
                      <a:bodyPr wrap="none" rtlCol="0">
                        <a:spAutoFit/>
                      </a:bodyPr>
                      <a:lstStyle/>
                      <a:p>
                        <a:r>
                          <a:rPr lang="en-US" altLang="zh-CN" sz="1400" dirty="0" err="1" smtClean="0"/>
                          <a:t>AutoScalling</a:t>
                        </a:r>
                        <a:r>
                          <a:rPr lang="en-US" altLang="zh-CN" sz="1400" dirty="0" smtClean="0"/>
                          <a:t> Group</a:t>
                        </a:r>
                        <a:r>
                          <a:rPr lang="zh-CN" altLang="en-US" sz="1400" dirty="0" smtClean="0"/>
                          <a:t>：</a:t>
                        </a:r>
                        <a:r>
                          <a:rPr lang="en-US" altLang="zh-CN" sz="1400" dirty="0" smtClean="0"/>
                          <a:t>Web Tier</a:t>
                        </a:r>
                        <a:endParaRPr lang="zh-CN" altLang="en-US" sz="1400" dirty="0"/>
                      </a:p>
                    </p:txBody>
                  </p:sp>
                  <p:sp>
                    <p:nvSpPr>
                      <p:cNvPr id="64" name="TextBox 63"/>
                      <p:cNvSpPr txBox="1"/>
                      <p:nvPr/>
                    </p:nvSpPr>
                    <p:spPr>
                      <a:xfrm>
                        <a:off x="1036616" y="2647950"/>
                        <a:ext cx="1127168" cy="307777"/>
                      </a:xfrm>
                      <a:prstGeom prst="rect">
                        <a:avLst/>
                      </a:prstGeom>
                      <a:noFill/>
                      <a:ln>
                        <a:solidFill>
                          <a:schemeClr val="accent1"/>
                        </a:solidFill>
                      </a:ln>
                    </p:spPr>
                    <p:txBody>
                      <a:bodyPr wrap="none" rtlCol="0">
                        <a:spAutoFit/>
                      </a:bodyPr>
                      <a:lstStyle/>
                      <a:p>
                        <a:r>
                          <a:rPr lang="en-US" altLang="zh-CN" sz="1400" dirty="0" smtClean="0"/>
                          <a:t>Web Server</a:t>
                        </a:r>
                        <a:endParaRPr lang="zh-CN" altLang="en-US" sz="1400" dirty="0"/>
                      </a:p>
                    </p:txBody>
                  </p:sp>
                </p:grpSp>
                <p:sp>
                  <p:nvSpPr>
                    <p:cNvPr id="61" name="TextBox 60"/>
                    <p:cNvSpPr txBox="1"/>
                    <p:nvPr/>
                  </p:nvSpPr>
                  <p:spPr>
                    <a:xfrm>
                      <a:off x="2267707" y="2654300"/>
                      <a:ext cx="1127168" cy="307777"/>
                    </a:xfrm>
                    <a:prstGeom prst="rect">
                      <a:avLst/>
                    </a:prstGeom>
                    <a:noFill/>
                    <a:ln>
                      <a:solidFill>
                        <a:schemeClr val="accent1"/>
                      </a:solidFill>
                    </a:ln>
                  </p:spPr>
                  <p:txBody>
                    <a:bodyPr wrap="none" rtlCol="0">
                      <a:spAutoFit/>
                    </a:bodyPr>
                    <a:lstStyle/>
                    <a:p>
                      <a:r>
                        <a:rPr lang="en-US" altLang="zh-CN" sz="1400" dirty="0" smtClean="0"/>
                        <a:t>Web Server</a:t>
                      </a:r>
                      <a:endParaRPr lang="zh-CN" altLang="en-US" sz="1400" dirty="0"/>
                    </a:p>
                  </p:txBody>
                </p:sp>
              </p:grpSp>
              <p:sp>
                <p:nvSpPr>
                  <p:cNvPr id="48" name="圆角矩形 47"/>
                  <p:cNvSpPr/>
                  <p:nvPr/>
                </p:nvSpPr>
                <p:spPr bwMode="gray">
                  <a:xfrm>
                    <a:off x="1739831" y="3289300"/>
                    <a:ext cx="977900" cy="342900"/>
                  </a:xfrm>
                  <a:prstGeom prst="roundRect">
                    <a:avLst/>
                  </a:prstGeom>
                  <a:ln>
                    <a:headEnd/>
                    <a:tailEnd/>
                  </a:ln>
                </p:spPr>
                <p:style>
                  <a:lnRef idx="1">
                    <a:schemeClr val="dk1"/>
                  </a:lnRef>
                  <a:fillRef idx="2">
                    <a:schemeClr val="dk1"/>
                  </a:fillRef>
                  <a:effectRef idx="1">
                    <a:schemeClr val="dk1"/>
                  </a:effectRef>
                  <a:fontRef idx="minor">
                    <a:schemeClr val="dk1"/>
                  </a:fontRef>
                </p:style>
                <p:txBody>
                  <a:bodyPr wrap="none" rtlCol="0" anchor="ctr"/>
                  <a:lstStyle/>
                  <a:p>
                    <a:pPr algn="ctr"/>
                    <a:r>
                      <a:rPr lang="en-US" altLang="zh-CN" dirty="0"/>
                      <a:t>S</a:t>
                    </a:r>
                    <a:r>
                      <a:rPr lang="en-US" altLang="zh-CN" dirty="0" smtClean="0"/>
                      <a:t>LB</a:t>
                    </a:r>
                    <a:endParaRPr lang="zh-CN" altLang="en-US" dirty="0"/>
                  </a:p>
                </p:txBody>
              </p:sp>
              <p:grpSp>
                <p:nvGrpSpPr>
                  <p:cNvPr id="60" name="组合 48"/>
                  <p:cNvGrpSpPr/>
                  <p:nvPr/>
                </p:nvGrpSpPr>
                <p:grpSpPr>
                  <a:xfrm>
                    <a:off x="968376" y="3752850"/>
                    <a:ext cx="2616200" cy="1003300"/>
                    <a:chOff x="951650" y="1866900"/>
                    <a:chExt cx="2616200" cy="1003300"/>
                  </a:xfrm>
                </p:grpSpPr>
                <p:grpSp>
                  <p:nvGrpSpPr>
                    <p:cNvPr id="66" name="组合 54"/>
                    <p:cNvGrpSpPr/>
                    <p:nvPr/>
                  </p:nvGrpSpPr>
                  <p:grpSpPr>
                    <a:xfrm>
                      <a:off x="951650" y="1866900"/>
                      <a:ext cx="2616200" cy="1003300"/>
                      <a:chOff x="951650" y="1866900"/>
                      <a:chExt cx="2616200" cy="1003300"/>
                    </a:xfrm>
                  </p:grpSpPr>
                  <p:sp>
                    <p:nvSpPr>
                      <p:cNvPr id="57" name="圆角矩形 56"/>
                      <p:cNvSpPr/>
                      <p:nvPr/>
                    </p:nvSpPr>
                    <p:spPr bwMode="gray">
                      <a:xfrm>
                        <a:off x="951650" y="1866900"/>
                        <a:ext cx="2616200" cy="1003300"/>
                      </a:xfrm>
                      <a:prstGeom prst="roundRect">
                        <a:avLst/>
                      </a:prstGeom>
                      <a:ln>
                        <a:prstDash val="lgDash"/>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zh-CN" altLang="en-US" dirty="0"/>
                      </a:p>
                    </p:txBody>
                  </p:sp>
                  <p:sp>
                    <p:nvSpPr>
                      <p:cNvPr id="58" name="TextBox 57"/>
                      <p:cNvSpPr txBox="1"/>
                      <p:nvPr/>
                    </p:nvSpPr>
                    <p:spPr>
                      <a:xfrm>
                        <a:off x="963769" y="2014636"/>
                        <a:ext cx="2574423" cy="307777"/>
                      </a:xfrm>
                      <a:prstGeom prst="rect">
                        <a:avLst/>
                      </a:prstGeom>
                      <a:noFill/>
                    </p:spPr>
                    <p:txBody>
                      <a:bodyPr wrap="none" rtlCol="0">
                        <a:spAutoFit/>
                      </a:bodyPr>
                      <a:lstStyle/>
                      <a:p>
                        <a:r>
                          <a:rPr lang="en-US" altLang="zh-CN" sz="1400" dirty="0" err="1" smtClean="0"/>
                          <a:t>AutoScalling</a:t>
                        </a:r>
                        <a:r>
                          <a:rPr lang="en-US" altLang="zh-CN" sz="1400" dirty="0" smtClean="0"/>
                          <a:t> Group</a:t>
                        </a:r>
                        <a:r>
                          <a:rPr lang="zh-CN" altLang="en-US" sz="1400" dirty="0" smtClean="0"/>
                          <a:t>：</a:t>
                        </a:r>
                        <a:r>
                          <a:rPr lang="en-US" altLang="zh-CN" sz="1400" dirty="0" smtClean="0"/>
                          <a:t>App Tier</a:t>
                        </a:r>
                        <a:endParaRPr lang="zh-CN" altLang="en-US" sz="1400" dirty="0"/>
                      </a:p>
                    </p:txBody>
                  </p:sp>
                  <p:sp>
                    <p:nvSpPr>
                      <p:cNvPr id="59" name="TextBox 58"/>
                      <p:cNvSpPr txBox="1"/>
                      <p:nvPr/>
                    </p:nvSpPr>
                    <p:spPr>
                      <a:xfrm>
                        <a:off x="1086614" y="2407492"/>
                        <a:ext cx="1080745" cy="307777"/>
                      </a:xfrm>
                      <a:prstGeom prst="rect">
                        <a:avLst/>
                      </a:prstGeom>
                      <a:noFill/>
                      <a:ln>
                        <a:solidFill>
                          <a:schemeClr val="accent1"/>
                        </a:solidFill>
                      </a:ln>
                    </p:spPr>
                    <p:txBody>
                      <a:bodyPr wrap="none" rtlCol="0">
                        <a:spAutoFit/>
                      </a:bodyPr>
                      <a:lstStyle/>
                      <a:p>
                        <a:r>
                          <a:rPr lang="en-US" altLang="zh-CN" sz="1400" dirty="0" smtClean="0"/>
                          <a:t>App Server</a:t>
                        </a:r>
                        <a:endParaRPr lang="zh-CN" altLang="en-US" sz="1400" dirty="0"/>
                      </a:p>
                    </p:txBody>
                  </p:sp>
                </p:grpSp>
                <p:sp>
                  <p:nvSpPr>
                    <p:cNvPr id="56" name="TextBox 55"/>
                    <p:cNvSpPr txBox="1"/>
                    <p:nvPr/>
                  </p:nvSpPr>
                  <p:spPr>
                    <a:xfrm>
                      <a:off x="2277584" y="2407492"/>
                      <a:ext cx="1080745" cy="307777"/>
                    </a:xfrm>
                    <a:prstGeom prst="rect">
                      <a:avLst/>
                    </a:prstGeom>
                    <a:noFill/>
                    <a:ln>
                      <a:solidFill>
                        <a:schemeClr val="accent1"/>
                      </a:solidFill>
                    </a:ln>
                  </p:spPr>
                  <p:txBody>
                    <a:bodyPr wrap="none" rtlCol="0">
                      <a:spAutoFit/>
                    </a:bodyPr>
                    <a:lstStyle/>
                    <a:p>
                      <a:r>
                        <a:rPr lang="en-US" altLang="zh-CN" sz="1400" dirty="0" smtClean="0"/>
                        <a:t>App Server</a:t>
                      </a:r>
                      <a:endParaRPr lang="zh-CN" altLang="en-US" sz="1400" dirty="0"/>
                    </a:p>
                  </p:txBody>
                </p:sp>
              </p:grpSp>
              <p:cxnSp>
                <p:nvCxnSpPr>
                  <p:cNvPr id="50" name="直接箭头连接符 49"/>
                  <p:cNvCxnSpPr>
                    <a:stCxn id="64" idx="2"/>
                    <a:endCxn id="48" idx="0"/>
                  </p:cNvCxnSpPr>
                  <p:nvPr/>
                </p:nvCxnSpPr>
                <p:spPr bwMode="auto">
                  <a:xfrm>
                    <a:off x="1600200" y="2955727"/>
                    <a:ext cx="628581" cy="33357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1" name="直接箭头连接符 50"/>
                  <p:cNvCxnSpPr>
                    <a:stCxn id="61" idx="2"/>
                    <a:endCxn id="48" idx="0"/>
                  </p:cNvCxnSpPr>
                  <p:nvPr/>
                </p:nvCxnSpPr>
                <p:spPr bwMode="auto">
                  <a:xfrm flipH="1">
                    <a:off x="2228781" y="2962077"/>
                    <a:ext cx="602510" cy="32722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2" name="直接箭头连接符 51"/>
                  <p:cNvCxnSpPr>
                    <a:stCxn id="48" idx="2"/>
                    <a:endCxn id="59" idx="0"/>
                  </p:cNvCxnSpPr>
                  <p:nvPr/>
                </p:nvCxnSpPr>
                <p:spPr bwMode="auto">
                  <a:xfrm flipH="1">
                    <a:off x="1643713" y="3632200"/>
                    <a:ext cx="585068" cy="6612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3" name="直接箭头连接符 52"/>
                  <p:cNvCxnSpPr>
                    <a:stCxn id="48" idx="2"/>
                    <a:endCxn id="56" idx="0"/>
                  </p:cNvCxnSpPr>
                  <p:nvPr/>
                </p:nvCxnSpPr>
                <p:spPr bwMode="auto">
                  <a:xfrm>
                    <a:off x="2228781" y="3632200"/>
                    <a:ext cx="605902" cy="6612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4" name="直接箭头连接符 53"/>
                  <p:cNvCxnSpPr>
                    <a:stCxn id="16" idx="2"/>
                    <a:endCxn id="15" idx="4"/>
                  </p:cNvCxnSpPr>
                  <p:nvPr/>
                </p:nvCxnSpPr>
                <p:spPr bwMode="auto">
                  <a:xfrm flipH="1">
                    <a:off x="1979079" y="5746750"/>
                    <a:ext cx="57601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sp>
            <p:nvSpPr>
              <p:cNvPr id="31" name="矩形 30"/>
              <p:cNvSpPr/>
              <p:nvPr/>
            </p:nvSpPr>
            <p:spPr bwMode="gray">
              <a:xfrm>
                <a:off x="4216400" y="4817963"/>
                <a:ext cx="736600" cy="4445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400" dirty="0" smtClean="0"/>
                  <a:t>Snapshot</a:t>
                </a:r>
                <a:endParaRPr lang="zh-CN" altLang="en-US" sz="900" dirty="0"/>
              </a:p>
            </p:txBody>
          </p:sp>
          <p:cxnSp>
            <p:nvCxnSpPr>
              <p:cNvPr id="32" name="直接箭头连接符 31"/>
              <p:cNvCxnSpPr>
                <a:stCxn id="27" idx="0"/>
                <a:endCxn id="31" idx="2"/>
              </p:cNvCxnSpPr>
              <p:nvPr/>
            </p:nvCxnSpPr>
            <p:spPr bwMode="auto">
              <a:xfrm flipV="1">
                <a:off x="4584700" y="5262463"/>
                <a:ext cx="0" cy="92243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1" idx="0"/>
                <a:endCxn id="28" idx="2"/>
              </p:cNvCxnSpPr>
              <p:nvPr/>
            </p:nvCxnSpPr>
            <p:spPr bwMode="auto">
              <a:xfrm flipV="1">
                <a:off x="4584700" y="3975100"/>
                <a:ext cx="0" cy="84286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81" idx="3"/>
                <a:endCxn id="28" idx="1"/>
              </p:cNvCxnSpPr>
              <p:nvPr/>
            </p:nvCxnSpPr>
            <p:spPr bwMode="auto">
              <a:xfrm flipV="1">
                <a:off x="3521926" y="3803650"/>
                <a:ext cx="598170" cy="40005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5" name="直接箭头连接符 34"/>
              <p:cNvCxnSpPr>
                <a:stCxn id="57" idx="1"/>
                <a:endCxn id="28" idx="3"/>
              </p:cNvCxnSpPr>
              <p:nvPr/>
            </p:nvCxnSpPr>
            <p:spPr bwMode="auto">
              <a:xfrm flipH="1" flipV="1">
                <a:off x="5049304" y="3803650"/>
                <a:ext cx="605371" cy="40005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6" name="直接箭头连接符 35"/>
              <p:cNvCxnSpPr>
                <a:stCxn id="70" idx="4"/>
                <a:endCxn id="28" idx="1"/>
              </p:cNvCxnSpPr>
              <p:nvPr/>
            </p:nvCxnSpPr>
            <p:spPr bwMode="auto">
              <a:xfrm flipV="1">
                <a:off x="3114675" y="3803650"/>
                <a:ext cx="1005421" cy="19304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7" name="直接箭头连接符 36"/>
              <p:cNvCxnSpPr>
                <a:stCxn id="15" idx="2"/>
                <a:endCxn id="28" idx="3"/>
              </p:cNvCxnSpPr>
              <p:nvPr/>
            </p:nvCxnSpPr>
            <p:spPr bwMode="auto">
              <a:xfrm flipH="1" flipV="1">
                <a:off x="5049304" y="3803650"/>
                <a:ext cx="945340" cy="18923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8" name="肘形连接符 37"/>
              <p:cNvCxnSpPr>
                <a:stCxn id="78" idx="3"/>
                <a:endCxn id="27" idx="1"/>
              </p:cNvCxnSpPr>
              <p:nvPr/>
            </p:nvCxnSpPr>
            <p:spPr bwMode="auto">
              <a:xfrm rot="16200000" flipH="1">
                <a:off x="2723220" y="4913969"/>
                <a:ext cx="382687" cy="2603673"/>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9" name="肘形连接符 38"/>
              <p:cNvCxnSpPr>
                <a:stCxn id="70" idx="3"/>
                <a:endCxn id="27" idx="1"/>
              </p:cNvCxnSpPr>
              <p:nvPr/>
            </p:nvCxnSpPr>
            <p:spPr bwMode="auto">
              <a:xfrm rot="16200000" flipH="1">
                <a:off x="3304179" y="5494929"/>
                <a:ext cx="387350" cy="1437092"/>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0" name="肘形连接符 39"/>
              <p:cNvCxnSpPr>
                <a:endCxn id="27" idx="3"/>
              </p:cNvCxnSpPr>
              <p:nvPr/>
            </p:nvCxnSpPr>
            <p:spPr bwMode="auto">
              <a:xfrm rot="5400000">
                <a:off x="6022570" y="4912130"/>
                <a:ext cx="425450" cy="2564590"/>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1" name="肘形连接符 40"/>
              <p:cNvCxnSpPr>
                <a:endCxn id="27" idx="3"/>
              </p:cNvCxnSpPr>
              <p:nvPr/>
            </p:nvCxnSpPr>
            <p:spPr bwMode="auto">
              <a:xfrm rot="5400000">
                <a:off x="5441950" y="5492751"/>
                <a:ext cx="425450" cy="1403349"/>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2" name="直接箭头连接符 41"/>
              <p:cNvCxnSpPr>
                <a:stCxn id="8" idx="2"/>
                <a:endCxn id="24" idx="0"/>
              </p:cNvCxnSpPr>
              <p:nvPr/>
            </p:nvCxnSpPr>
            <p:spPr bwMode="auto">
              <a:xfrm>
                <a:off x="4502150" y="1181100"/>
                <a:ext cx="0" cy="2286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24" idx="1"/>
                <a:endCxn id="65" idx="0"/>
              </p:cNvCxnSpPr>
              <p:nvPr/>
            </p:nvCxnSpPr>
            <p:spPr bwMode="auto">
              <a:xfrm flipH="1">
                <a:off x="2216150" y="1581150"/>
                <a:ext cx="1797050" cy="33655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24" idx="3"/>
                <a:endCxn id="45" idx="0"/>
              </p:cNvCxnSpPr>
              <p:nvPr/>
            </p:nvCxnSpPr>
            <p:spPr bwMode="auto">
              <a:xfrm>
                <a:off x="4991100" y="1581150"/>
                <a:ext cx="1911349" cy="28575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 name="圆角矩形 9"/>
            <p:cNvSpPr/>
            <p:nvPr/>
          </p:nvSpPr>
          <p:spPr bwMode="gray">
            <a:xfrm>
              <a:off x="908050" y="4932263"/>
              <a:ext cx="2616200" cy="1185763"/>
            </a:xfrm>
            <a:prstGeom prst="roundRect">
              <a:avLst/>
            </a:prstGeom>
            <a:noFill/>
            <a:ln>
              <a:prstDash val="lgDash"/>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zh-CN" altLang="en-US" dirty="0"/>
            </a:p>
          </p:txBody>
        </p:sp>
        <p:sp>
          <p:nvSpPr>
            <p:cNvPr id="11" name="TextBox 10"/>
            <p:cNvSpPr txBox="1"/>
            <p:nvPr/>
          </p:nvSpPr>
          <p:spPr>
            <a:xfrm>
              <a:off x="2691642" y="5038526"/>
              <a:ext cx="508473" cy="276999"/>
            </a:xfrm>
            <a:prstGeom prst="rect">
              <a:avLst/>
            </a:prstGeom>
            <a:noFill/>
          </p:spPr>
          <p:txBody>
            <a:bodyPr wrap="none" rtlCol="0">
              <a:spAutoFit/>
            </a:bodyPr>
            <a:lstStyle/>
            <a:p>
              <a:r>
                <a:rPr lang="en-US" altLang="zh-CN" sz="1200" dirty="0" smtClean="0"/>
                <a:t>RDS</a:t>
              </a:r>
              <a:endParaRPr lang="zh-CN" altLang="en-US" dirty="0"/>
            </a:p>
          </p:txBody>
        </p:sp>
        <p:sp>
          <p:nvSpPr>
            <p:cNvPr id="12" name="矩形 11"/>
            <p:cNvSpPr/>
            <p:nvPr/>
          </p:nvSpPr>
          <p:spPr bwMode="gray">
            <a:xfrm>
              <a:off x="1338621" y="5029235"/>
              <a:ext cx="540507" cy="25393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rtlCol="0" anchor="ctr"/>
            <a:lstStyle/>
            <a:p>
              <a:pPr algn="ctr"/>
              <a:r>
                <a:rPr lang="en-US" altLang="zh-CN" sz="1400" dirty="0" smtClean="0"/>
                <a:t>DAL</a:t>
              </a:r>
              <a:endParaRPr lang="zh-CN" altLang="en-US" dirty="0"/>
            </a:p>
          </p:txBody>
        </p:sp>
        <p:cxnSp>
          <p:nvCxnSpPr>
            <p:cNvPr id="14" name="直接箭头连接符 13"/>
            <p:cNvCxnSpPr>
              <a:stCxn id="12" idx="2"/>
              <a:endCxn id="78" idx="1"/>
            </p:cNvCxnSpPr>
            <p:nvPr/>
          </p:nvCxnSpPr>
          <p:spPr bwMode="auto">
            <a:xfrm>
              <a:off x="1608875" y="5283165"/>
              <a:ext cx="3852" cy="1697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流程图: 磁盘 14"/>
            <p:cNvSpPr/>
            <p:nvPr/>
          </p:nvSpPr>
          <p:spPr bwMode="gray">
            <a:xfrm>
              <a:off x="5994644" y="5410200"/>
              <a:ext cx="670734" cy="571500"/>
            </a:xfrm>
            <a:prstGeom prst="flowChartMagneticDisk">
              <a:avLst/>
            </a:prstGeom>
            <a:solidFill>
              <a:schemeClr val="accent4">
                <a:lumMod val="75000"/>
              </a:schemeClr>
            </a:solidFill>
            <a:ln w="12700" algn="ctr">
              <a:solidFill>
                <a:schemeClr val="bg1"/>
              </a:solidFill>
              <a:round/>
              <a:headEnd/>
              <a:tailEnd/>
            </a:ln>
            <a:effectLst>
              <a:outerShdw dist="99190" dir="2388334" algn="ctr" rotWithShape="0">
                <a:srgbClr val="333333">
                  <a:alpha val="50000"/>
                </a:srgbClr>
              </a:outerShdw>
            </a:effectLst>
          </p:spPr>
          <p:txBody>
            <a:bodyPr wrap="none" rtlCol="0" anchor="ctr"/>
            <a:lstStyle/>
            <a:p>
              <a:pPr algn="ctr"/>
              <a:r>
                <a:rPr lang="en-US" altLang="zh-CN" sz="900" dirty="0" smtClean="0"/>
                <a:t>DB Slave</a:t>
              </a:r>
              <a:endParaRPr lang="zh-CN" altLang="en-US" sz="900" dirty="0"/>
            </a:p>
          </p:txBody>
        </p:sp>
        <p:sp>
          <p:nvSpPr>
            <p:cNvPr id="16" name="流程图: 磁盘 15"/>
            <p:cNvSpPr/>
            <p:nvPr/>
          </p:nvSpPr>
          <p:spPr bwMode="gray">
            <a:xfrm>
              <a:off x="7241394" y="5410200"/>
              <a:ext cx="577993" cy="571500"/>
            </a:xfrm>
            <a:prstGeom prst="flowChartMagneticDisk">
              <a:avLst/>
            </a:prstGeom>
            <a:solidFill>
              <a:schemeClr val="accent4">
                <a:lumMod val="75000"/>
              </a:schemeClr>
            </a:solidFill>
            <a:ln w="12700" algn="ctr">
              <a:solidFill>
                <a:schemeClr val="bg1"/>
              </a:solidFill>
              <a:round/>
              <a:headEnd/>
              <a:tailEnd/>
            </a:ln>
            <a:effectLst>
              <a:outerShdw dist="99190" dir="2388334" algn="ctr" rotWithShape="0">
                <a:srgbClr val="333333">
                  <a:alpha val="50000"/>
                </a:srgbClr>
              </a:outerShdw>
            </a:effectLst>
          </p:spPr>
          <p:txBody>
            <a:bodyPr wrap="none" rtlCol="0" anchor="ctr"/>
            <a:lstStyle/>
            <a:p>
              <a:pPr algn="ctr"/>
              <a:r>
                <a:rPr lang="en-US" altLang="zh-CN" sz="900" dirty="0" smtClean="0"/>
                <a:t>DB Master</a:t>
              </a:r>
              <a:endParaRPr lang="zh-CN" altLang="en-US" sz="900" dirty="0"/>
            </a:p>
          </p:txBody>
        </p:sp>
        <p:sp>
          <p:nvSpPr>
            <p:cNvPr id="17" name="圆角矩形 16"/>
            <p:cNvSpPr/>
            <p:nvPr/>
          </p:nvSpPr>
          <p:spPr bwMode="gray">
            <a:xfrm>
              <a:off x="5637717" y="4906863"/>
              <a:ext cx="2616200" cy="1185763"/>
            </a:xfrm>
            <a:prstGeom prst="roundRect">
              <a:avLst/>
            </a:prstGeom>
            <a:noFill/>
            <a:ln>
              <a:prstDash val="lgDash"/>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zh-CN" altLang="en-US" dirty="0"/>
            </a:p>
          </p:txBody>
        </p:sp>
        <p:sp>
          <p:nvSpPr>
            <p:cNvPr id="18" name="TextBox 17"/>
            <p:cNvSpPr txBox="1"/>
            <p:nvPr/>
          </p:nvSpPr>
          <p:spPr>
            <a:xfrm>
              <a:off x="5789639" y="5052426"/>
              <a:ext cx="508473" cy="276999"/>
            </a:xfrm>
            <a:prstGeom prst="rect">
              <a:avLst/>
            </a:prstGeom>
            <a:noFill/>
          </p:spPr>
          <p:txBody>
            <a:bodyPr wrap="none" rtlCol="0">
              <a:spAutoFit/>
            </a:bodyPr>
            <a:lstStyle/>
            <a:p>
              <a:r>
                <a:rPr lang="en-US" altLang="zh-CN" sz="1200" dirty="0" smtClean="0"/>
                <a:t>RDS</a:t>
              </a:r>
              <a:endParaRPr lang="zh-CN" altLang="en-US" dirty="0"/>
            </a:p>
          </p:txBody>
        </p:sp>
        <p:sp>
          <p:nvSpPr>
            <p:cNvPr id="20" name="矩形 19"/>
            <p:cNvSpPr/>
            <p:nvPr/>
          </p:nvSpPr>
          <p:spPr bwMode="gray">
            <a:xfrm>
              <a:off x="7247336" y="5029235"/>
              <a:ext cx="540507" cy="25393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rtlCol="0" anchor="ctr"/>
            <a:lstStyle/>
            <a:p>
              <a:pPr algn="ctr"/>
              <a:r>
                <a:rPr lang="en-US" altLang="zh-CN" sz="1400" dirty="0" smtClean="0"/>
                <a:t>DAL</a:t>
              </a:r>
              <a:endParaRPr lang="zh-CN" altLang="en-US" dirty="0"/>
            </a:p>
          </p:txBody>
        </p:sp>
        <p:cxnSp>
          <p:nvCxnSpPr>
            <p:cNvPr id="21" name="直接箭头连接符 20"/>
            <p:cNvCxnSpPr>
              <a:stCxn id="59" idx="2"/>
              <a:endCxn id="20" idx="0"/>
            </p:cNvCxnSpPr>
            <p:nvPr/>
          </p:nvCxnSpPr>
          <p:spPr bwMode="auto">
            <a:xfrm>
              <a:off x="6330012" y="4550419"/>
              <a:ext cx="1187578" cy="4788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56" idx="2"/>
              <a:endCxn id="20" idx="0"/>
            </p:cNvCxnSpPr>
            <p:nvPr/>
          </p:nvCxnSpPr>
          <p:spPr bwMode="auto">
            <a:xfrm flipH="1">
              <a:off x="7517590" y="4550419"/>
              <a:ext cx="3392" cy="4788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20" idx="2"/>
              <a:endCxn id="16" idx="1"/>
            </p:cNvCxnSpPr>
            <p:nvPr/>
          </p:nvCxnSpPr>
          <p:spPr bwMode="auto">
            <a:xfrm>
              <a:off x="7517590" y="5283165"/>
              <a:ext cx="12801" cy="12703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801347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什么是</a:t>
            </a:r>
            <a:r>
              <a:rPr lang="en-US" altLang="zh-CN" dirty="0" smtClean="0"/>
              <a:t>EBS</a:t>
            </a:r>
            <a:endParaRPr lang="zh-CN" altLang="en-US" dirty="0"/>
          </a:p>
        </p:txBody>
      </p:sp>
      <p:graphicFrame>
        <p:nvGraphicFramePr>
          <p:cNvPr id="9" name="内容占位符 8"/>
          <p:cNvGraphicFramePr>
            <a:graphicFrameLocks noGrp="1"/>
          </p:cNvGraphicFramePr>
          <p:nvPr>
            <p:ph idx="1"/>
          </p:nvPr>
        </p:nvGraphicFramePr>
        <p:xfrm>
          <a:off x="611560" y="1484784"/>
          <a:ext cx="7992888" cy="1656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1"/>
          </p:nvPr>
        </p:nvSpPr>
        <p:spPr/>
        <p:txBody>
          <a:bodyPr/>
          <a:lstStyle/>
          <a:p>
            <a:fld id="{B2F698B1-ED98-4F20-9C99-D61A85CC2248}" type="datetime1">
              <a:rPr lang="zh-CN" altLang="en-US" smtClean="0"/>
              <a:pPr/>
              <a:t>2013-8-7</a:t>
            </a:fld>
            <a:endParaRPr lang="zh-CN" altLang="en-US" dirty="0"/>
          </a:p>
        </p:txBody>
      </p:sp>
      <p:sp>
        <p:nvSpPr>
          <p:cNvPr id="5" name="灯片编号占位符 4"/>
          <p:cNvSpPr>
            <a:spLocks noGrp="1"/>
          </p:cNvSpPr>
          <p:nvPr>
            <p:ph type="sldNum" sz="quarter" idx="12"/>
          </p:nvPr>
        </p:nvSpPr>
        <p:spPr/>
        <p:txBody>
          <a:bodyPr/>
          <a:lstStyle/>
          <a:p>
            <a:r>
              <a:rPr lang="zh-CN" altLang="en-US" smtClean="0"/>
              <a:t>第</a:t>
            </a:r>
            <a:fld id="{F160F577-A68D-4E65-A635-491FD4106024}" type="slidenum">
              <a:rPr lang="zh-CN" altLang="en-US" smtClean="0"/>
              <a:pPr/>
              <a:t>4</a:t>
            </a:fld>
            <a:r>
              <a:rPr lang="zh-CN" altLang="en-US" smtClean="0"/>
              <a:t>页</a:t>
            </a:r>
            <a:endParaRPr lang="zh-CN" altLang="en-US" dirty="0"/>
          </a:p>
        </p:txBody>
      </p:sp>
      <p:pic>
        <p:nvPicPr>
          <p:cNvPr id="1026" name="Picture 2"/>
          <p:cNvPicPr>
            <a:picLocks noChangeAspect="1" noChangeArrowheads="1"/>
          </p:cNvPicPr>
          <p:nvPr/>
        </p:nvPicPr>
        <p:blipFill>
          <a:blip r:embed="rId7" cstate="print"/>
          <a:srcRect/>
          <a:stretch>
            <a:fillRect/>
          </a:stretch>
        </p:blipFill>
        <p:spPr bwMode="auto">
          <a:xfrm>
            <a:off x="971600" y="3933056"/>
            <a:ext cx="7202198" cy="18482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smtClean="0"/>
              <a:t>EBS</a:t>
            </a:r>
            <a:r>
              <a:rPr lang="zh-CN" altLang="en-US" dirty="0" smtClean="0"/>
              <a:t>的设计需求</a:t>
            </a:r>
            <a:endParaRPr lang="zh-CN" altLang="en-US" dirty="0"/>
          </a:p>
        </p:txBody>
      </p:sp>
      <p:sp>
        <p:nvSpPr>
          <p:cNvPr id="13" name="日期占位符 12"/>
          <p:cNvSpPr>
            <a:spLocks noGrp="1"/>
          </p:cNvSpPr>
          <p:nvPr>
            <p:ph type="dt" sz="half" idx="11"/>
          </p:nvPr>
        </p:nvSpPr>
        <p:spPr/>
        <p:txBody>
          <a:bodyPr/>
          <a:lstStyle/>
          <a:p>
            <a:fld id="{F527608D-0A44-470A-B704-A0889487B7E8}" type="datetime1">
              <a:rPr lang="zh-CN" altLang="en-US" smtClean="0"/>
              <a:pPr/>
              <a:t>2013-8-7</a:t>
            </a:fld>
            <a:endParaRPr lang="zh-CN" altLang="en-US" dirty="0"/>
          </a:p>
        </p:txBody>
      </p:sp>
      <p:sp>
        <p:nvSpPr>
          <p:cNvPr id="19" name="灯片编号占位符 18"/>
          <p:cNvSpPr>
            <a:spLocks noGrp="1"/>
          </p:cNvSpPr>
          <p:nvPr>
            <p:ph type="sldNum" sz="quarter" idx="12"/>
          </p:nvPr>
        </p:nvSpPr>
        <p:spPr/>
        <p:txBody>
          <a:bodyPr/>
          <a:lstStyle/>
          <a:p>
            <a:r>
              <a:rPr lang="zh-CN" altLang="en-US" dirty="0" smtClean="0"/>
              <a:t>第</a:t>
            </a:r>
            <a:fld id="{F160F577-A68D-4E65-A635-491FD4106024}" type="slidenum">
              <a:rPr lang="zh-CN" altLang="en-US" smtClean="0"/>
              <a:pPr/>
              <a:t>5</a:t>
            </a:fld>
            <a:r>
              <a:rPr lang="zh-CN" altLang="en-US" dirty="0" smtClean="0"/>
              <a:t>页</a:t>
            </a:r>
            <a:endParaRPr lang="zh-CN" altLang="en-US" dirty="0"/>
          </a:p>
        </p:txBody>
      </p:sp>
      <p:graphicFrame>
        <p:nvGraphicFramePr>
          <p:cNvPr id="6" name="图示 5"/>
          <p:cNvGraphicFramePr/>
          <p:nvPr/>
        </p:nvGraphicFramePr>
        <p:xfrm>
          <a:off x="615454" y="1412776"/>
          <a:ext cx="7700962" cy="38779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0848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EBS</a:t>
            </a:r>
            <a:r>
              <a:rPr lang="zh-CN" altLang="en-US" dirty="0" smtClean="0"/>
              <a:t>的架构</a:t>
            </a:r>
            <a:endParaRPr lang="zh-CN" altLang="en-US" dirty="0"/>
          </a:p>
        </p:txBody>
      </p:sp>
      <p:sp>
        <p:nvSpPr>
          <p:cNvPr id="3" name="内容占位符 2"/>
          <p:cNvSpPr>
            <a:spLocks noGrp="1"/>
          </p:cNvSpPr>
          <p:nvPr>
            <p:ph idx="1"/>
          </p:nvPr>
        </p:nvSpPr>
        <p:spPr/>
        <p:txBody>
          <a:bodyPr>
            <a:normAutofit/>
          </a:bodyPr>
          <a:lstStyle/>
          <a:p>
            <a:endParaRPr lang="zh-CN" altLang="en-US" sz="1800" dirty="0"/>
          </a:p>
        </p:txBody>
      </p:sp>
      <p:sp>
        <p:nvSpPr>
          <p:cNvPr id="4" name="日期占位符 3"/>
          <p:cNvSpPr>
            <a:spLocks noGrp="1"/>
          </p:cNvSpPr>
          <p:nvPr>
            <p:ph type="dt" sz="half" idx="11"/>
          </p:nvPr>
        </p:nvSpPr>
        <p:spPr/>
        <p:txBody>
          <a:bodyPr/>
          <a:lstStyle/>
          <a:p>
            <a:fld id="{B2F698B1-ED98-4F20-9C99-D61A85CC2248}" type="datetime1">
              <a:rPr lang="zh-CN" altLang="en-US" smtClean="0"/>
              <a:pPr/>
              <a:t>2013-8-7</a:t>
            </a:fld>
            <a:endParaRPr lang="zh-CN" altLang="en-US" dirty="0"/>
          </a:p>
        </p:txBody>
      </p:sp>
      <p:sp>
        <p:nvSpPr>
          <p:cNvPr id="5" name="灯片编号占位符 4"/>
          <p:cNvSpPr>
            <a:spLocks noGrp="1"/>
          </p:cNvSpPr>
          <p:nvPr>
            <p:ph type="sldNum" sz="quarter" idx="12"/>
          </p:nvPr>
        </p:nvSpPr>
        <p:spPr/>
        <p:txBody>
          <a:bodyPr/>
          <a:lstStyle/>
          <a:p>
            <a:r>
              <a:rPr lang="zh-CN" altLang="en-US" dirty="0" smtClean="0"/>
              <a:t>第</a:t>
            </a:r>
            <a:fld id="{F160F577-A68D-4E65-A635-491FD4106024}" type="slidenum">
              <a:rPr lang="zh-CN" altLang="en-US" smtClean="0"/>
              <a:pPr/>
              <a:t>6</a:t>
            </a:fld>
            <a:r>
              <a:rPr lang="zh-CN" altLang="en-US" dirty="0" smtClean="0"/>
              <a:t>页</a:t>
            </a:r>
            <a:endParaRPr lang="zh-CN" altLang="en-US" dirty="0"/>
          </a:p>
        </p:txBody>
      </p:sp>
      <p:grpSp>
        <p:nvGrpSpPr>
          <p:cNvPr id="122" name="组合 121"/>
          <p:cNvGrpSpPr/>
          <p:nvPr/>
        </p:nvGrpSpPr>
        <p:grpSpPr>
          <a:xfrm>
            <a:off x="179512" y="1340768"/>
            <a:ext cx="8784976" cy="4464496"/>
            <a:chOff x="-482962" y="2060848"/>
            <a:chExt cx="9965908" cy="3456384"/>
          </a:xfrm>
        </p:grpSpPr>
        <p:sp>
          <p:nvSpPr>
            <p:cNvPr id="44" name="圆角矩形 43"/>
            <p:cNvSpPr/>
            <p:nvPr/>
          </p:nvSpPr>
          <p:spPr>
            <a:xfrm>
              <a:off x="614440" y="3097763"/>
              <a:ext cx="3783300" cy="172154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sz="800" b="1" dirty="0"/>
            </a:p>
          </p:txBody>
        </p:sp>
        <p:sp>
          <p:nvSpPr>
            <p:cNvPr id="7" name="圆角矩形 6"/>
            <p:cNvSpPr/>
            <p:nvPr/>
          </p:nvSpPr>
          <p:spPr>
            <a:xfrm>
              <a:off x="-482962" y="2060848"/>
              <a:ext cx="1022514" cy="167501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sz="800" b="1"/>
            </a:p>
          </p:txBody>
        </p:sp>
        <p:sp>
          <p:nvSpPr>
            <p:cNvPr id="8" name="椭圆 7"/>
            <p:cNvSpPr/>
            <p:nvPr/>
          </p:nvSpPr>
          <p:spPr>
            <a:xfrm>
              <a:off x="-431836" y="2200433"/>
              <a:ext cx="920262" cy="3722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800" b="1" dirty="0" smtClean="0"/>
                <a:t>Instance</a:t>
              </a:r>
              <a:endParaRPr lang="zh-CN" altLang="en-US" sz="800" b="1" dirty="0"/>
            </a:p>
          </p:txBody>
        </p:sp>
        <p:sp>
          <p:nvSpPr>
            <p:cNvPr id="9" name="椭圆 8"/>
            <p:cNvSpPr/>
            <p:nvPr/>
          </p:nvSpPr>
          <p:spPr>
            <a:xfrm>
              <a:off x="-431836" y="2712243"/>
              <a:ext cx="920262" cy="3722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800" b="1" dirty="0" smtClean="0"/>
                <a:t>Instance</a:t>
              </a:r>
              <a:endParaRPr lang="zh-CN" altLang="en-US" sz="800" b="1" dirty="0"/>
            </a:p>
          </p:txBody>
        </p:sp>
        <p:sp>
          <p:nvSpPr>
            <p:cNvPr id="10" name="椭圆 9"/>
            <p:cNvSpPr/>
            <p:nvPr/>
          </p:nvSpPr>
          <p:spPr>
            <a:xfrm>
              <a:off x="-431836" y="3224054"/>
              <a:ext cx="920262" cy="3722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800" b="1" dirty="0" smtClean="0"/>
                <a:t>Instance</a:t>
              </a:r>
              <a:endParaRPr lang="zh-CN" altLang="en-US" sz="800" b="1" dirty="0"/>
            </a:p>
          </p:txBody>
        </p:sp>
        <p:sp>
          <p:nvSpPr>
            <p:cNvPr id="14" name="圆角矩形 13"/>
            <p:cNvSpPr/>
            <p:nvPr/>
          </p:nvSpPr>
          <p:spPr>
            <a:xfrm>
              <a:off x="716692" y="2780928"/>
              <a:ext cx="3527672" cy="23264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800" b="1" dirty="0" smtClean="0"/>
                <a:t>High Bandwidth Network</a:t>
              </a:r>
              <a:endParaRPr lang="zh-CN" altLang="en-US" sz="800" b="1" dirty="0"/>
            </a:p>
          </p:txBody>
        </p:sp>
        <p:sp>
          <p:nvSpPr>
            <p:cNvPr id="17" name="圆角矩形 16"/>
            <p:cNvSpPr/>
            <p:nvPr/>
          </p:nvSpPr>
          <p:spPr>
            <a:xfrm>
              <a:off x="767817" y="3609574"/>
              <a:ext cx="818011" cy="3722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800" b="1" dirty="0" smtClean="0"/>
                <a:t>EBS </a:t>
              </a:r>
            </a:p>
            <a:p>
              <a:pPr algn="ctr"/>
              <a:r>
                <a:rPr lang="en-US" altLang="zh-CN" sz="800" b="1" dirty="0" smtClean="0"/>
                <a:t>node </a:t>
              </a:r>
              <a:endParaRPr lang="zh-CN" altLang="en-US" sz="800" b="1" dirty="0"/>
            </a:p>
          </p:txBody>
        </p:sp>
        <p:sp>
          <p:nvSpPr>
            <p:cNvPr id="20" name="圆柱形 19"/>
            <p:cNvSpPr/>
            <p:nvPr/>
          </p:nvSpPr>
          <p:spPr>
            <a:xfrm>
              <a:off x="665566" y="4121385"/>
              <a:ext cx="460131" cy="558339"/>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800" b="1" dirty="0" smtClean="0"/>
                <a:t>Data1</a:t>
              </a:r>
              <a:endParaRPr lang="zh-CN" altLang="en-US" sz="800" b="1" dirty="0"/>
            </a:p>
          </p:txBody>
        </p:sp>
        <p:sp>
          <p:nvSpPr>
            <p:cNvPr id="22" name="圆柱形 21"/>
            <p:cNvSpPr/>
            <p:nvPr/>
          </p:nvSpPr>
          <p:spPr>
            <a:xfrm>
              <a:off x="1279074" y="4121385"/>
              <a:ext cx="460131" cy="558339"/>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800" b="1" dirty="0" smtClean="0"/>
                <a:t>Data3</a:t>
              </a:r>
              <a:endParaRPr lang="zh-CN" altLang="en-US" sz="800" b="1" dirty="0"/>
            </a:p>
          </p:txBody>
        </p:sp>
        <p:sp>
          <p:nvSpPr>
            <p:cNvPr id="23" name="圆角矩形 22"/>
            <p:cNvSpPr/>
            <p:nvPr/>
          </p:nvSpPr>
          <p:spPr>
            <a:xfrm>
              <a:off x="2097085" y="3609574"/>
              <a:ext cx="818011" cy="3722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800" b="1" dirty="0" smtClean="0"/>
                <a:t>EBS </a:t>
              </a:r>
            </a:p>
            <a:p>
              <a:pPr algn="ctr"/>
              <a:r>
                <a:rPr lang="en-US" altLang="zh-CN" sz="800" b="1" dirty="0" smtClean="0"/>
                <a:t>node </a:t>
              </a:r>
              <a:endParaRPr lang="zh-CN" altLang="en-US" sz="800" b="1" dirty="0"/>
            </a:p>
          </p:txBody>
        </p:sp>
        <p:sp>
          <p:nvSpPr>
            <p:cNvPr id="24" name="圆柱形 23"/>
            <p:cNvSpPr/>
            <p:nvPr/>
          </p:nvSpPr>
          <p:spPr>
            <a:xfrm>
              <a:off x="1943708" y="4121385"/>
              <a:ext cx="460131" cy="558339"/>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800" b="1" dirty="0" smtClean="0"/>
                <a:t>Data1</a:t>
              </a:r>
              <a:endParaRPr lang="zh-CN" altLang="en-US" sz="800" b="1" dirty="0"/>
            </a:p>
          </p:txBody>
        </p:sp>
        <p:sp>
          <p:nvSpPr>
            <p:cNvPr id="25" name="圆柱形 24"/>
            <p:cNvSpPr/>
            <p:nvPr/>
          </p:nvSpPr>
          <p:spPr>
            <a:xfrm>
              <a:off x="2557216" y="4121385"/>
              <a:ext cx="460131" cy="558339"/>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800" b="1" dirty="0" smtClean="0"/>
                <a:t>Data2</a:t>
              </a:r>
              <a:endParaRPr lang="zh-CN" altLang="en-US" sz="800" b="1" dirty="0"/>
            </a:p>
          </p:txBody>
        </p:sp>
        <p:sp>
          <p:nvSpPr>
            <p:cNvPr id="26" name="圆角矩形 25"/>
            <p:cNvSpPr/>
            <p:nvPr/>
          </p:nvSpPr>
          <p:spPr>
            <a:xfrm>
              <a:off x="3324101" y="3609574"/>
              <a:ext cx="818011" cy="3722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800" b="1" dirty="0" smtClean="0"/>
                <a:t>EBS </a:t>
              </a:r>
            </a:p>
            <a:p>
              <a:pPr algn="ctr"/>
              <a:r>
                <a:rPr lang="en-US" altLang="zh-CN" sz="800" b="1" dirty="0" smtClean="0"/>
                <a:t>node </a:t>
              </a:r>
              <a:endParaRPr lang="zh-CN" altLang="en-US" sz="800" b="1" dirty="0"/>
            </a:p>
          </p:txBody>
        </p:sp>
        <p:sp>
          <p:nvSpPr>
            <p:cNvPr id="27" name="圆柱形 26"/>
            <p:cNvSpPr/>
            <p:nvPr/>
          </p:nvSpPr>
          <p:spPr>
            <a:xfrm>
              <a:off x="3221850" y="4121385"/>
              <a:ext cx="460131" cy="558339"/>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800" b="1" dirty="0" smtClean="0"/>
                <a:t>Data2</a:t>
              </a:r>
              <a:endParaRPr lang="zh-CN" altLang="en-US" sz="800" b="1" dirty="0"/>
            </a:p>
          </p:txBody>
        </p:sp>
        <p:sp>
          <p:nvSpPr>
            <p:cNvPr id="28" name="圆柱形 27"/>
            <p:cNvSpPr/>
            <p:nvPr/>
          </p:nvSpPr>
          <p:spPr>
            <a:xfrm>
              <a:off x="3835358" y="4121385"/>
              <a:ext cx="460131" cy="558339"/>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800" b="1" dirty="0" smtClean="0"/>
                <a:t>Data3</a:t>
              </a:r>
              <a:endParaRPr lang="zh-CN" altLang="en-US" sz="800" b="1" dirty="0"/>
            </a:p>
          </p:txBody>
        </p:sp>
        <p:sp>
          <p:nvSpPr>
            <p:cNvPr id="29" name="圆角矩形 28"/>
            <p:cNvSpPr/>
            <p:nvPr/>
          </p:nvSpPr>
          <p:spPr>
            <a:xfrm>
              <a:off x="767817" y="3469989"/>
              <a:ext cx="3425421" cy="13958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800" b="1" dirty="0" smtClean="0"/>
                <a:t>EBS Cluster</a:t>
              </a:r>
              <a:endParaRPr lang="zh-CN" altLang="en-US" sz="800" b="1" dirty="0"/>
            </a:p>
          </p:txBody>
        </p:sp>
        <p:cxnSp>
          <p:nvCxnSpPr>
            <p:cNvPr id="31" name="直接箭头连接符 30"/>
            <p:cNvCxnSpPr>
              <a:stCxn id="17" idx="2"/>
              <a:endCxn id="20" idx="1"/>
            </p:cNvCxnSpPr>
            <p:nvPr/>
          </p:nvCxnSpPr>
          <p:spPr>
            <a:xfrm flipH="1">
              <a:off x="895632" y="3981800"/>
              <a:ext cx="281191" cy="139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7" idx="2"/>
              <a:endCxn id="22" idx="1"/>
            </p:cNvCxnSpPr>
            <p:nvPr/>
          </p:nvCxnSpPr>
          <p:spPr>
            <a:xfrm>
              <a:off x="1176823" y="3981800"/>
              <a:ext cx="332317" cy="139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3" idx="2"/>
              <a:endCxn id="24" idx="1"/>
            </p:cNvCxnSpPr>
            <p:nvPr/>
          </p:nvCxnSpPr>
          <p:spPr>
            <a:xfrm flipH="1">
              <a:off x="2173774" y="3981800"/>
              <a:ext cx="332317" cy="139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3" idx="2"/>
              <a:endCxn id="25" idx="1"/>
            </p:cNvCxnSpPr>
            <p:nvPr/>
          </p:nvCxnSpPr>
          <p:spPr>
            <a:xfrm>
              <a:off x="2506090" y="3981800"/>
              <a:ext cx="281191" cy="139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6" idx="2"/>
              <a:endCxn id="27" idx="1"/>
            </p:cNvCxnSpPr>
            <p:nvPr/>
          </p:nvCxnSpPr>
          <p:spPr>
            <a:xfrm flipH="1">
              <a:off x="3451916" y="3981800"/>
              <a:ext cx="281191" cy="139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26" idx="2"/>
              <a:endCxn id="28" idx="1"/>
            </p:cNvCxnSpPr>
            <p:nvPr/>
          </p:nvCxnSpPr>
          <p:spPr>
            <a:xfrm>
              <a:off x="3733107" y="3981800"/>
              <a:ext cx="332317" cy="139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75656" y="3184816"/>
              <a:ext cx="1993902" cy="215444"/>
            </a:xfrm>
            <a:prstGeom prst="rect">
              <a:avLst/>
            </a:prstGeom>
            <a:noFill/>
          </p:spPr>
          <p:txBody>
            <a:bodyPr wrap="square" rtlCol="0">
              <a:spAutoFit/>
            </a:bodyPr>
            <a:lstStyle/>
            <a:p>
              <a:r>
                <a:rPr lang="en-US" altLang="zh-CN" sz="800" b="1" dirty="0" smtClean="0">
                  <a:latin typeface="Arial Unicode MS" pitchFamily="34" charset="-122"/>
                  <a:ea typeface="微软雅黑" pitchFamily="34" charset="-122"/>
                </a:rPr>
                <a:t>Availability zone a</a:t>
              </a:r>
              <a:endParaRPr lang="zh-CN" altLang="en-US" sz="800" b="1" dirty="0" smtClean="0">
                <a:latin typeface="Arial Unicode MS" pitchFamily="34" charset="-122"/>
                <a:ea typeface="微软雅黑" pitchFamily="34" charset="-122"/>
              </a:endParaRPr>
            </a:p>
          </p:txBody>
        </p:sp>
        <p:sp>
          <p:nvSpPr>
            <p:cNvPr id="46" name="圆角矩形 45"/>
            <p:cNvSpPr/>
            <p:nvPr/>
          </p:nvSpPr>
          <p:spPr>
            <a:xfrm>
              <a:off x="563315" y="4869160"/>
              <a:ext cx="7825109" cy="2160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800" b="1" dirty="0" smtClean="0"/>
                <a:t> control plane services</a:t>
              </a:r>
              <a:endParaRPr lang="zh-CN" altLang="en-US" sz="800" b="1" dirty="0"/>
            </a:p>
          </p:txBody>
        </p:sp>
        <p:sp>
          <p:nvSpPr>
            <p:cNvPr id="47" name="圆角矩形 46"/>
            <p:cNvSpPr/>
            <p:nvPr/>
          </p:nvSpPr>
          <p:spPr>
            <a:xfrm>
              <a:off x="767817" y="5238063"/>
              <a:ext cx="3476546" cy="27916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800" b="1" dirty="0" smtClean="0"/>
                <a:t>Replication Network</a:t>
              </a:r>
              <a:endParaRPr lang="zh-CN" altLang="en-US" sz="800" b="1" dirty="0"/>
            </a:p>
          </p:txBody>
        </p:sp>
        <p:cxnSp>
          <p:nvCxnSpPr>
            <p:cNvPr id="49" name="直接连接符 48"/>
            <p:cNvCxnSpPr>
              <a:stCxn id="17" idx="2"/>
            </p:cNvCxnSpPr>
            <p:nvPr/>
          </p:nvCxnSpPr>
          <p:spPr>
            <a:xfrm>
              <a:off x="1176823" y="3981800"/>
              <a:ext cx="0" cy="1302791"/>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3" idx="2"/>
              <a:endCxn id="47" idx="0"/>
            </p:cNvCxnSpPr>
            <p:nvPr/>
          </p:nvCxnSpPr>
          <p:spPr>
            <a:xfrm>
              <a:off x="2506090" y="3981800"/>
              <a:ext cx="0" cy="1256263"/>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26" idx="2"/>
            </p:cNvCxnSpPr>
            <p:nvPr/>
          </p:nvCxnSpPr>
          <p:spPr>
            <a:xfrm>
              <a:off x="3733107" y="3981800"/>
              <a:ext cx="0" cy="1349319"/>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flipV="1">
              <a:off x="899592" y="2958179"/>
              <a:ext cx="10801" cy="830861"/>
            </a:xfrm>
            <a:prstGeom prst="line">
              <a:avLst/>
            </a:prstGeom>
            <a:ln w="508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flipV="1">
              <a:off x="2768560" y="3013569"/>
              <a:ext cx="3240" cy="775471"/>
            </a:xfrm>
            <a:prstGeom prst="line">
              <a:avLst/>
            </a:prstGeom>
            <a:ln w="508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3491880" y="3004708"/>
              <a:ext cx="0" cy="712324"/>
            </a:xfrm>
            <a:prstGeom prst="line">
              <a:avLst/>
            </a:prstGeom>
            <a:ln w="508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3119599" y="2958178"/>
              <a:ext cx="0" cy="2000715"/>
            </a:xfrm>
            <a:prstGeom prst="line">
              <a:avLst/>
            </a:prstGeom>
            <a:ln w="508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14" idx="1"/>
              <a:endCxn id="7" idx="3"/>
            </p:cNvCxnSpPr>
            <p:nvPr/>
          </p:nvCxnSpPr>
          <p:spPr>
            <a:xfrm flipH="1">
              <a:off x="539552" y="2897249"/>
              <a:ext cx="177140" cy="1108"/>
            </a:xfrm>
            <a:prstGeom prst="line">
              <a:avLst/>
            </a:prstGeom>
            <a:ln w="50800">
              <a:solidFill>
                <a:srgbClr val="92D050"/>
              </a:solidFill>
            </a:ln>
          </p:spPr>
          <p:style>
            <a:lnRef idx="1">
              <a:schemeClr val="accent1"/>
            </a:lnRef>
            <a:fillRef idx="0">
              <a:schemeClr val="accent1"/>
            </a:fillRef>
            <a:effectRef idx="0">
              <a:schemeClr val="accent1"/>
            </a:effectRef>
            <a:fontRef idx="minor">
              <a:schemeClr val="tx1"/>
            </a:fontRef>
          </p:style>
        </p:cxnSp>
        <p:sp>
          <p:nvSpPr>
            <p:cNvPr id="69" name="圆角矩形 68"/>
            <p:cNvSpPr/>
            <p:nvPr/>
          </p:nvSpPr>
          <p:spPr>
            <a:xfrm>
              <a:off x="4572000" y="3097763"/>
              <a:ext cx="3783302" cy="172154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sz="800" b="1" dirty="0"/>
            </a:p>
          </p:txBody>
        </p:sp>
        <p:sp>
          <p:nvSpPr>
            <p:cNvPr id="70" name="圆角矩形 69"/>
            <p:cNvSpPr/>
            <p:nvPr/>
          </p:nvSpPr>
          <p:spPr>
            <a:xfrm>
              <a:off x="8460432" y="2060848"/>
              <a:ext cx="1022514" cy="167501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sz="800" b="1"/>
            </a:p>
          </p:txBody>
        </p:sp>
        <p:sp>
          <p:nvSpPr>
            <p:cNvPr id="71" name="椭圆 70"/>
            <p:cNvSpPr/>
            <p:nvPr/>
          </p:nvSpPr>
          <p:spPr>
            <a:xfrm>
              <a:off x="8511558" y="2200433"/>
              <a:ext cx="920262" cy="3722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800" b="1" dirty="0" smtClean="0"/>
                <a:t>Instance</a:t>
              </a:r>
              <a:endParaRPr lang="zh-CN" altLang="en-US" sz="800" b="1" dirty="0"/>
            </a:p>
          </p:txBody>
        </p:sp>
        <p:sp>
          <p:nvSpPr>
            <p:cNvPr id="72" name="椭圆 71"/>
            <p:cNvSpPr/>
            <p:nvPr/>
          </p:nvSpPr>
          <p:spPr>
            <a:xfrm>
              <a:off x="8511558" y="2712243"/>
              <a:ext cx="920262" cy="3722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800" b="1" dirty="0" smtClean="0"/>
                <a:t>Instance</a:t>
              </a:r>
              <a:endParaRPr lang="zh-CN" altLang="en-US" sz="800" b="1" dirty="0"/>
            </a:p>
          </p:txBody>
        </p:sp>
        <p:sp>
          <p:nvSpPr>
            <p:cNvPr id="73" name="椭圆 72"/>
            <p:cNvSpPr/>
            <p:nvPr/>
          </p:nvSpPr>
          <p:spPr>
            <a:xfrm>
              <a:off x="8511558" y="3224054"/>
              <a:ext cx="920262" cy="3722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800" b="1" dirty="0" smtClean="0"/>
                <a:t>Instance</a:t>
              </a:r>
              <a:endParaRPr lang="zh-CN" altLang="en-US" sz="800" b="1" dirty="0"/>
            </a:p>
          </p:txBody>
        </p:sp>
        <p:sp>
          <p:nvSpPr>
            <p:cNvPr id="74" name="圆角矩形 73"/>
            <p:cNvSpPr/>
            <p:nvPr/>
          </p:nvSpPr>
          <p:spPr>
            <a:xfrm>
              <a:off x="4674251" y="2780928"/>
              <a:ext cx="3527673" cy="23264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800" b="1" dirty="0" smtClean="0"/>
                <a:t>High Bandwidth Network</a:t>
              </a:r>
              <a:endParaRPr lang="zh-CN" altLang="en-US" sz="800" b="1" dirty="0"/>
            </a:p>
          </p:txBody>
        </p:sp>
        <p:sp>
          <p:nvSpPr>
            <p:cNvPr id="75" name="圆角矩形 74"/>
            <p:cNvSpPr/>
            <p:nvPr/>
          </p:nvSpPr>
          <p:spPr>
            <a:xfrm>
              <a:off x="4725377" y="3609574"/>
              <a:ext cx="818011" cy="3722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800" b="1" dirty="0" smtClean="0"/>
                <a:t>EBS </a:t>
              </a:r>
            </a:p>
            <a:p>
              <a:pPr algn="ctr"/>
              <a:r>
                <a:rPr lang="en-US" altLang="zh-CN" sz="800" b="1" dirty="0" smtClean="0"/>
                <a:t>node </a:t>
              </a:r>
              <a:endParaRPr lang="zh-CN" altLang="en-US" sz="800" b="1" dirty="0"/>
            </a:p>
          </p:txBody>
        </p:sp>
        <p:sp>
          <p:nvSpPr>
            <p:cNvPr id="76" name="圆柱形 75"/>
            <p:cNvSpPr/>
            <p:nvPr/>
          </p:nvSpPr>
          <p:spPr>
            <a:xfrm>
              <a:off x="4623126" y="4121385"/>
              <a:ext cx="460131" cy="558339"/>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800" b="1" dirty="0" smtClean="0"/>
                <a:t>Data1</a:t>
              </a:r>
              <a:endParaRPr lang="zh-CN" altLang="en-US" sz="800" b="1" dirty="0"/>
            </a:p>
          </p:txBody>
        </p:sp>
        <p:sp>
          <p:nvSpPr>
            <p:cNvPr id="77" name="圆柱形 76"/>
            <p:cNvSpPr/>
            <p:nvPr/>
          </p:nvSpPr>
          <p:spPr>
            <a:xfrm>
              <a:off x="5236634" y="4121385"/>
              <a:ext cx="460131" cy="558339"/>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800" b="1" dirty="0" smtClean="0"/>
                <a:t>Data3</a:t>
              </a:r>
              <a:endParaRPr lang="zh-CN" altLang="en-US" sz="800" b="1" dirty="0"/>
            </a:p>
          </p:txBody>
        </p:sp>
        <p:sp>
          <p:nvSpPr>
            <p:cNvPr id="78" name="圆角矩形 77"/>
            <p:cNvSpPr/>
            <p:nvPr/>
          </p:nvSpPr>
          <p:spPr>
            <a:xfrm>
              <a:off x="6054645" y="3609574"/>
              <a:ext cx="818011" cy="3722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800" b="1" dirty="0" smtClean="0"/>
                <a:t>EBS </a:t>
              </a:r>
            </a:p>
            <a:p>
              <a:pPr algn="ctr"/>
              <a:r>
                <a:rPr lang="en-US" altLang="zh-CN" sz="800" b="1" dirty="0" smtClean="0"/>
                <a:t>node </a:t>
              </a:r>
              <a:endParaRPr lang="zh-CN" altLang="en-US" sz="800" b="1" dirty="0"/>
            </a:p>
          </p:txBody>
        </p:sp>
        <p:sp>
          <p:nvSpPr>
            <p:cNvPr id="79" name="圆柱形 78"/>
            <p:cNvSpPr/>
            <p:nvPr/>
          </p:nvSpPr>
          <p:spPr>
            <a:xfrm>
              <a:off x="5901268" y="4121385"/>
              <a:ext cx="460131" cy="558339"/>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800" b="1" dirty="0" smtClean="0"/>
                <a:t>Data1</a:t>
              </a:r>
              <a:endParaRPr lang="zh-CN" altLang="en-US" sz="800" b="1" dirty="0"/>
            </a:p>
          </p:txBody>
        </p:sp>
        <p:sp>
          <p:nvSpPr>
            <p:cNvPr id="80" name="圆柱形 79"/>
            <p:cNvSpPr/>
            <p:nvPr/>
          </p:nvSpPr>
          <p:spPr>
            <a:xfrm>
              <a:off x="6514777" y="4121385"/>
              <a:ext cx="460131" cy="558339"/>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800" b="1" dirty="0" smtClean="0"/>
                <a:t>Data2</a:t>
              </a:r>
              <a:endParaRPr lang="zh-CN" altLang="en-US" sz="800" b="1" dirty="0"/>
            </a:p>
          </p:txBody>
        </p:sp>
        <p:sp>
          <p:nvSpPr>
            <p:cNvPr id="81" name="圆角矩形 80"/>
            <p:cNvSpPr/>
            <p:nvPr/>
          </p:nvSpPr>
          <p:spPr>
            <a:xfrm>
              <a:off x="7281662" y="3609574"/>
              <a:ext cx="818011" cy="3722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800" b="1" dirty="0" smtClean="0"/>
                <a:t>EBS </a:t>
              </a:r>
            </a:p>
            <a:p>
              <a:pPr algn="ctr"/>
              <a:r>
                <a:rPr lang="en-US" altLang="zh-CN" sz="800" b="1" dirty="0" smtClean="0"/>
                <a:t>node </a:t>
              </a:r>
              <a:endParaRPr lang="zh-CN" altLang="en-US" sz="800" b="1" dirty="0"/>
            </a:p>
          </p:txBody>
        </p:sp>
        <p:sp>
          <p:nvSpPr>
            <p:cNvPr id="82" name="圆柱形 81"/>
            <p:cNvSpPr/>
            <p:nvPr/>
          </p:nvSpPr>
          <p:spPr>
            <a:xfrm>
              <a:off x="7179411" y="4121385"/>
              <a:ext cx="460131" cy="558339"/>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800" b="1" dirty="0" smtClean="0"/>
                <a:t>Data2</a:t>
              </a:r>
              <a:endParaRPr lang="zh-CN" altLang="en-US" sz="800" b="1" dirty="0"/>
            </a:p>
          </p:txBody>
        </p:sp>
        <p:sp>
          <p:nvSpPr>
            <p:cNvPr id="83" name="圆柱形 82"/>
            <p:cNvSpPr/>
            <p:nvPr/>
          </p:nvSpPr>
          <p:spPr>
            <a:xfrm>
              <a:off x="7792919" y="4121385"/>
              <a:ext cx="460131" cy="558339"/>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800" b="1" dirty="0" smtClean="0"/>
                <a:t>Data3</a:t>
              </a:r>
              <a:endParaRPr lang="zh-CN" altLang="en-US" sz="800" b="1" dirty="0"/>
            </a:p>
          </p:txBody>
        </p:sp>
        <p:sp>
          <p:nvSpPr>
            <p:cNvPr id="84" name="圆角矩形 83"/>
            <p:cNvSpPr/>
            <p:nvPr/>
          </p:nvSpPr>
          <p:spPr>
            <a:xfrm>
              <a:off x="4725377" y="3469989"/>
              <a:ext cx="3425422" cy="13958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800" b="1" dirty="0" smtClean="0"/>
                <a:t>EBS Cluster</a:t>
              </a:r>
              <a:endParaRPr lang="zh-CN" altLang="en-US" sz="800" b="1" dirty="0"/>
            </a:p>
          </p:txBody>
        </p:sp>
        <p:cxnSp>
          <p:nvCxnSpPr>
            <p:cNvPr id="85" name="直接箭头连接符 84"/>
            <p:cNvCxnSpPr>
              <a:stCxn id="75" idx="2"/>
              <a:endCxn id="76" idx="1"/>
            </p:cNvCxnSpPr>
            <p:nvPr/>
          </p:nvCxnSpPr>
          <p:spPr>
            <a:xfrm flipH="1">
              <a:off x="4853191" y="3981800"/>
              <a:ext cx="281191" cy="139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75" idx="2"/>
              <a:endCxn id="77" idx="1"/>
            </p:cNvCxnSpPr>
            <p:nvPr/>
          </p:nvCxnSpPr>
          <p:spPr>
            <a:xfrm>
              <a:off x="5134383" y="3981800"/>
              <a:ext cx="332317" cy="139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78" idx="2"/>
              <a:endCxn id="79" idx="1"/>
            </p:cNvCxnSpPr>
            <p:nvPr/>
          </p:nvCxnSpPr>
          <p:spPr>
            <a:xfrm flipH="1">
              <a:off x="6131334" y="3981800"/>
              <a:ext cx="332317" cy="139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78" idx="2"/>
              <a:endCxn id="80" idx="1"/>
            </p:cNvCxnSpPr>
            <p:nvPr/>
          </p:nvCxnSpPr>
          <p:spPr>
            <a:xfrm>
              <a:off x="6463651" y="3981800"/>
              <a:ext cx="281191" cy="139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81" idx="2"/>
              <a:endCxn id="82" idx="1"/>
            </p:cNvCxnSpPr>
            <p:nvPr/>
          </p:nvCxnSpPr>
          <p:spPr>
            <a:xfrm flipH="1">
              <a:off x="7409476" y="3981800"/>
              <a:ext cx="281191" cy="139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81" idx="2"/>
              <a:endCxn id="83" idx="1"/>
            </p:cNvCxnSpPr>
            <p:nvPr/>
          </p:nvCxnSpPr>
          <p:spPr>
            <a:xfrm>
              <a:off x="7690668" y="3981800"/>
              <a:ext cx="332317" cy="139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492263" y="3184816"/>
              <a:ext cx="1993902" cy="215444"/>
            </a:xfrm>
            <a:prstGeom prst="rect">
              <a:avLst/>
            </a:prstGeom>
            <a:noFill/>
          </p:spPr>
          <p:txBody>
            <a:bodyPr wrap="square" rtlCol="0">
              <a:spAutoFit/>
            </a:bodyPr>
            <a:lstStyle/>
            <a:p>
              <a:r>
                <a:rPr lang="en-US" altLang="zh-CN" sz="800" b="1" dirty="0" smtClean="0">
                  <a:latin typeface="Arial Unicode MS" pitchFamily="34" charset="-122"/>
                  <a:ea typeface="微软雅黑" pitchFamily="34" charset="-122"/>
                </a:rPr>
                <a:t>Availability zone b</a:t>
              </a:r>
              <a:endParaRPr lang="zh-CN" altLang="en-US" sz="800" b="1" dirty="0" smtClean="0">
                <a:latin typeface="Arial Unicode MS" pitchFamily="34" charset="-122"/>
                <a:ea typeface="微软雅黑" pitchFamily="34" charset="-122"/>
              </a:endParaRPr>
            </a:p>
          </p:txBody>
        </p:sp>
        <p:sp>
          <p:nvSpPr>
            <p:cNvPr id="93" name="圆角矩形 92"/>
            <p:cNvSpPr/>
            <p:nvPr/>
          </p:nvSpPr>
          <p:spPr>
            <a:xfrm>
              <a:off x="4725377" y="5238063"/>
              <a:ext cx="3476548" cy="27916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800" b="1" dirty="0" smtClean="0"/>
                <a:t>Replication Network</a:t>
              </a:r>
              <a:endParaRPr lang="zh-CN" altLang="en-US" sz="800" b="1" dirty="0"/>
            </a:p>
          </p:txBody>
        </p:sp>
        <p:cxnSp>
          <p:nvCxnSpPr>
            <p:cNvPr id="94" name="直接连接符 93"/>
            <p:cNvCxnSpPr>
              <a:stCxn id="75" idx="2"/>
            </p:cNvCxnSpPr>
            <p:nvPr/>
          </p:nvCxnSpPr>
          <p:spPr>
            <a:xfrm>
              <a:off x="5134383" y="3981800"/>
              <a:ext cx="0" cy="1302791"/>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78" idx="2"/>
              <a:endCxn id="93" idx="0"/>
            </p:cNvCxnSpPr>
            <p:nvPr/>
          </p:nvCxnSpPr>
          <p:spPr>
            <a:xfrm>
              <a:off x="6463651" y="3981800"/>
              <a:ext cx="0" cy="1256263"/>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81" idx="2"/>
            </p:cNvCxnSpPr>
            <p:nvPr/>
          </p:nvCxnSpPr>
          <p:spPr>
            <a:xfrm>
              <a:off x="7690668" y="3981800"/>
              <a:ext cx="0" cy="1349319"/>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V="1">
              <a:off x="5364088" y="2958180"/>
              <a:ext cx="0" cy="830860"/>
            </a:xfrm>
            <a:prstGeom prst="line">
              <a:avLst/>
            </a:prstGeom>
            <a:ln w="508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6300192" y="3013569"/>
              <a:ext cx="0" cy="775471"/>
            </a:xfrm>
            <a:prstGeom prst="line">
              <a:avLst/>
            </a:prstGeom>
            <a:ln w="508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V="1">
              <a:off x="7884368" y="3004708"/>
              <a:ext cx="0" cy="784332"/>
            </a:xfrm>
            <a:prstGeom prst="line">
              <a:avLst/>
            </a:prstGeom>
            <a:ln w="508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7077159" y="2958179"/>
              <a:ext cx="0" cy="2000715"/>
            </a:xfrm>
            <a:prstGeom prst="line">
              <a:avLst/>
            </a:prstGeom>
            <a:ln w="508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70" idx="1"/>
              <a:endCxn id="74" idx="3"/>
            </p:cNvCxnSpPr>
            <p:nvPr/>
          </p:nvCxnSpPr>
          <p:spPr>
            <a:xfrm flipH="1" flipV="1">
              <a:off x="8201924" y="2897249"/>
              <a:ext cx="258508" cy="1108"/>
            </a:xfrm>
            <a:prstGeom prst="line">
              <a:avLst/>
            </a:prstGeom>
            <a:ln w="50800">
              <a:solidFill>
                <a:srgbClr val="92D05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lumMod val="75000"/>
                    <a:lumOff val="25000"/>
                  </a:schemeClr>
                </a:solidFill>
                <a:latin typeface="Arial Unicode MS" pitchFamily="34" charset="-122"/>
              </a:rPr>
              <a:t>给虚拟机实例提供块级</a:t>
            </a:r>
            <a:r>
              <a:rPr lang="en-US" altLang="zh-CN" dirty="0" smtClean="0">
                <a:solidFill>
                  <a:schemeClr val="tx1">
                    <a:lumMod val="75000"/>
                    <a:lumOff val="25000"/>
                  </a:schemeClr>
                </a:solidFill>
                <a:latin typeface="Arial Unicode MS" pitchFamily="34" charset="-122"/>
              </a:rPr>
              <a:t>volume</a:t>
            </a:r>
            <a:endParaRPr lang="zh-CN" altLang="en-US" dirty="0"/>
          </a:p>
        </p:txBody>
      </p:sp>
      <p:graphicFrame>
        <p:nvGraphicFramePr>
          <p:cNvPr id="19" name="内容占位符 18"/>
          <p:cNvGraphicFramePr>
            <a:graphicFrameLocks noGrp="1"/>
          </p:cNvGraphicFramePr>
          <p:nvPr>
            <p:ph idx="1"/>
          </p:nvPr>
        </p:nvGraphicFramePr>
        <p:xfrm>
          <a:off x="611560" y="1484784"/>
          <a:ext cx="7992888" cy="18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1"/>
          </p:nvPr>
        </p:nvSpPr>
        <p:spPr/>
        <p:txBody>
          <a:bodyPr/>
          <a:lstStyle/>
          <a:p>
            <a:fld id="{B2F698B1-ED98-4F20-9C99-D61A85CC2248}" type="datetime1">
              <a:rPr lang="zh-CN" altLang="en-US" smtClean="0"/>
              <a:pPr/>
              <a:t>2013-8-7</a:t>
            </a:fld>
            <a:endParaRPr lang="zh-CN" altLang="en-US" dirty="0"/>
          </a:p>
        </p:txBody>
      </p:sp>
      <p:sp>
        <p:nvSpPr>
          <p:cNvPr id="5" name="灯片编号占位符 4"/>
          <p:cNvSpPr>
            <a:spLocks noGrp="1"/>
          </p:cNvSpPr>
          <p:nvPr>
            <p:ph type="sldNum" sz="quarter" idx="12"/>
          </p:nvPr>
        </p:nvSpPr>
        <p:spPr/>
        <p:txBody>
          <a:bodyPr/>
          <a:lstStyle/>
          <a:p>
            <a:r>
              <a:rPr lang="zh-CN" altLang="en-US" dirty="0" smtClean="0"/>
              <a:t>第</a:t>
            </a:r>
            <a:fld id="{F160F577-A68D-4E65-A635-491FD4106024}" type="slidenum">
              <a:rPr lang="zh-CN" altLang="en-US" smtClean="0"/>
              <a:pPr/>
              <a:t>7</a:t>
            </a:fld>
            <a:r>
              <a:rPr lang="zh-CN" altLang="en-US" dirty="0" smtClean="0"/>
              <a:t>页</a:t>
            </a:r>
            <a:endParaRPr lang="zh-CN" altLang="en-US" dirty="0"/>
          </a:p>
        </p:txBody>
      </p:sp>
      <p:grpSp>
        <p:nvGrpSpPr>
          <p:cNvPr id="27" name="组合 26"/>
          <p:cNvGrpSpPr/>
          <p:nvPr/>
        </p:nvGrpSpPr>
        <p:grpSpPr>
          <a:xfrm>
            <a:off x="755576" y="3645024"/>
            <a:ext cx="7704856" cy="2232248"/>
            <a:chOff x="755576" y="3429000"/>
            <a:chExt cx="7704856" cy="2232248"/>
          </a:xfrm>
        </p:grpSpPr>
        <p:sp>
          <p:nvSpPr>
            <p:cNvPr id="12" name="圆角矩形 11"/>
            <p:cNvSpPr/>
            <p:nvPr/>
          </p:nvSpPr>
          <p:spPr>
            <a:xfrm>
              <a:off x="5076056" y="4725144"/>
              <a:ext cx="3384376" cy="64807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VMMS</a:t>
              </a:r>
              <a:endParaRPr lang="zh-CN" altLang="en-US" dirty="0"/>
            </a:p>
          </p:txBody>
        </p:sp>
        <p:sp>
          <p:nvSpPr>
            <p:cNvPr id="7" name="圆角矩形 6"/>
            <p:cNvSpPr/>
            <p:nvPr/>
          </p:nvSpPr>
          <p:spPr>
            <a:xfrm>
              <a:off x="755576" y="3429000"/>
              <a:ext cx="2664296" cy="22322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8" name="圆柱形 7"/>
            <p:cNvSpPr/>
            <p:nvPr/>
          </p:nvSpPr>
          <p:spPr>
            <a:xfrm>
              <a:off x="2267744" y="3573016"/>
              <a:ext cx="576064" cy="792088"/>
            </a:xfrm>
            <a:prstGeom prst="ca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LV1</a:t>
              </a:r>
              <a:endParaRPr lang="zh-CN" altLang="en-US" dirty="0"/>
            </a:p>
          </p:txBody>
        </p:sp>
        <p:sp>
          <p:nvSpPr>
            <p:cNvPr id="9" name="圆柱形 8"/>
            <p:cNvSpPr/>
            <p:nvPr/>
          </p:nvSpPr>
          <p:spPr>
            <a:xfrm>
              <a:off x="1403648" y="4221088"/>
              <a:ext cx="576064" cy="792088"/>
            </a:xfrm>
            <a:prstGeom prst="ca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LV2</a:t>
              </a:r>
              <a:endParaRPr lang="zh-CN" altLang="en-US" dirty="0"/>
            </a:p>
          </p:txBody>
        </p:sp>
        <p:sp>
          <p:nvSpPr>
            <p:cNvPr id="10" name="圆角矩形 9"/>
            <p:cNvSpPr/>
            <p:nvPr/>
          </p:nvSpPr>
          <p:spPr>
            <a:xfrm>
              <a:off x="5364088" y="3501008"/>
              <a:ext cx="792088" cy="136815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VM1</a:t>
              </a:r>
              <a:endParaRPr lang="zh-CN" altLang="en-US" dirty="0"/>
            </a:p>
          </p:txBody>
        </p:sp>
        <p:sp>
          <p:nvSpPr>
            <p:cNvPr id="11" name="圆角矩形 10"/>
            <p:cNvSpPr/>
            <p:nvPr/>
          </p:nvSpPr>
          <p:spPr>
            <a:xfrm>
              <a:off x="6660232" y="3501008"/>
              <a:ext cx="792088" cy="136815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solidFill>
                    <a:schemeClr val="dk1"/>
                  </a:solidFill>
                </a:rPr>
                <a:t>VM2</a:t>
              </a:r>
              <a:endParaRPr lang="zh-CN" altLang="en-US" dirty="0">
                <a:solidFill>
                  <a:schemeClr val="dk1"/>
                </a:solidFill>
              </a:endParaRPr>
            </a:p>
          </p:txBody>
        </p:sp>
        <p:sp>
          <p:nvSpPr>
            <p:cNvPr id="15" name="TextBox 14"/>
            <p:cNvSpPr txBox="1"/>
            <p:nvPr/>
          </p:nvSpPr>
          <p:spPr>
            <a:xfrm>
              <a:off x="1259632" y="5147900"/>
              <a:ext cx="710451" cy="369332"/>
            </a:xfrm>
            <a:prstGeom prst="rect">
              <a:avLst/>
            </a:prstGeom>
            <a:noFill/>
          </p:spPr>
          <p:txBody>
            <a:bodyPr wrap="none" rtlCol="0">
              <a:spAutoFit/>
            </a:bodyPr>
            <a:lstStyle/>
            <a:p>
              <a:r>
                <a:rPr lang="en-US" altLang="zh-CN" dirty="0" smtClean="0">
                  <a:latin typeface="Arial Unicode MS" pitchFamily="34" charset="-122"/>
                  <a:ea typeface="微软雅黑" pitchFamily="34" charset="-122"/>
                </a:rPr>
                <a:t>EBS </a:t>
              </a:r>
              <a:endParaRPr lang="zh-CN" altLang="en-US" dirty="0" smtClean="0">
                <a:latin typeface="Arial Unicode MS" pitchFamily="34" charset="-122"/>
                <a:ea typeface="微软雅黑" pitchFamily="34" charset="-122"/>
              </a:endParaRPr>
            </a:p>
          </p:txBody>
        </p:sp>
        <p:cxnSp>
          <p:nvCxnSpPr>
            <p:cNvPr id="17" name="直接箭头连接符 16"/>
            <p:cNvCxnSpPr>
              <a:stCxn id="8" idx="4"/>
              <a:endCxn id="10" idx="1"/>
            </p:cNvCxnSpPr>
            <p:nvPr/>
          </p:nvCxnSpPr>
          <p:spPr>
            <a:xfrm>
              <a:off x="2843808" y="3969060"/>
              <a:ext cx="2520280" cy="216024"/>
            </a:xfrm>
            <a:prstGeom prst="straightConnector1">
              <a:avLst/>
            </a:prstGeom>
            <a:ln>
              <a:prstDash val="dash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4"/>
              <a:endCxn id="11" idx="1"/>
            </p:cNvCxnSpPr>
            <p:nvPr/>
          </p:nvCxnSpPr>
          <p:spPr>
            <a:xfrm flipV="1">
              <a:off x="1979712" y="4185084"/>
              <a:ext cx="4680520" cy="432048"/>
            </a:xfrm>
            <a:prstGeom prst="straightConnector1">
              <a:avLst/>
            </a:prstGeom>
            <a:ln>
              <a:prstDash val="dashDot"/>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652396" y="3851756"/>
              <a:ext cx="1351652" cy="369332"/>
            </a:xfrm>
            <a:prstGeom prst="rect">
              <a:avLst/>
            </a:prstGeom>
            <a:noFill/>
          </p:spPr>
          <p:txBody>
            <a:bodyPr wrap="none" rtlCol="0">
              <a:spAutoFit/>
            </a:bodyPr>
            <a:lstStyle/>
            <a:p>
              <a:r>
                <a:rPr lang="en-US" altLang="zh-CN" dirty="0" smtClean="0">
                  <a:latin typeface="Arial Unicode MS" pitchFamily="34" charset="-122"/>
                  <a:ea typeface="微软雅黑" pitchFamily="34" charset="-122"/>
                </a:rPr>
                <a:t>Attachment</a:t>
              </a:r>
            </a:p>
          </p:txBody>
        </p:sp>
        <p:sp>
          <p:nvSpPr>
            <p:cNvPr id="25" name="TextBox 24"/>
            <p:cNvSpPr txBox="1"/>
            <p:nvPr/>
          </p:nvSpPr>
          <p:spPr>
            <a:xfrm>
              <a:off x="3707904" y="4221088"/>
              <a:ext cx="1351652" cy="369332"/>
            </a:xfrm>
            <a:prstGeom prst="rect">
              <a:avLst/>
            </a:prstGeom>
            <a:noFill/>
          </p:spPr>
          <p:txBody>
            <a:bodyPr wrap="none" rtlCol="0">
              <a:spAutoFit/>
            </a:bodyPr>
            <a:lstStyle/>
            <a:p>
              <a:r>
                <a:rPr lang="en-US" altLang="zh-CN" dirty="0" smtClean="0">
                  <a:latin typeface="Arial Unicode MS" pitchFamily="34" charset="-122"/>
                  <a:ea typeface="微软雅黑" pitchFamily="34" charset="-122"/>
                </a:rPr>
                <a:t>Attachment</a:t>
              </a:r>
            </a:p>
          </p:txBody>
        </p:sp>
        <p:sp>
          <p:nvSpPr>
            <p:cNvPr id="26" name="TextBox 25"/>
            <p:cNvSpPr txBox="1"/>
            <p:nvPr/>
          </p:nvSpPr>
          <p:spPr>
            <a:xfrm>
              <a:off x="7740352" y="3933056"/>
              <a:ext cx="415498" cy="369332"/>
            </a:xfrm>
            <a:prstGeom prst="rect">
              <a:avLst/>
            </a:prstGeom>
            <a:noFill/>
          </p:spPr>
          <p:txBody>
            <a:bodyPr wrap="none" rtlCol="0">
              <a:spAutoFit/>
            </a:bodyPr>
            <a:lstStyle/>
            <a:p>
              <a:r>
                <a:rPr lang="en-US" altLang="zh-CN" dirty="0" smtClean="0">
                  <a:latin typeface="Arial Unicode MS" pitchFamily="34" charset="-122"/>
                  <a:ea typeface="微软雅黑" pitchFamily="34" charset="-122"/>
                </a:rPr>
                <a:t>…</a:t>
              </a:r>
              <a:endParaRPr lang="zh-CN" altLang="en-US" dirty="0" smtClean="0">
                <a:latin typeface="Arial Unicode MS"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以快照为基础进行</a:t>
            </a:r>
            <a:r>
              <a:rPr lang="en-US" altLang="zh-CN" dirty="0" smtClean="0"/>
              <a:t>Volume</a:t>
            </a:r>
            <a:r>
              <a:rPr lang="zh-CN" altLang="zh-CN" dirty="0" smtClean="0"/>
              <a:t>创建</a:t>
            </a:r>
            <a:endParaRPr lang="zh-CN" altLang="en-US" dirty="0"/>
          </a:p>
        </p:txBody>
      </p:sp>
      <p:graphicFrame>
        <p:nvGraphicFramePr>
          <p:cNvPr id="22" name="内容占位符 21"/>
          <p:cNvGraphicFramePr>
            <a:graphicFrameLocks noGrp="1"/>
          </p:cNvGraphicFramePr>
          <p:nvPr>
            <p:ph idx="1"/>
          </p:nvPr>
        </p:nvGraphicFramePr>
        <p:xfrm>
          <a:off x="611560" y="1484784"/>
          <a:ext cx="7992888"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1"/>
          </p:nvPr>
        </p:nvSpPr>
        <p:spPr/>
        <p:txBody>
          <a:bodyPr/>
          <a:lstStyle/>
          <a:p>
            <a:fld id="{B2F698B1-ED98-4F20-9C99-D61A85CC2248}" type="datetime1">
              <a:rPr lang="zh-CN" altLang="en-US" smtClean="0"/>
              <a:pPr/>
              <a:t>2013-8-7</a:t>
            </a:fld>
            <a:endParaRPr lang="zh-CN" altLang="en-US" dirty="0"/>
          </a:p>
        </p:txBody>
      </p:sp>
      <p:sp>
        <p:nvSpPr>
          <p:cNvPr id="5" name="灯片编号占位符 4"/>
          <p:cNvSpPr>
            <a:spLocks noGrp="1"/>
          </p:cNvSpPr>
          <p:nvPr>
            <p:ph type="sldNum" sz="quarter" idx="12"/>
          </p:nvPr>
        </p:nvSpPr>
        <p:spPr/>
        <p:txBody>
          <a:bodyPr/>
          <a:lstStyle/>
          <a:p>
            <a:r>
              <a:rPr lang="zh-CN" altLang="en-US" dirty="0" smtClean="0"/>
              <a:t>第</a:t>
            </a:r>
            <a:fld id="{F160F577-A68D-4E65-A635-491FD4106024}" type="slidenum">
              <a:rPr lang="zh-CN" altLang="en-US" smtClean="0"/>
              <a:pPr/>
              <a:t>8</a:t>
            </a:fld>
            <a:r>
              <a:rPr lang="zh-CN" altLang="en-US" dirty="0" smtClean="0"/>
              <a:t>页</a:t>
            </a:r>
            <a:endParaRPr lang="zh-CN" altLang="en-US" dirty="0"/>
          </a:p>
        </p:txBody>
      </p:sp>
      <p:grpSp>
        <p:nvGrpSpPr>
          <p:cNvPr id="33" name="组合 32"/>
          <p:cNvGrpSpPr/>
          <p:nvPr/>
        </p:nvGrpSpPr>
        <p:grpSpPr>
          <a:xfrm>
            <a:off x="251520" y="2564904"/>
            <a:ext cx="8640960" cy="3528392"/>
            <a:chOff x="251520" y="2420888"/>
            <a:chExt cx="8640960" cy="3528392"/>
          </a:xfrm>
        </p:grpSpPr>
        <p:sp>
          <p:nvSpPr>
            <p:cNvPr id="8" name="圆角矩形 7"/>
            <p:cNvSpPr/>
            <p:nvPr/>
          </p:nvSpPr>
          <p:spPr>
            <a:xfrm>
              <a:off x="251520" y="2420888"/>
              <a:ext cx="3528392" cy="352839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7" name="圆角矩形 6"/>
            <p:cNvSpPr/>
            <p:nvPr/>
          </p:nvSpPr>
          <p:spPr>
            <a:xfrm>
              <a:off x="5508104" y="4437112"/>
              <a:ext cx="3384376" cy="64807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VMMS</a:t>
              </a:r>
              <a:endParaRPr lang="zh-CN" altLang="en-US" dirty="0"/>
            </a:p>
          </p:txBody>
        </p:sp>
        <p:sp>
          <p:nvSpPr>
            <p:cNvPr id="9" name="圆柱形 8"/>
            <p:cNvSpPr/>
            <p:nvPr/>
          </p:nvSpPr>
          <p:spPr>
            <a:xfrm>
              <a:off x="2699792" y="2852936"/>
              <a:ext cx="576064" cy="792088"/>
            </a:xfrm>
            <a:prstGeom prst="ca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LV1</a:t>
              </a:r>
              <a:endParaRPr lang="zh-CN" altLang="en-US" dirty="0"/>
            </a:p>
          </p:txBody>
        </p:sp>
        <p:sp>
          <p:nvSpPr>
            <p:cNvPr id="10" name="圆柱形 9"/>
            <p:cNvSpPr/>
            <p:nvPr/>
          </p:nvSpPr>
          <p:spPr>
            <a:xfrm>
              <a:off x="2699792" y="4725144"/>
              <a:ext cx="576064" cy="792088"/>
            </a:xfrm>
            <a:prstGeom prst="ca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LV2</a:t>
              </a:r>
              <a:endParaRPr lang="zh-CN" altLang="en-US" dirty="0"/>
            </a:p>
          </p:txBody>
        </p:sp>
        <p:sp>
          <p:nvSpPr>
            <p:cNvPr id="11" name="圆角矩形 10"/>
            <p:cNvSpPr/>
            <p:nvPr/>
          </p:nvSpPr>
          <p:spPr>
            <a:xfrm>
              <a:off x="5796136" y="3212976"/>
              <a:ext cx="792088" cy="136815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VM1</a:t>
              </a:r>
              <a:endParaRPr lang="zh-CN" altLang="en-US" dirty="0"/>
            </a:p>
          </p:txBody>
        </p:sp>
        <p:sp>
          <p:nvSpPr>
            <p:cNvPr id="12" name="圆角矩形 11"/>
            <p:cNvSpPr/>
            <p:nvPr/>
          </p:nvSpPr>
          <p:spPr>
            <a:xfrm>
              <a:off x="7092280" y="3212976"/>
              <a:ext cx="792088" cy="136815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solidFill>
                    <a:schemeClr val="dk1"/>
                  </a:solidFill>
                </a:rPr>
                <a:t>VM2</a:t>
              </a:r>
              <a:endParaRPr lang="zh-CN" altLang="en-US" dirty="0">
                <a:solidFill>
                  <a:schemeClr val="dk1"/>
                </a:solidFill>
              </a:endParaRPr>
            </a:p>
          </p:txBody>
        </p:sp>
        <p:sp>
          <p:nvSpPr>
            <p:cNvPr id="13" name="TextBox 12"/>
            <p:cNvSpPr txBox="1"/>
            <p:nvPr/>
          </p:nvSpPr>
          <p:spPr>
            <a:xfrm>
              <a:off x="1455668" y="5507940"/>
              <a:ext cx="710451" cy="369332"/>
            </a:xfrm>
            <a:prstGeom prst="rect">
              <a:avLst/>
            </a:prstGeom>
            <a:noFill/>
          </p:spPr>
          <p:txBody>
            <a:bodyPr wrap="none" rtlCol="0">
              <a:spAutoFit/>
            </a:bodyPr>
            <a:lstStyle/>
            <a:p>
              <a:r>
                <a:rPr lang="en-US" altLang="zh-CN" dirty="0" smtClean="0">
                  <a:latin typeface="Arial Unicode MS" pitchFamily="34" charset="-122"/>
                  <a:ea typeface="微软雅黑" pitchFamily="34" charset="-122"/>
                </a:rPr>
                <a:t>EBS </a:t>
              </a:r>
              <a:endParaRPr lang="zh-CN" altLang="en-US" dirty="0" smtClean="0">
                <a:latin typeface="Arial Unicode MS" pitchFamily="34" charset="-122"/>
                <a:ea typeface="微软雅黑" pitchFamily="34" charset="-122"/>
              </a:endParaRPr>
            </a:p>
          </p:txBody>
        </p:sp>
        <p:cxnSp>
          <p:nvCxnSpPr>
            <p:cNvPr id="14" name="直接箭头连接符 13"/>
            <p:cNvCxnSpPr>
              <a:stCxn id="9" idx="4"/>
              <a:endCxn id="11" idx="1"/>
            </p:cNvCxnSpPr>
            <p:nvPr/>
          </p:nvCxnSpPr>
          <p:spPr>
            <a:xfrm>
              <a:off x="3275856" y="3248980"/>
              <a:ext cx="2520280" cy="648072"/>
            </a:xfrm>
            <a:prstGeom prst="straightConnector1">
              <a:avLst/>
            </a:prstGeom>
            <a:ln>
              <a:prstDash val="dash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0" idx="4"/>
              <a:endCxn id="12" idx="1"/>
            </p:cNvCxnSpPr>
            <p:nvPr/>
          </p:nvCxnSpPr>
          <p:spPr>
            <a:xfrm flipV="1">
              <a:off x="3275856" y="3897052"/>
              <a:ext cx="3816424" cy="1224136"/>
            </a:xfrm>
            <a:prstGeom prst="straightConnector1">
              <a:avLst/>
            </a:prstGeom>
            <a:ln>
              <a:prstDash val="dashDot"/>
              <a:headEnd type="arrow"/>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84444" y="3501008"/>
              <a:ext cx="1351652" cy="369332"/>
            </a:xfrm>
            <a:prstGeom prst="rect">
              <a:avLst/>
            </a:prstGeom>
            <a:noFill/>
          </p:spPr>
          <p:txBody>
            <a:bodyPr wrap="none" rtlCol="0">
              <a:spAutoFit/>
            </a:bodyPr>
            <a:lstStyle/>
            <a:p>
              <a:r>
                <a:rPr lang="en-US" altLang="zh-CN" dirty="0" smtClean="0">
                  <a:latin typeface="Arial Unicode MS" pitchFamily="34" charset="-122"/>
                  <a:ea typeface="微软雅黑" pitchFamily="34" charset="-122"/>
                </a:rPr>
                <a:t>Attachment</a:t>
              </a:r>
            </a:p>
          </p:txBody>
        </p:sp>
        <p:sp>
          <p:nvSpPr>
            <p:cNvPr id="17" name="TextBox 16"/>
            <p:cNvSpPr txBox="1"/>
            <p:nvPr/>
          </p:nvSpPr>
          <p:spPr>
            <a:xfrm>
              <a:off x="4067944" y="4427820"/>
              <a:ext cx="1351652" cy="369332"/>
            </a:xfrm>
            <a:prstGeom prst="rect">
              <a:avLst/>
            </a:prstGeom>
            <a:noFill/>
          </p:spPr>
          <p:txBody>
            <a:bodyPr wrap="none" rtlCol="0">
              <a:spAutoFit/>
            </a:bodyPr>
            <a:lstStyle/>
            <a:p>
              <a:r>
                <a:rPr lang="en-US" altLang="zh-CN" dirty="0" smtClean="0">
                  <a:latin typeface="Arial Unicode MS" pitchFamily="34" charset="-122"/>
                  <a:ea typeface="微软雅黑" pitchFamily="34" charset="-122"/>
                </a:rPr>
                <a:t>Attachment</a:t>
              </a:r>
            </a:p>
          </p:txBody>
        </p:sp>
        <p:sp>
          <p:nvSpPr>
            <p:cNvPr id="18" name="流程图: 文档 17"/>
            <p:cNvSpPr/>
            <p:nvPr/>
          </p:nvSpPr>
          <p:spPr>
            <a:xfrm>
              <a:off x="539552" y="2852936"/>
              <a:ext cx="1440160" cy="2016224"/>
            </a:xfrm>
            <a:prstGeom prst="flowChartDocumen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err="1" smtClean="0"/>
                <a:t>Snapshpts</a:t>
              </a:r>
              <a:endParaRPr lang="en-US" altLang="zh-CN" dirty="0" smtClean="0"/>
            </a:p>
            <a:p>
              <a:pPr algn="ctr"/>
              <a:endParaRPr lang="en-US" altLang="zh-CN" dirty="0" smtClean="0"/>
            </a:p>
            <a:p>
              <a:r>
                <a:rPr lang="en-US" altLang="zh-CN" dirty="0" smtClean="0"/>
                <a:t>   /</a:t>
              </a:r>
              <a:r>
                <a:rPr lang="en-US" altLang="zh-CN" dirty="0" err="1" smtClean="0"/>
                <a:t>lost+found</a:t>
              </a:r>
              <a:endParaRPr lang="en-US" altLang="zh-CN" dirty="0" smtClean="0"/>
            </a:p>
            <a:p>
              <a:r>
                <a:rPr lang="en-US" altLang="zh-CN" dirty="0" smtClean="0"/>
                <a:t>   /etc </a:t>
              </a:r>
            </a:p>
            <a:p>
              <a:r>
                <a:rPr lang="en-US" altLang="zh-CN" dirty="0" smtClean="0"/>
                <a:t>   /</a:t>
              </a:r>
              <a:r>
                <a:rPr lang="en-US" altLang="zh-CN" dirty="0" err="1" smtClean="0"/>
                <a:t>var</a:t>
              </a:r>
              <a:endParaRPr lang="en-US" altLang="zh-CN" dirty="0" smtClean="0"/>
            </a:p>
            <a:p>
              <a:r>
                <a:rPr lang="en-US" altLang="zh-CN" dirty="0" smtClean="0"/>
                <a:t>    …</a:t>
              </a:r>
              <a:endParaRPr lang="zh-CN" altLang="en-US" dirty="0"/>
            </a:p>
          </p:txBody>
        </p:sp>
        <p:cxnSp>
          <p:nvCxnSpPr>
            <p:cNvPr id="26" name="直接箭头连接符 25"/>
            <p:cNvCxnSpPr>
              <a:stCxn id="18" idx="3"/>
              <a:endCxn id="9" idx="2"/>
            </p:cNvCxnSpPr>
            <p:nvPr/>
          </p:nvCxnSpPr>
          <p:spPr>
            <a:xfrm flipV="1">
              <a:off x="1979712" y="3248980"/>
              <a:ext cx="720080" cy="612068"/>
            </a:xfrm>
            <a:prstGeom prst="straightConnector1">
              <a:avLst/>
            </a:prstGeom>
            <a:ln w="63500" cmpd="sng">
              <a:headEnd w="lg" len="lg"/>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8" idx="3"/>
              <a:endCxn id="10" idx="2"/>
            </p:cNvCxnSpPr>
            <p:nvPr/>
          </p:nvCxnSpPr>
          <p:spPr>
            <a:xfrm>
              <a:off x="1979712" y="3861048"/>
              <a:ext cx="720080" cy="1260140"/>
            </a:xfrm>
            <a:prstGeom prst="straightConnector1">
              <a:avLst/>
            </a:prstGeom>
            <a:ln w="63500" cmpd="sng">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044934" y="3645024"/>
              <a:ext cx="415498" cy="369332"/>
            </a:xfrm>
            <a:prstGeom prst="rect">
              <a:avLst/>
            </a:prstGeom>
            <a:noFill/>
          </p:spPr>
          <p:txBody>
            <a:bodyPr wrap="none" rtlCol="0">
              <a:spAutoFit/>
            </a:bodyPr>
            <a:lstStyle/>
            <a:p>
              <a:r>
                <a:rPr lang="en-US" altLang="zh-CN" dirty="0" smtClean="0">
                  <a:latin typeface="Arial Unicode MS" pitchFamily="34" charset="-122"/>
                  <a:ea typeface="微软雅黑" pitchFamily="34" charset="-122"/>
                </a:rPr>
                <a:t>…</a:t>
              </a:r>
              <a:endParaRPr lang="zh-CN" altLang="en-US" dirty="0" smtClean="0">
                <a:latin typeface="Arial Unicode MS"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lumMod val="75000"/>
                    <a:lumOff val="25000"/>
                  </a:schemeClr>
                </a:solidFill>
                <a:latin typeface="Arial Unicode MS" pitchFamily="34" charset="-122"/>
              </a:rPr>
              <a:t>Volume</a:t>
            </a:r>
            <a:r>
              <a:rPr lang="zh-CN" altLang="en-US" dirty="0" smtClean="0">
                <a:solidFill>
                  <a:schemeClr val="tx1">
                    <a:lumMod val="75000"/>
                    <a:lumOff val="25000"/>
                  </a:schemeClr>
                </a:solidFill>
                <a:latin typeface="Arial Unicode MS" pitchFamily="34" charset="-122"/>
              </a:rPr>
              <a:t>的冗余机制</a:t>
            </a:r>
            <a:endParaRPr lang="zh-CN" altLang="en-US" dirty="0"/>
          </a:p>
        </p:txBody>
      </p:sp>
      <p:graphicFrame>
        <p:nvGraphicFramePr>
          <p:cNvPr id="40" name="内容占位符 39"/>
          <p:cNvGraphicFramePr>
            <a:graphicFrameLocks noGrp="1"/>
          </p:cNvGraphicFramePr>
          <p:nvPr>
            <p:ph idx="1"/>
          </p:nvPr>
        </p:nvGraphicFramePr>
        <p:xfrm>
          <a:off x="611560" y="1484784"/>
          <a:ext cx="7992888"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1"/>
          </p:nvPr>
        </p:nvSpPr>
        <p:spPr>
          <a:xfrm>
            <a:off x="251520" y="6356350"/>
            <a:ext cx="2133600" cy="365125"/>
          </a:xfrm>
        </p:spPr>
        <p:txBody>
          <a:bodyPr/>
          <a:lstStyle/>
          <a:p>
            <a:fld id="{B2F698B1-ED98-4F20-9C99-D61A85CC2248}" type="datetime1">
              <a:rPr lang="zh-CN" altLang="en-US" smtClean="0"/>
              <a:pPr/>
              <a:t>2013-8-7</a:t>
            </a:fld>
            <a:endParaRPr lang="zh-CN" altLang="en-US" dirty="0"/>
          </a:p>
        </p:txBody>
      </p:sp>
      <p:sp>
        <p:nvSpPr>
          <p:cNvPr id="5" name="灯片编号占位符 4"/>
          <p:cNvSpPr>
            <a:spLocks noGrp="1"/>
          </p:cNvSpPr>
          <p:nvPr>
            <p:ph type="sldNum" sz="quarter" idx="12"/>
          </p:nvPr>
        </p:nvSpPr>
        <p:spPr>
          <a:xfrm>
            <a:off x="6347520" y="6356350"/>
            <a:ext cx="2133600" cy="365125"/>
          </a:xfrm>
        </p:spPr>
        <p:txBody>
          <a:bodyPr/>
          <a:lstStyle/>
          <a:p>
            <a:r>
              <a:rPr lang="zh-CN" altLang="en-US" smtClean="0"/>
              <a:t>第</a:t>
            </a:r>
            <a:fld id="{F160F577-A68D-4E65-A635-491FD4106024}" type="slidenum">
              <a:rPr lang="zh-CN" altLang="en-US" smtClean="0"/>
              <a:pPr/>
              <a:t>9</a:t>
            </a:fld>
            <a:r>
              <a:rPr lang="zh-CN" altLang="en-US" smtClean="0"/>
              <a:t>页</a:t>
            </a:r>
            <a:endParaRPr lang="zh-CN" altLang="en-US" dirty="0"/>
          </a:p>
        </p:txBody>
      </p:sp>
      <p:grpSp>
        <p:nvGrpSpPr>
          <p:cNvPr id="64" name="组合 63"/>
          <p:cNvGrpSpPr/>
          <p:nvPr/>
        </p:nvGrpSpPr>
        <p:grpSpPr>
          <a:xfrm>
            <a:off x="853794" y="2564904"/>
            <a:ext cx="7174590" cy="3672408"/>
            <a:chOff x="765920" y="1628800"/>
            <a:chExt cx="7563813" cy="4536504"/>
          </a:xfrm>
        </p:grpSpPr>
        <p:pic>
          <p:nvPicPr>
            <p:cNvPr id="47106" name="Picture 2" descr="C:\Users\360BUY\AppData\Local\Microsoft\Windows\Temporary Internet Files\Content.IE5\8PN51A1M\MC900428969[1].wmf"/>
            <p:cNvPicPr>
              <a:picLocks noChangeAspect="1" noChangeArrowheads="1"/>
            </p:cNvPicPr>
            <p:nvPr/>
          </p:nvPicPr>
          <p:blipFill>
            <a:blip r:embed="rId7" cstate="print"/>
            <a:srcRect/>
            <a:stretch>
              <a:fillRect/>
            </a:stretch>
          </p:blipFill>
          <p:spPr bwMode="auto">
            <a:xfrm>
              <a:off x="765920" y="4212390"/>
              <a:ext cx="1408313" cy="1952914"/>
            </a:xfrm>
            <a:prstGeom prst="rect">
              <a:avLst/>
            </a:prstGeom>
            <a:noFill/>
          </p:spPr>
        </p:pic>
        <p:sp>
          <p:nvSpPr>
            <p:cNvPr id="7" name="圆角矩形 6"/>
            <p:cNvSpPr/>
            <p:nvPr/>
          </p:nvSpPr>
          <p:spPr>
            <a:xfrm>
              <a:off x="2555776" y="1628800"/>
              <a:ext cx="2232248" cy="43204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Guest OS</a:t>
              </a:r>
              <a:endParaRPr lang="zh-CN" altLang="en-US" dirty="0"/>
            </a:p>
          </p:txBody>
        </p:sp>
        <p:sp>
          <p:nvSpPr>
            <p:cNvPr id="8" name="圆角矩形 7"/>
            <p:cNvSpPr/>
            <p:nvPr/>
          </p:nvSpPr>
          <p:spPr>
            <a:xfrm>
              <a:off x="2555776" y="2132856"/>
              <a:ext cx="2232248" cy="43204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Volume </a:t>
              </a:r>
              <a:endParaRPr lang="zh-CN" altLang="en-US" dirty="0"/>
            </a:p>
          </p:txBody>
        </p:sp>
        <p:pic>
          <p:nvPicPr>
            <p:cNvPr id="47107" name="Picture 3" descr="C:\Users\360BUY\AppData\Local\Microsoft\Windows\Temporary Internet Files\Content.IE5\9BJHJMBA\MC900308051[1].wmf"/>
            <p:cNvPicPr>
              <a:picLocks noChangeAspect="1" noChangeArrowheads="1"/>
            </p:cNvPicPr>
            <p:nvPr/>
          </p:nvPicPr>
          <p:blipFill>
            <a:blip r:embed="rId8" cstate="print"/>
            <a:srcRect/>
            <a:stretch>
              <a:fillRect/>
            </a:stretch>
          </p:blipFill>
          <p:spPr bwMode="auto">
            <a:xfrm>
              <a:off x="1413992" y="5076486"/>
              <a:ext cx="648072" cy="540248"/>
            </a:xfrm>
            <a:prstGeom prst="rect">
              <a:avLst/>
            </a:prstGeom>
            <a:noFill/>
          </p:spPr>
        </p:pic>
        <p:pic>
          <p:nvPicPr>
            <p:cNvPr id="12" name="Picture 2" descr="C:\Users\360BUY\AppData\Local\Microsoft\Windows\Temporary Internet Files\Content.IE5\8PN51A1M\MC900428969[1].wmf"/>
            <p:cNvPicPr>
              <a:picLocks noChangeAspect="1" noChangeArrowheads="1"/>
            </p:cNvPicPr>
            <p:nvPr/>
          </p:nvPicPr>
          <p:blipFill>
            <a:blip r:embed="rId7" cstate="print"/>
            <a:srcRect/>
            <a:stretch>
              <a:fillRect/>
            </a:stretch>
          </p:blipFill>
          <p:spPr bwMode="auto">
            <a:xfrm>
              <a:off x="2741983" y="4212390"/>
              <a:ext cx="1408313" cy="1952914"/>
            </a:xfrm>
            <a:prstGeom prst="rect">
              <a:avLst/>
            </a:prstGeom>
            <a:noFill/>
          </p:spPr>
        </p:pic>
        <p:pic>
          <p:nvPicPr>
            <p:cNvPr id="13" name="Picture 3" descr="C:\Users\360BUY\AppData\Local\Microsoft\Windows\Temporary Internet Files\Content.IE5\9BJHJMBA\MC900308051[1].wmf"/>
            <p:cNvPicPr>
              <a:picLocks noChangeAspect="1" noChangeArrowheads="1"/>
            </p:cNvPicPr>
            <p:nvPr/>
          </p:nvPicPr>
          <p:blipFill>
            <a:blip r:embed="rId8" cstate="print"/>
            <a:srcRect/>
            <a:stretch>
              <a:fillRect/>
            </a:stretch>
          </p:blipFill>
          <p:spPr bwMode="auto">
            <a:xfrm>
              <a:off x="3390055" y="5076486"/>
              <a:ext cx="648072" cy="540248"/>
            </a:xfrm>
            <a:prstGeom prst="rect">
              <a:avLst/>
            </a:prstGeom>
            <a:noFill/>
          </p:spPr>
        </p:pic>
        <p:pic>
          <p:nvPicPr>
            <p:cNvPr id="14" name="Picture 2" descr="C:\Users\360BUY\AppData\Local\Microsoft\Windows\Temporary Internet Files\Content.IE5\8PN51A1M\MC900428969[1].wmf"/>
            <p:cNvPicPr>
              <a:picLocks noChangeAspect="1" noChangeArrowheads="1"/>
            </p:cNvPicPr>
            <p:nvPr/>
          </p:nvPicPr>
          <p:blipFill>
            <a:blip r:embed="rId7" cstate="print"/>
            <a:srcRect/>
            <a:stretch>
              <a:fillRect/>
            </a:stretch>
          </p:blipFill>
          <p:spPr bwMode="auto">
            <a:xfrm>
              <a:off x="4830215" y="4212390"/>
              <a:ext cx="1408313" cy="1952914"/>
            </a:xfrm>
            <a:prstGeom prst="rect">
              <a:avLst/>
            </a:prstGeom>
            <a:noFill/>
          </p:spPr>
        </p:pic>
        <p:pic>
          <p:nvPicPr>
            <p:cNvPr id="15" name="Picture 3" descr="C:\Users\360BUY\AppData\Local\Microsoft\Windows\Temporary Internet Files\Content.IE5\9BJHJMBA\MC900308051[1].wmf"/>
            <p:cNvPicPr>
              <a:picLocks noChangeAspect="1" noChangeArrowheads="1"/>
            </p:cNvPicPr>
            <p:nvPr/>
          </p:nvPicPr>
          <p:blipFill>
            <a:blip r:embed="rId8" cstate="print"/>
            <a:srcRect/>
            <a:stretch>
              <a:fillRect/>
            </a:stretch>
          </p:blipFill>
          <p:spPr bwMode="auto">
            <a:xfrm>
              <a:off x="5478287" y="5076486"/>
              <a:ext cx="648072" cy="540248"/>
            </a:xfrm>
            <a:prstGeom prst="rect">
              <a:avLst/>
            </a:prstGeom>
            <a:noFill/>
          </p:spPr>
        </p:pic>
        <p:pic>
          <p:nvPicPr>
            <p:cNvPr id="16" name="Picture 2" descr="C:\Users\360BUY\AppData\Local\Microsoft\Windows\Temporary Internet Files\Content.IE5\8PN51A1M\MC900428969[1].wmf"/>
            <p:cNvPicPr>
              <a:picLocks noChangeAspect="1" noChangeArrowheads="1"/>
            </p:cNvPicPr>
            <p:nvPr/>
          </p:nvPicPr>
          <p:blipFill>
            <a:blip r:embed="rId7" cstate="print"/>
            <a:srcRect/>
            <a:stretch>
              <a:fillRect/>
            </a:stretch>
          </p:blipFill>
          <p:spPr bwMode="auto">
            <a:xfrm>
              <a:off x="6908103" y="4212390"/>
              <a:ext cx="1408313" cy="1952914"/>
            </a:xfrm>
            <a:prstGeom prst="rect">
              <a:avLst/>
            </a:prstGeom>
            <a:noFill/>
          </p:spPr>
        </p:pic>
        <p:pic>
          <p:nvPicPr>
            <p:cNvPr id="17" name="Picture 3" descr="C:\Users\360BUY\AppData\Local\Microsoft\Windows\Temporary Internet Files\Content.IE5\9BJHJMBA\MC900308051[1].wmf"/>
            <p:cNvPicPr>
              <a:picLocks noChangeAspect="1" noChangeArrowheads="1"/>
            </p:cNvPicPr>
            <p:nvPr/>
          </p:nvPicPr>
          <p:blipFill>
            <a:blip r:embed="rId8" cstate="print"/>
            <a:srcRect/>
            <a:stretch>
              <a:fillRect/>
            </a:stretch>
          </p:blipFill>
          <p:spPr bwMode="auto">
            <a:xfrm>
              <a:off x="7556175" y="5076486"/>
              <a:ext cx="648072" cy="540248"/>
            </a:xfrm>
            <a:prstGeom prst="rect">
              <a:avLst/>
            </a:prstGeom>
            <a:noFill/>
          </p:spPr>
        </p:pic>
        <p:sp>
          <p:nvSpPr>
            <p:cNvPr id="19" name="圆角矩形 18"/>
            <p:cNvSpPr/>
            <p:nvPr/>
          </p:nvSpPr>
          <p:spPr>
            <a:xfrm>
              <a:off x="2627784" y="2708920"/>
              <a:ext cx="432048" cy="64807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smtClean="0"/>
                <a:t>0</a:t>
              </a:r>
              <a:endParaRPr lang="zh-CN" altLang="en-US" dirty="0"/>
            </a:p>
          </p:txBody>
        </p:sp>
        <p:sp>
          <p:nvSpPr>
            <p:cNvPr id="20" name="圆角矩形 19"/>
            <p:cNvSpPr/>
            <p:nvPr/>
          </p:nvSpPr>
          <p:spPr>
            <a:xfrm>
              <a:off x="3203848" y="2708920"/>
              <a:ext cx="432048" cy="64807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t>1</a:t>
              </a:r>
              <a:endParaRPr lang="zh-CN" altLang="en-US" dirty="0"/>
            </a:p>
          </p:txBody>
        </p:sp>
        <p:sp>
          <p:nvSpPr>
            <p:cNvPr id="21" name="圆角矩形 20"/>
            <p:cNvSpPr/>
            <p:nvPr/>
          </p:nvSpPr>
          <p:spPr>
            <a:xfrm>
              <a:off x="3779912" y="2708920"/>
              <a:ext cx="432048" cy="64807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smtClean="0"/>
                <a:t>2</a:t>
              </a:r>
              <a:endParaRPr lang="zh-CN" altLang="en-US" dirty="0"/>
            </a:p>
          </p:txBody>
        </p:sp>
        <p:sp>
          <p:nvSpPr>
            <p:cNvPr id="22" name="圆角矩形 21"/>
            <p:cNvSpPr/>
            <p:nvPr/>
          </p:nvSpPr>
          <p:spPr>
            <a:xfrm>
              <a:off x="4355976" y="2708920"/>
              <a:ext cx="432048" cy="64807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3</a:t>
              </a:r>
              <a:endParaRPr lang="zh-CN" altLang="en-US" dirty="0"/>
            </a:p>
          </p:txBody>
        </p:sp>
        <p:sp>
          <p:nvSpPr>
            <p:cNvPr id="23" name="圆角矩形 22"/>
            <p:cNvSpPr/>
            <p:nvPr/>
          </p:nvSpPr>
          <p:spPr>
            <a:xfrm>
              <a:off x="899592" y="4149080"/>
              <a:ext cx="432048" cy="64807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smtClean="0"/>
                <a:t>0</a:t>
              </a:r>
              <a:endParaRPr lang="zh-CN" altLang="en-US" dirty="0"/>
            </a:p>
          </p:txBody>
        </p:sp>
        <p:sp>
          <p:nvSpPr>
            <p:cNvPr id="24" name="圆角矩形 23"/>
            <p:cNvSpPr/>
            <p:nvPr/>
          </p:nvSpPr>
          <p:spPr>
            <a:xfrm>
              <a:off x="2915816" y="4077072"/>
              <a:ext cx="432048" cy="64807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t>1</a:t>
              </a:r>
              <a:endParaRPr lang="zh-CN" altLang="en-US" dirty="0"/>
            </a:p>
          </p:txBody>
        </p:sp>
        <p:sp>
          <p:nvSpPr>
            <p:cNvPr id="25" name="圆角矩形 24"/>
            <p:cNvSpPr/>
            <p:nvPr/>
          </p:nvSpPr>
          <p:spPr>
            <a:xfrm>
              <a:off x="5004048" y="4077072"/>
              <a:ext cx="432048" cy="64807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smtClean="0"/>
                <a:t>2</a:t>
              </a:r>
              <a:endParaRPr lang="zh-CN" altLang="en-US" dirty="0"/>
            </a:p>
          </p:txBody>
        </p:sp>
        <p:sp>
          <p:nvSpPr>
            <p:cNvPr id="26" name="圆角矩形 25"/>
            <p:cNvSpPr/>
            <p:nvPr/>
          </p:nvSpPr>
          <p:spPr>
            <a:xfrm>
              <a:off x="7092280" y="4077072"/>
              <a:ext cx="432048" cy="64807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3</a:t>
              </a:r>
              <a:endParaRPr lang="zh-CN" altLang="en-US" dirty="0"/>
            </a:p>
          </p:txBody>
        </p:sp>
        <p:sp>
          <p:nvSpPr>
            <p:cNvPr id="28" name="圆角矩形 27"/>
            <p:cNvSpPr/>
            <p:nvPr/>
          </p:nvSpPr>
          <p:spPr>
            <a:xfrm>
              <a:off x="3419872" y="4077072"/>
              <a:ext cx="432048" cy="64807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smtClean="0"/>
                <a:t>0</a:t>
              </a:r>
              <a:endParaRPr lang="zh-CN" altLang="en-US" dirty="0"/>
            </a:p>
          </p:txBody>
        </p:sp>
        <p:sp>
          <p:nvSpPr>
            <p:cNvPr id="29" name="圆角矩形 28"/>
            <p:cNvSpPr/>
            <p:nvPr/>
          </p:nvSpPr>
          <p:spPr>
            <a:xfrm>
              <a:off x="5508104" y="4077072"/>
              <a:ext cx="432048" cy="64807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t>1</a:t>
              </a:r>
              <a:endParaRPr lang="zh-CN" altLang="en-US" dirty="0"/>
            </a:p>
          </p:txBody>
        </p:sp>
        <p:sp>
          <p:nvSpPr>
            <p:cNvPr id="30" name="圆角矩形 29"/>
            <p:cNvSpPr/>
            <p:nvPr/>
          </p:nvSpPr>
          <p:spPr>
            <a:xfrm>
              <a:off x="7596336" y="4077072"/>
              <a:ext cx="432048" cy="64807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smtClean="0"/>
                <a:t>2</a:t>
              </a:r>
              <a:endParaRPr lang="zh-CN" altLang="en-US" dirty="0"/>
            </a:p>
          </p:txBody>
        </p:sp>
        <p:sp>
          <p:nvSpPr>
            <p:cNvPr id="31" name="圆角矩形 30"/>
            <p:cNvSpPr/>
            <p:nvPr/>
          </p:nvSpPr>
          <p:spPr>
            <a:xfrm>
              <a:off x="1403648" y="4149080"/>
              <a:ext cx="432048" cy="64807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3</a:t>
              </a:r>
              <a:endParaRPr lang="zh-CN" altLang="en-US" dirty="0"/>
            </a:p>
          </p:txBody>
        </p:sp>
        <p:cxnSp>
          <p:nvCxnSpPr>
            <p:cNvPr id="33" name="直接箭头连接符 32"/>
            <p:cNvCxnSpPr>
              <a:stCxn id="19" idx="2"/>
              <a:endCxn id="23" idx="0"/>
            </p:cNvCxnSpPr>
            <p:nvPr/>
          </p:nvCxnSpPr>
          <p:spPr>
            <a:xfrm flipH="1">
              <a:off x="1115616" y="3356992"/>
              <a:ext cx="1728192"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9" idx="2"/>
              <a:endCxn id="28" idx="0"/>
            </p:cNvCxnSpPr>
            <p:nvPr/>
          </p:nvCxnSpPr>
          <p:spPr>
            <a:xfrm>
              <a:off x="2843808" y="3356992"/>
              <a:ext cx="792088"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20" idx="2"/>
              <a:endCxn id="24" idx="0"/>
            </p:cNvCxnSpPr>
            <p:nvPr/>
          </p:nvCxnSpPr>
          <p:spPr>
            <a:xfrm flipH="1">
              <a:off x="3131840" y="3356992"/>
              <a:ext cx="288032"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20" idx="2"/>
              <a:endCxn id="29" idx="0"/>
            </p:cNvCxnSpPr>
            <p:nvPr/>
          </p:nvCxnSpPr>
          <p:spPr>
            <a:xfrm>
              <a:off x="3419872" y="3356992"/>
              <a:ext cx="2304256"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21" idx="2"/>
              <a:endCxn id="25" idx="0"/>
            </p:cNvCxnSpPr>
            <p:nvPr/>
          </p:nvCxnSpPr>
          <p:spPr>
            <a:xfrm>
              <a:off x="3995936" y="3356992"/>
              <a:ext cx="1224136"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21" idx="2"/>
              <a:endCxn id="30" idx="0"/>
            </p:cNvCxnSpPr>
            <p:nvPr/>
          </p:nvCxnSpPr>
          <p:spPr>
            <a:xfrm>
              <a:off x="3995936" y="3356992"/>
              <a:ext cx="3816424"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endCxn id="31" idx="0"/>
            </p:cNvCxnSpPr>
            <p:nvPr/>
          </p:nvCxnSpPr>
          <p:spPr>
            <a:xfrm flipH="1">
              <a:off x="1619672" y="3356992"/>
              <a:ext cx="2952328"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endCxn id="26" idx="0"/>
            </p:cNvCxnSpPr>
            <p:nvPr/>
          </p:nvCxnSpPr>
          <p:spPr>
            <a:xfrm>
              <a:off x="4499992" y="3356992"/>
              <a:ext cx="2808312"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右弧形箭头 61"/>
            <p:cNvSpPr/>
            <p:nvPr/>
          </p:nvSpPr>
          <p:spPr>
            <a:xfrm>
              <a:off x="5004048" y="2204864"/>
              <a:ext cx="576064" cy="108012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3" name="TextBox 62"/>
            <p:cNvSpPr txBox="1"/>
            <p:nvPr/>
          </p:nvSpPr>
          <p:spPr>
            <a:xfrm>
              <a:off x="5796136" y="2566645"/>
              <a:ext cx="2533597" cy="798409"/>
            </a:xfrm>
            <a:prstGeom prst="rect">
              <a:avLst/>
            </a:prstGeom>
            <a:noFill/>
          </p:spPr>
          <p:txBody>
            <a:bodyPr wrap="none" rtlCol="0">
              <a:spAutoFit/>
            </a:bodyPr>
            <a:lstStyle/>
            <a:p>
              <a:r>
                <a:rPr lang="en-US" altLang="zh-CN" dirty="0" smtClean="0">
                  <a:latin typeface="Arial Unicode MS" pitchFamily="34" charset="-122"/>
                  <a:ea typeface="微软雅黑" pitchFamily="34" charset="-122"/>
                </a:rPr>
                <a:t>Divide a volume</a:t>
              </a:r>
            </a:p>
            <a:p>
              <a:r>
                <a:rPr lang="en-US" altLang="zh-CN" dirty="0" smtClean="0">
                  <a:latin typeface="Arial Unicode MS" pitchFamily="34" charset="-122"/>
                  <a:ea typeface="微软雅黑" pitchFamily="34" charset="-122"/>
                </a:rPr>
                <a:t>Into fixed-size objects</a:t>
              </a:r>
              <a:endParaRPr lang="zh-CN" altLang="en-US" dirty="0" smtClean="0">
                <a:latin typeface="Arial Unicode MS" pitchFamily="34" charset="-122"/>
                <a:ea typeface="微软雅黑" pitchFamily="34" charset="-122"/>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Arial Unicode MS"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4800</TotalTime>
  <Words>2019</Words>
  <Application>Microsoft Office PowerPoint</Application>
  <PresentationFormat>全屏显示(4:3)</PresentationFormat>
  <Paragraphs>348</Paragraphs>
  <Slides>28</Slides>
  <Notes>1</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自定义设计方案</vt:lpstr>
      <vt:lpstr>EBS设计方案</vt:lpstr>
      <vt:lpstr>目录</vt:lpstr>
      <vt:lpstr>EBS在IaaS架构中的位置</vt:lpstr>
      <vt:lpstr>什么是EBS</vt:lpstr>
      <vt:lpstr>EBS的设计需求</vt:lpstr>
      <vt:lpstr>EBS的架构</vt:lpstr>
      <vt:lpstr>给虚拟机实例提供块级volume</vt:lpstr>
      <vt:lpstr>以快照为基础进行Volume创建</vt:lpstr>
      <vt:lpstr>Volume的冗余机制</vt:lpstr>
      <vt:lpstr>EBS的开源现状</vt:lpstr>
      <vt:lpstr>OpenStack Cinder对EBS的支持</vt:lpstr>
      <vt:lpstr>Cinder架构</vt:lpstr>
      <vt:lpstr>Cinder后端EBS存储的选择</vt:lpstr>
      <vt:lpstr>Ceph的统一存储</vt:lpstr>
      <vt:lpstr>Ceph架构</vt:lpstr>
      <vt:lpstr>Ceph Client</vt:lpstr>
      <vt:lpstr>Ceph Metadata servers</vt:lpstr>
      <vt:lpstr>Ceph Metadata Partition</vt:lpstr>
      <vt:lpstr>Ceph 文件映射CRUSH</vt:lpstr>
      <vt:lpstr>Ceph存储服务器集群</vt:lpstr>
      <vt:lpstr>Ceph 监视器</vt:lpstr>
      <vt:lpstr>Ceph同时支持文件存储、对象存储及块存储</vt:lpstr>
      <vt:lpstr>Ceph Object的数据格式</vt:lpstr>
      <vt:lpstr>Ceph Object与OSD的松耦合</vt:lpstr>
      <vt:lpstr>Ceph Client的写流程</vt:lpstr>
      <vt:lpstr>Ceph 存储数据的条带化</vt:lpstr>
      <vt:lpstr> Ceph Snapshot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京东开放平台规划 </dc:title>
  <dc:creator>renchengyuan</dc:creator>
  <cp:lastModifiedBy>微软用户</cp:lastModifiedBy>
  <cp:revision>1035</cp:revision>
  <dcterms:created xsi:type="dcterms:W3CDTF">2012-08-06T02:26:14Z</dcterms:created>
  <dcterms:modified xsi:type="dcterms:W3CDTF">2013-08-07T01:24:11Z</dcterms:modified>
</cp:coreProperties>
</file>