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C533-38F6-4544-BCA1-BA1FC5359C45}" type="datetimeFigureOut">
              <a:rPr lang="zh-CN" altLang="en-US" smtClean="0"/>
              <a:t>2014/2/8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C48-1711-4B78-B145-3D4DA2CD2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5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C533-38F6-4544-BCA1-BA1FC5359C45}" type="datetimeFigureOut">
              <a:rPr lang="zh-CN" altLang="en-US" smtClean="0"/>
              <a:t>2014/2/8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C48-1711-4B78-B145-3D4DA2CD2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5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C533-38F6-4544-BCA1-BA1FC5359C45}" type="datetimeFigureOut">
              <a:rPr lang="zh-CN" altLang="en-US" smtClean="0"/>
              <a:t>2014/2/8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C48-1711-4B78-B145-3D4DA2CD2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4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C533-38F6-4544-BCA1-BA1FC5359C45}" type="datetimeFigureOut">
              <a:rPr lang="zh-CN" altLang="en-US" smtClean="0"/>
              <a:t>2014/2/8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C48-1711-4B78-B145-3D4DA2CD2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47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C533-38F6-4544-BCA1-BA1FC5359C45}" type="datetimeFigureOut">
              <a:rPr lang="zh-CN" altLang="en-US" smtClean="0"/>
              <a:t>2014/2/8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C48-1711-4B78-B145-3D4DA2CD2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7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C533-38F6-4544-BCA1-BA1FC5359C45}" type="datetimeFigureOut">
              <a:rPr lang="zh-CN" altLang="en-US" smtClean="0"/>
              <a:t>2014/2/8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C48-1711-4B78-B145-3D4DA2CD2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07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C533-38F6-4544-BCA1-BA1FC5359C45}" type="datetimeFigureOut">
              <a:rPr lang="zh-CN" altLang="en-US" smtClean="0"/>
              <a:t>2014/2/8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C48-1711-4B78-B145-3D4DA2CD2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25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C533-38F6-4544-BCA1-BA1FC5359C45}" type="datetimeFigureOut">
              <a:rPr lang="zh-CN" altLang="en-US" smtClean="0"/>
              <a:t>2014/2/8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C48-1711-4B78-B145-3D4DA2CD2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05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C533-38F6-4544-BCA1-BA1FC5359C45}" type="datetimeFigureOut">
              <a:rPr lang="zh-CN" altLang="en-US" smtClean="0"/>
              <a:t>2014/2/8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C48-1711-4B78-B145-3D4DA2CD2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22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C533-38F6-4544-BCA1-BA1FC5359C45}" type="datetimeFigureOut">
              <a:rPr lang="zh-CN" altLang="en-US" smtClean="0"/>
              <a:t>2014/2/8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C48-1711-4B78-B145-3D4DA2CD2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C533-38F6-4544-BCA1-BA1FC5359C45}" type="datetimeFigureOut">
              <a:rPr lang="zh-CN" altLang="en-US" smtClean="0"/>
              <a:t>2014/2/8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C48-1711-4B78-B145-3D4DA2CD2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50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BC533-38F6-4544-BCA1-BA1FC5359C45}" type="datetimeFigureOut">
              <a:rPr lang="zh-CN" altLang="en-US" smtClean="0"/>
              <a:t>2014/2/8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80C48-1711-4B78-B145-3D4DA2CD2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0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40" y="0"/>
            <a:ext cx="8878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64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747712"/>
            <a:ext cx="69342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14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747712"/>
            <a:ext cx="69342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11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747712"/>
            <a:ext cx="69342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6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747712"/>
            <a:ext cx="69342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1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747712"/>
            <a:ext cx="69342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3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747712"/>
            <a:ext cx="69342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97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747712"/>
            <a:ext cx="69342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15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747712"/>
            <a:ext cx="69342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6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747712"/>
            <a:ext cx="69342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1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747712"/>
            <a:ext cx="69342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6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747712"/>
            <a:ext cx="69342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5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747712"/>
            <a:ext cx="69342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3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747712"/>
            <a:ext cx="69342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8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747712"/>
            <a:ext cx="69342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3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747712"/>
            <a:ext cx="69342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96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747712"/>
            <a:ext cx="69342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6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1</cp:revision>
  <dcterms:created xsi:type="dcterms:W3CDTF">2014-02-08T01:53:36Z</dcterms:created>
  <dcterms:modified xsi:type="dcterms:W3CDTF">2014-02-08T01:55:18Z</dcterms:modified>
</cp:coreProperties>
</file>