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257" r:id="rId3"/>
    <p:sldId id="278" r:id="rId4"/>
    <p:sldId id="258" r:id="rId5"/>
    <p:sldId id="259" r:id="rId6"/>
    <p:sldId id="261" r:id="rId7"/>
    <p:sldId id="260" r:id="rId8"/>
    <p:sldId id="262" r:id="rId9"/>
    <p:sldId id="270" r:id="rId10"/>
    <p:sldId id="263" r:id="rId11"/>
    <p:sldId id="264" r:id="rId12"/>
    <p:sldId id="265" r:id="rId13"/>
    <p:sldId id="266" r:id="rId14"/>
    <p:sldId id="273" r:id="rId15"/>
    <p:sldId id="274" r:id="rId16"/>
    <p:sldId id="272" r:id="rId17"/>
    <p:sldId id="275" r:id="rId18"/>
    <p:sldId id="267" r:id="rId19"/>
    <p:sldId id="277" r:id="rId20"/>
    <p:sldId id="279" r:id="rId21"/>
    <p:sldId id="269" r:id="rId22"/>
    <p:sldId id="268" r:id="rId23"/>
    <p:sldId id="276" r:id="rId24"/>
    <p:sldId id="280" r:id="rId25"/>
    <p:sldId id="281" r:id="rId26"/>
    <p:sldId id="27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E8133-E1F6-40DE-BEA9-073FA4C6DB9B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F565E-0C7B-4D02-AAE1-C9C97F3C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http://openstack.redhat.com/Neutron_with_OVS_and_VLANs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565E-0C7B-4D02-AAE1-C9C97F3C97A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5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2514F5-46CA-4D70-BF30-F0E616F1A88E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5CD28-EA8E-40A3-B7BF-D64901D914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ke.che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do.fedorapeople.org/openstack/openstack-havana/rdo-release-havana.rp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Cobbler+RDO</a:t>
            </a:r>
            <a:r>
              <a:rPr lang="en-US" altLang="zh-CN" dirty="0" smtClean="0"/>
              <a:t>=</a:t>
            </a:r>
            <a:br>
              <a:rPr lang="en-US" altLang="zh-CN" dirty="0" smtClean="0"/>
            </a:br>
            <a:r>
              <a:rPr lang="en-US" altLang="zh-CN" dirty="0" err="1" smtClean="0"/>
              <a:t>Openstack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30</a:t>
            </a:r>
            <a:r>
              <a:rPr lang="zh-CN" altLang="en-US" dirty="0" smtClean="0">
                <a:hlinkClick r:id="rId2"/>
              </a:rPr>
              <a:t>分钟完成</a:t>
            </a:r>
            <a:r>
              <a:rPr lang="en-US" altLang="zh-CN" dirty="0" err="1" smtClean="0">
                <a:hlinkClick r:id="rId2"/>
              </a:rPr>
              <a:t>Openstack</a:t>
            </a:r>
            <a:r>
              <a:rPr lang="zh-CN" altLang="en-US" dirty="0" smtClean="0">
                <a:hlinkClick r:id="rId2"/>
              </a:rPr>
              <a:t>部署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Shake.chen@gmail.com</a:t>
            </a:r>
            <a:endParaRPr lang="en-US" altLang="zh-CN" dirty="0" smtClean="0"/>
          </a:p>
          <a:p>
            <a:r>
              <a:rPr lang="zh-CN" altLang="en-US" dirty="0" smtClean="0"/>
              <a:t>陈沙克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</a:t>
            </a:r>
            <a:r>
              <a:rPr lang="en-US" altLang="zh-CN" dirty="0" smtClean="0"/>
              <a:t>Cobbler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820472" cy="4824535"/>
          </a:xfrm>
        </p:spPr>
      </p:pic>
    </p:spTree>
    <p:extLst>
      <p:ext uri="{BB962C8B-B14F-4D97-AF65-F5344CB8AC3E}">
        <p14:creationId xmlns:p14="http://schemas.microsoft.com/office/powerpoint/2010/main" val="6662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RDO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7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RDO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Redhat</a:t>
            </a:r>
            <a:r>
              <a:rPr lang="zh-CN" altLang="en-US" dirty="0" smtClean="0"/>
              <a:t>出品的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部署工具</a:t>
            </a:r>
            <a:endParaRPr lang="en-US" altLang="zh-CN" dirty="0" smtClean="0"/>
          </a:p>
          <a:p>
            <a:r>
              <a:rPr lang="en-US" altLang="zh-CN" dirty="0" smtClean="0"/>
              <a:t>Puppet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CentOS6.5</a:t>
            </a:r>
            <a:r>
              <a:rPr lang="zh-CN" altLang="en-US" dirty="0" smtClean="0"/>
              <a:t>以上，内核要求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Neutron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，还不支持</a:t>
            </a:r>
            <a:r>
              <a:rPr lang="en-US" altLang="zh-CN" dirty="0" smtClean="0"/>
              <a:t>VXLAN</a:t>
            </a:r>
          </a:p>
          <a:p>
            <a:r>
              <a:rPr lang="zh-CN" altLang="en-US" dirty="0" smtClean="0"/>
              <a:t>通过应答文件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6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update</a:t>
            </a:r>
          </a:p>
          <a:p>
            <a:r>
              <a:rPr lang="en-US" altLang="zh-CN" dirty="0" smtClean="0"/>
              <a:t>EPEL</a:t>
            </a:r>
          </a:p>
          <a:p>
            <a:r>
              <a:rPr lang="en-US" altLang="zh-CN" dirty="0" smtClean="0"/>
              <a:t>RDO</a:t>
            </a:r>
          </a:p>
          <a:p>
            <a:r>
              <a:rPr lang="en-US" altLang="zh-CN" dirty="0" smtClean="0"/>
              <a:t>Puppet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Puppet-</a:t>
            </a:r>
            <a:r>
              <a:rPr lang="en-US" altLang="zh-CN" dirty="0" err="1" smtClean="0"/>
              <a:t>deps</a:t>
            </a:r>
            <a:endParaRPr lang="en-US" altLang="zh-CN" dirty="0" smtClean="0"/>
          </a:p>
          <a:p>
            <a:r>
              <a:rPr lang="en-US" altLang="zh-CN" dirty="0" smtClean="0"/>
              <a:t>Foreman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Foreman-plugin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5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Openstack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控制节点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消息队列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Keystone</a:t>
            </a:r>
          </a:p>
          <a:p>
            <a:pPr lvl="1"/>
            <a:r>
              <a:rPr lang="en-US" altLang="zh-CN" dirty="0"/>
              <a:t>glance</a:t>
            </a:r>
            <a:endParaRPr lang="en-US" altLang="zh-CN" dirty="0" smtClean="0"/>
          </a:p>
          <a:p>
            <a:r>
              <a:rPr lang="zh-CN" altLang="en-US" dirty="0" smtClean="0"/>
              <a:t>计算节点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Nova compute</a:t>
            </a:r>
          </a:p>
          <a:p>
            <a:r>
              <a:rPr lang="zh-CN" altLang="en-US" dirty="0" smtClean="0"/>
              <a:t>网络节点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Neutron server</a:t>
            </a:r>
          </a:p>
          <a:p>
            <a:pPr lvl="1"/>
            <a:r>
              <a:rPr lang="en-US" altLang="zh-CN" dirty="0" smtClean="0"/>
              <a:t>DHCP</a:t>
            </a:r>
          </a:p>
          <a:p>
            <a:pPr lvl="1"/>
            <a:r>
              <a:rPr lang="en-US" altLang="zh-CN" dirty="0" smtClean="0"/>
              <a:t>L3agent</a:t>
            </a:r>
          </a:p>
          <a:p>
            <a:pPr lvl="1"/>
            <a:r>
              <a:rPr lang="en-US" altLang="zh-CN" dirty="0" smtClean="0"/>
              <a:t>Metadata host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存储节点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91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公网 ：控制节点对外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服务，网络节点</a:t>
            </a:r>
            <a:endParaRPr lang="en-US" altLang="zh-CN" dirty="0" smtClean="0"/>
          </a:p>
          <a:p>
            <a:r>
              <a:rPr lang="zh-CN" altLang="en-US" dirty="0" smtClean="0"/>
              <a:t>管理网络：所有节点都需要</a:t>
            </a:r>
            <a:endParaRPr lang="en-US" altLang="zh-CN" dirty="0" smtClean="0"/>
          </a:p>
          <a:p>
            <a:r>
              <a:rPr lang="zh-CN" altLang="en-US" dirty="0" smtClean="0"/>
              <a:t>存储网络：计算节点使用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虚拟机通讯网络：所有的计算节点和网络节点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58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租户网络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VLAN 	4096</a:t>
            </a:r>
            <a:r>
              <a:rPr lang="zh-CN" altLang="en-US" dirty="0" smtClean="0"/>
              <a:t>数量限制</a:t>
            </a:r>
            <a:endParaRPr lang="en-US" altLang="zh-CN" dirty="0" smtClean="0"/>
          </a:p>
          <a:p>
            <a:r>
              <a:rPr lang="en-US" altLang="zh-CN" dirty="0" smtClean="0"/>
              <a:t>GRE		</a:t>
            </a:r>
            <a:r>
              <a:rPr lang="zh-CN" altLang="en-US" dirty="0" smtClean="0"/>
              <a:t>没有数量限制，性能稍差</a:t>
            </a:r>
            <a:endParaRPr lang="en-US" altLang="zh-CN" dirty="0" smtClean="0"/>
          </a:p>
          <a:p>
            <a:r>
              <a:rPr lang="en-US" altLang="zh-CN" dirty="0" smtClean="0"/>
              <a:t>VXLAN 	</a:t>
            </a:r>
            <a:r>
              <a:rPr lang="zh-CN" altLang="en-US" dirty="0" smtClean="0"/>
              <a:t>没有数量限制，性能比</a:t>
            </a:r>
            <a:r>
              <a:rPr lang="en-US" altLang="zh-CN" dirty="0" smtClean="0"/>
              <a:t>GRE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r>
              <a:rPr lang="en-US" altLang="zh-CN" dirty="0" smtClean="0"/>
              <a:t>Local 	(</a:t>
            </a:r>
            <a:r>
              <a:rPr lang="zh-CN" altLang="en-US" dirty="0" smtClean="0"/>
              <a:t>测试，只支持</a:t>
            </a:r>
            <a:r>
              <a:rPr lang="en-US" altLang="zh-CN" dirty="0" smtClean="0"/>
              <a:t>All in One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4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cinder volumes </a:t>
            </a:r>
            <a:r>
              <a:rPr lang="zh-CN" altLang="en-US" dirty="0" smtClean="0"/>
              <a:t>（可选）</a:t>
            </a:r>
            <a:endParaRPr lang="es-ES" altLang="zh-CN" dirty="0" smtClean="0"/>
          </a:p>
          <a:p>
            <a:r>
              <a:rPr lang="es-ES" altLang="zh-CN" dirty="0" smtClean="0"/>
              <a:t>yum </a:t>
            </a:r>
            <a:r>
              <a:rPr lang="es-ES" altLang="zh-CN" dirty="0"/>
              <a:t>install -y </a:t>
            </a:r>
            <a:r>
              <a:rPr lang="es-ES" altLang="zh-CN" dirty="0">
                <a:hlinkClick r:id="rId2"/>
              </a:rPr>
              <a:t>http://</a:t>
            </a:r>
            <a:r>
              <a:rPr lang="es-ES" altLang="zh-CN" dirty="0" smtClean="0">
                <a:hlinkClick r:id="rId2"/>
              </a:rPr>
              <a:t>rdo.fedorapeople.org/openstack/openstack-havana/rdo-release-havana.rpm</a:t>
            </a:r>
            <a:endParaRPr lang="es-ES" altLang="zh-CN" dirty="0" smtClean="0"/>
          </a:p>
          <a:p>
            <a:r>
              <a:rPr lang="en-US" altLang="zh-CN" dirty="0"/>
              <a:t>yum install -y </a:t>
            </a:r>
            <a:r>
              <a:rPr lang="en-US" altLang="zh-CN" dirty="0" err="1" smtClean="0"/>
              <a:t>openstack-packstack</a:t>
            </a:r>
            <a:endParaRPr lang="en-US" altLang="zh-CN" dirty="0" smtClean="0"/>
          </a:p>
          <a:p>
            <a:r>
              <a:rPr lang="en-US" altLang="zh-CN" dirty="0" err="1"/>
              <a:t>packstack</a:t>
            </a:r>
            <a:r>
              <a:rPr lang="en-US" altLang="zh-CN" dirty="0"/>
              <a:t> --</a:t>
            </a:r>
            <a:r>
              <a:rPr lang="en-US" altLang="zh-CN" dirty="0" smtClean="0"/>
              <a:t>gen-answer-file=multi-node-gre-node10.txt</a:t>
            </a:r>
          </a:p>
          <a:p>
            <a:r>
              <a:rPr lang="en-US" altLang="zh-CN" dirty="0" err="1"/>
              <a:t>packstack</a:t>
            </a:r>
            <a:r>
              <a:rPr lang="en-US" altLang="zh-CN" dirty="0"/>
              <a:t> --answer-file=multi-node-gre-node10.txt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网络拓扑图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7272808" cy="4876800"/>
          </a:xfrm>
        </p:spPr>
      </p:pic>
    </p:spTree>
    <p:extLst>
      <p:ext uri="{BB962C8B-B14F-4D97-AF65-F5344CB8AC3E}">
        <p14:creationId xmlns:p14="http://schemas.microsoft.com/office/powerpoint/2010/main" val="40563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Cobbler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9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829"/>
            <a:ext cx="9144000" cy="50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应答文件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CONFIG_NEUTRON_OVS_TENANT_NETWORK_TYPE=</a:t>
            </a:r>
            <a:r>
              <a:rPr lang="en-US" altLang="zh-CN" sz="1800" dirty="0" err="1" smtClean="0"/>
              <a:t>vlan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CONFIG_NEUTRON_OVS_VLAN_RANGES=physnet1:10:20 </a:t>
            </a:r>
          </a:p>
          <a:p>
            <a:pPr lvl="1"/>
            <a:r>
              <a:rPr lang="en-US" altLang="zh-CN" sz="1800" dirty="0" smtClean="0"/>
              <a:t>CONFIG_NEUTRON_OVS_BRIDGE_MAPPINGS=physnet1:br-eth1 </a:t>
            </a:r>
          </a:p>
          <a:p>
            <a:pPr lvl="1"/>
            <a:r>
              <a:rPr lang="en-US" altLang="zh-CN" sz="1800" dirty="0" smtClean="0"/>
              <a:t>CONFIG_NEUTRON_OVS_BRIDGE_IFACES=br-eth1:eth1</a:t>
            </a:r>
          </a:p>
          <a:p>
            <a:r>
              <a:rPr lang="zh-CN" altLang="en-US" sz="2200" dirty="0" smtClean="0"/>
              <a:t>网络</a:t>
            </a:r>
            <a:endParaRPr lang="en-US" altLang="zh-CN" sz="2200" dirty="0" smtClean="0"/>
          </a:p>
          <a:p>
            <a:r>
              <a:rPr lang="en-US" altLang="zh-CN" sz="2200" dirty="0" smtClean="0"/>
              <a:t>Eth0</a:t>
            </a:r>
            <a:r>
              <a:rPr lang="zh-CN" altLang="en-US" sz="2200" dirty="0" smtClean="0"/>
              <a:t>公网</a:t>
            </a:r>
            <a:r>
              <a:rPr lang="en-US" altLang="zh-CN" sz="2200" dirty="0" smtClean="0"/>
              <a:t>IP</a:t>
            </a:r>
          </a:p>
          <a:p>
            <a:r>
              <a:rPr lang="en-US" altLang="zh-CN" sz="2200" dirty="0" smtClean="0"/>
              <a:t>Eth1</a:t>
            </a:r>
            <a:r>
              <a:rPr lang="zh-CN" altLang="en-US" sz="2200" dirty="0" smtClean="0"/>
              <a:t>无需</a:t>
            </a:r>
            <a:r>
              <a:rPr lang="en-US" altLang="zh-CN" sz="2200" dirty="0" smtClean="0"/>
              <a:t>IP</a:t>
            </a:r>
          </a:p>
          <a:p>
            <a:pPr lvl="1"/>
            <a:r>
              <a:rPr lang="en-US" altLang="zh-CN" sz="1600" dirty="0"/>
              <a:t>DEVICE=eth1 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TYPE=Ethernet </a:t>
            </a:r>
          </a:p>
          <a:p>
            <a:pPr lvl="1"/>
            <a:r>
              <a:rPr lang="en-US" altLang="zh-CN" sz="1600" dirty="0" smtClean="0"/>
              <a:t>ONBOOT=yes</a:t>
            </a:r>
          </a:p>
          <a:p>
            <a:r>
              <a:rPr lang="zh-CN" altLang="en-US" dirty="0" smtClean="0"/>
              <a:t>交换机设置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eth1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>trunk</a:t>
            </a:r>
          </a:p>
          <a:p>
            <a:pPr lvl="1"/>
            <a:r>
              <a:rPr lang="zh-CN" altLang="en-US" dirty="0" smtClean="0"/>
              <a:t>交换机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eth1</a:t>
            </a:r>
            <a:r>
              <a:rPr lang="zh-CN" altLang="en-US" dirty="0" smtClean="0"/>
              <a:t>端口设置相应的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ID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78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GRE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应答文件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CONFIG_NEUTRON_OVS_TENANT_NETWORK_TYPE=</a:t>
            </a:r>
            <a:r>
              <a:rPr lang="en-US" altLang="zh-CN" dirty="0" err="1" smtClean="0"/>
              <a:t>gre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CONFIG_NEUTRON_OVS_TUNNEL_RANGES=1:1000 </a:t>
            </a:r>
          </a:p>
          <a:p>
            <a:pPr lvl="1"/>
            <a:r>
              <a:rPr lang="en-US" altLang="zh-CN" dirty="0" smtClean="0"/>
              <a:t>CONFIG_NEUTRON_OVS_TUNNEL_IF=eth1</a:t>
            </a:r>
          </a:p>
          <a:p>
            <a:r>
              <a:rPr lang="zh-CN" altLang="en-US" dirty="0" smtClean="0"/>
              <a:t>网卡设置</a:t>
            </a:r>
            <a:endParaRPr lang="en-US" altLang="zh-CN" dirty="0" smtClean="0"/>
          </a:p>
          <a:p>
            <a:r>
              <a:rPr lang="en-US" altLang="zh-CN" dirty="0" smtClean="0"/>
              <a:t>Eth0</a:t>
            </a:r>
            <a:r>
              <a:rPr lang="zh-CN" altLang="en-US" dirty="0" smtClean="0"/>
              <a:t>：公网</a:t>
            </a:r>
            <a:r>
              <a:rPr lang="en-US" altLang="zh-CN" dirty="0" smtClean="0"/>
              <a:t>IP</a:t>
            </a:r>
          </a:p>
          <a:p>
            <a:r>
              <a:rPr lang="en-US" altLang="zh-CN" dirty="0" smtClean="0"/>
              <a:t>Eth1</a:t>
            </a:r>
            <a:r>
              <a:rPr lang="zh-CN" altLang="en-US" dirty="0" smtClean="0"/>
              <a:t>：私有</a:t>
            </a:r>
            <a:r>
              <a:rPr lang="en-US" altLang="zh-CN" dirty="0" smtClean="0"/>
              <a:t>IP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VXLAN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GRE</a:t>
            </a:r>
            <a:r>
              <a:rPr lang="zh-CN" altLang="en-US" dirty="0" smtClean="0"/>
              <a:t>模式装完后，修改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867645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Packstack</a:t>
            </a:r>
            <a:r>
              <a:rPr lang="zh-CN" altLang="en-US" dirty="0" smtClean="0"/>
              <a:t>装完后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网络节点创建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-ex</a:t>
            </a:r>
          </a:p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MTU 1400</a:t>
            </a:r>
          </a:p>
          <a:p>
            <a:r>
              <a:rPr lang="zh-CN" altLang="en-US" dirty="0" smtClean="0"/>
              <a:t>计算节点修改配置文件</a:t>
            </a:r>
            <a:r>
              <a:rPr lang="en-US" altLang="zh-CN" dirty="0" err="1" smtClean="0"/>
              <a:t>nova.conf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libvirt_inject_password</a:t>
            </a:r>
            <a:r>
              <a:rPr lang="en-US" altLang="zh-CN" dirty="0" smtClean="0"/>
              <a:t>=true</a:t>
            </a:r>
          </a:p>
          <a:p>
            <a:pPr lvl="1"/>
            <a:r>
              <a:rPr lang="en-US" altLang="zh-CN" dirty="0" err="1" smtClean="0"/>
              <a:t>allow_resize_to_same_host</a:t>
            </a:r>
            <a:r>
              <a:rPr lang="en-US" altLang="zh-CN" dirty="0" smtClean="0"/>
              <a:t>=true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设置计算节点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用户无密码登陆</a:t>
            </a:r>
            <a:endParaRPr lang="en-US" altLang="zh-CN" dirty="0" smtClean="0"/>
          </a:p>
          <a:p>
            <a:pPr lvl="1"/>
            <a:r>
              <a:rPr lang="en-US" altLang="zh-CN" dirty="0" err="1"/>
              <a:t>usermod</a:t>
            </a:r>
            <a:r>
              <a:rPr lang="en-US" altLang="zh-CN" dirty="0"/>
              <a:t> -s /bin/bash </a:t>
            </a:r>
            <a:r>
              <a:rPr lang="en-US" altLang="zh-CN" dirty="0" smtClean="0"/>
              <a:t>nova</a:t>
            </a:r>
          </a:p>
          <a:p>
            <a:pPr lvl="1"/>
            <a:r>
              <a:rPr lang="en-US" altLang="zh-CN" dirty="0" err="1" smtClean="0"/>
              <a:t>su</a:t>
            </a:r>
            <a:r>
              <a:rPr lang="en-US" altLang="zh-CN" dirty="0" smtClean="0"/>
              <a:t> nova</a:t>
            </a:r>
          </a:p>
          <a:p>
            <a:pPr lvl="1"/>
            <a:r>
              <a:rPr lang="en-US" altLang="zh-CN" dirty="0" smtClean="0"/>
              <a:t>cd</a:t>
            </a:r>
          </a:p>
          <a:p>
            <a:pPr lvl="1"/>
            <a:r>
              <a:rPr lang="en-US" altLang="zh-CN" dirty="0" err="1" smtClean="0"/>
              <a:t>ssh-keygen</a:t>
            </a:r>
            <a:endParaRPr lang="en-US" altLang="zh-CN" dirty="0" smtClean="0"/>
          </a:p>
          <a:p>
            <a:pPr lvl="1"/>
            <a:r>
              <a:rPr lang="en-US" altLang="zh-CN" dirty="0"/>
              <a:t>touch 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authorized_keys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id_rsa.pub </a:t>
            </a:r>
            <a:r>
              <a:rPr lang="zh-CN" altLang="en-US" dirty="0" smtClean="0"/>
              <a:t>复制到远程的</a:t>
            </a:r>
            <a:r>
              <a:rPr lang="en-US" altLang="zh-CN" dirty="0" err="1" smtClean="0"/>
              <a:t>authorized_keys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 from volume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修改</a:t>
            </a:r>
            <a:r>
              <a:rPr lang="en-US" altLang="zh-CN" i="1" dirty="0"/>
              <a:t>/usr/lib/python2.6/site-packages/nova/compute/manager.py</a:t>
            </a:r>
            <a:r>
              <a:rPr lang="zh-CN" altLang="en-US" i="1" dirty="0"/>
              <a:t>，</a:t>
            </a:r>
            <a:r>
              <a:rPr lang="en-US" altLang="zh-CN" i="1" dirty="0"/>
              <a:t>879</a:t>
            </a:r>
            <a:r>
              <a:rPr lang="zh-CN" altLang="en-US" i="1" dirty="0"/>
              <a:t>行，</a:t>
            </a:r>
            <a:r>
              <a:rPr lang="en-US" altLang="zh-CN" i="1" dirty="0" err="1"/>
              <a:t>max_tries</a:t>
            </a:r>
            <a:r>
              <a:rPr lang="en-US" altLang="zh-CN" i="1" dirty="0"/>
              <a:t>=60, </a:t>
            </a:r>
            <a:r>
              <a:rPr lang="zh-CN" altLang="en-US" i="1" dirty="0"/>
              <a:t>改为</a:t>
            </a:r>
            <a:r>
              <a:rPr lang="en-US" altLang="zh-CN" i="1" dirty="0"/>
              <a:t>600</a:t>
            </a:r>
            <a:r>
              <a:rPr lang="zh-CN" altLang="en-US" i="1" dirty="0"/>
              <a:t>，重启</a:t>
            </a:r>
            <a:r>
              <a:rPr lang="en-US" altLang="zh-CN" i="1" dirty="0"/>
              <a:t>compute</a:t>
            </a:r>
            <a:r>
              <a:rPr lang="zh-CN" altLang="en-US" i="1" dirty="0"/>
              <a:t>服务。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8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无法访问</a:t>
            </a:r>
            <a:r>
              <a:rPr lang="en-US" altLang="zh-CN" dirty="0" smtClean="0"/>
              <a:t>floating IP</a:t>
            </a:r>
          </a:p>
          <a:p>
            <a:r>
              <a:rPr lang="zh-CN" altLang="en-US" dirty="0" smtClean="0"/>
              <a:t>虚拟机访问外网很慢</a:t>
            </a:r>
            <a:endParaRPr lang="en-US" altLang="zh-CN" dirty="0" smtClean="0"/>
          </a:p>
          <a:p>
            <a:r>
              <a:rPr lang="zh-CN" altLang="en-US" dirty="0" smtClean="0"/>
              <a:t>虚拟机间访问很慢</a:t>
            </a:r>
            <a:endParaRPr lang="en-US" altLang="zh-CN" dirty="0" smtClean="0"/>
          </a:p>
          <a:p>
            <a:r>
              <a:rPr lang="en-US" altLang="zh-CN" dirty="0" smtClean="0"/>
              <a:t>Resize</a:t>
            </a:r>
          </a:p>
          <a:p>
            <a:r>
              <a:rPr lang="zh-CN" altLang="en-US" dirty="0" smtClean="0"/>
              <a:t>虚拟机修改密码</a:t>
            </a:r>
            <a:endParaRPr lang="en-US" altLang="zh-CN" dirty="0" smtClean="0"/>
          </a:p>
          <a:p>
            <a:r>
              <a:rPr lang="zh-CN" altLang="en-US"/>
              <a:t>迁移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Cobbler</a:t>
            </a:r>
            <a:r>
              <a:rPr lang="zh-CN" altLang="en-US" dirty="0" smtClean="0"/>
              <a:t>基本介绍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2007</a:t>
            </a:r>
            <a:r>
              <a:rPr lang="zh-CN" altLang="en-US" dirty="0" smtClean="0"/>
              <a:t>年项目开始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开发，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</a:t>
            </a:r>
            <a:r>
              <a:rPr lang="en-US" altLang="zh-CN" dirty="0" smtClean="0"/>
              <a:t>4</a:t>
            </a:r>
            <a:r>
              <a:rPr lang="zh-CN" altLang="en-US" dirty="0" smtClean="0"/>
              <a:t>千行代码</a:t>
            </a:r>
            <a:endParaRPr lang="en-US" altLang="zh-CN" dirty="0" smtClean="0"/>
          </a:p>
          <a:p>
            <a:r>
              <a:rPr lang="en-US" altLang="zh-CN" dirty="0" smtClean="0"/>
              <a:t>Cobbler web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竞争对手：</a:t>
            </a:r>
            <a:r>
              <a:rPr lang="en-US" altLang="zh-CN" dirty="0" smtClean="0"/>
              <a:t>FAI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Foreman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Crowbar</a:t>
            </a:r>
            <a:r>
              <a:rPr lang="zh-CN" altLang="en-US" dirty="0" smtClean="0"/>
              <a:t>，</a:t>
            </a:r>
            <a:r>
              <a:rPr lang="en-US" altLang="zh-CN" smtClean="0"/>
              <a:t>Razor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9036496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Cobbler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568952" cy="4968551"/>
          </a:xfrm>
        </p:spPr>
      </p:pic>
    </p:spTree>
    <p:extLst>
      <p:ext uri="{BB962C8B-B14F-4D97-AF65-F5344CB8AC3E}">
        <p14:creationId xmlns:p14="http://schemas.microsoft.com/office/powerpoint/2010/main" val="4915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我使用</a:t>
            </a:r>
            <a:r>
              <a:rPr lang="en-US" altLang="zh-CN" dirty="0" smtClean="0"/>
              <a:t>Cobbler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Dnsmasq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DHCP</a:t>
            </a:r>
            <a:r>
              <a:rPr lang="zh-CN" altLang="en-US" dirty="0" smtClean="0"/>
              <a:t>管理，根据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DNS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REPO</a:t>
            </a:r>
            <a:r>
              <a:rPr lang="zh-CN" altLang="en-US" dirty="0" smtClean="0"/>
              <a:t>源管理</a:t>
            </a:r>
            <a:endParaRPr lang="en-US" altLang="zh-CN" dirty="0" smtClean="0"/>
          </a:p>
          <a:p>
            <a:r>
              <a:rPr lang="zh-CN" altLang="en-US" dirty="0" smtClean="0"/>
              <a:t>电源管理：利用</a:t>
            </a:r>
            <a:r>
              <a:rPr lang="en-US" altLang="zh-CN" dirty="0" err="1" smtClean="0"/>
              <a:t>ipmitool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开机，关机，重启，</a:t>
            </a:r>
            <a:r>
              <a:rPr lang="en-US" altLang="zh-CN" dirty="0" err="1" smtClean="0"/>
              <a:t>pxe</a:t>
            </a:r>
            <a:endParaRPr lang="en-US" altLang="zh-CN" dirty="0" smtClean="0"/>
          </a:p>
          <a:p>
            <a:r>
              <a:rPr lang="en-US" altLang="zh-CN" dirty="0" err="1" smtClean="0"/>
              <a:t>Kickstart</a:t>
            </a:r>
            <a:r>
              <a:rPr lang="zh-CN" altLang="en-US" dirty="0" smtClean="0"/>
              <a:t>模板管理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次开发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Remote Control </a:t>
            </a:r>
            <a:r>
              <a:rPr lang="zh-CN" altLang="en-US" dirty="0" smtClean="0"/>
              <a:t>直接访问</a:t>
            </a:r>
            <a:r>
              <a:rPr lang="en-US" altLang="zh-CN" dirty="0" smtClean="0"/>
              <a:t>IPMI</a:t>
            </a:r>
            <a:r>
              <a:rPr lang="zh-CN" altLang="en-US" dirty="0" smtClean="0"/>
              <a:t>远程管理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Bios</a:t>
            </a:r>
            <a:r>
              <a:rPr lang="zh-CN" altLang="en-US" dirty="0" smtClean="0"/>
              <a:t>：下次启动直接进入</a:t>
            </a:r>
            <a:r>
              <a:rPr lang="en-US" altLang="zh-CN" dirty="0" smtClean="0"/>
              <a:t>bios</a:t>
            </a:r>
          </a:p>
          <a:p>
            <a:pPr lvl="1"/>
            <a:r>
              <a:rPr lang="en-US" altLang="zh-CN" dirty="0" err="1" smtClean="0"/>
              <a:t>Pxe</a:t>
            </a:r>
            <a:r>
              <a:rPr lang="zh-CN" altLang="en-US" dirty="0" smtClean="0"/>
              <a:t>：下次启动，直接</a:t>
            </a:r>
            <a:r>
              <a:rPr lang="en-US" altLang="zh-CN" dirty="0" err="1" smtClean="0"/>
              <a:t>pxe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Rebuld</a:t>
            </a:r>
            <a:r>
              <a:rPr lang="zh-CN" altLang="en-US" dirty="0" smtClean="0"/>
              <a:t>：服务器直接重装，一键搞定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电源</a:t>
            </a:r>
            <a:endParaRPr lang="en-US" altLang="zh-CN" dirty="0" smtClean="0"/>
          </a:p>
          <a:p>
            <a:pPr marL="27432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0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添加一台服务器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cobbler system  add </a:t>
            </a:r>
          </a:p>
          <a:p>
            <a:r>
              <a:rPr lang="en-US" altLang="zh-CN" dirty="0"/>
              <a:t>--name=node12 </a:t>
            </a:r>
          </a:p>
          <a:p>
            <a:r>
              <a:rPr lang="en-US" altLang="zh-CN" dirty="0"/>
              <a:t>--</a:t>
            </a:r>
            <a:r>
              <a:rPr lang="en-US" altLang="zh-CN" dirty="0" smtClean="0"/>
              <a:t>hostname=node12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en-US" altLang="zh-CN" dirty="0" smtClean="0"/>
              <a:t>dns-name=node12.chenshake.com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en-US" altLang="zh-CN" dirty="0" smtClean="0"/>
              <a:t>profile=CentOS6.4-x86_64</a:t>
            </a:r>
            <a:endParaRPr lang="en-US" altLang="zh-CN" dirty="0"/>
          </a:p>
          <a:p>
            <a:r>
              <a:rPr lang="en-US" altLang="zh-CN" dirty="0"/>
              <a:t>--interface=eth0 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mac=00:E0:81:D8:42:F6 </a:t>
            </a:r>
          </a:p>
          <a:p>
            <a:r>
              <a:rPr lang="en-US" altLang="zh-CN" dirty="0"/>
              <a:t>--</a:t>
            </a:r>
            <a:r>
              <a:rPr lang="en-US" altLang="zh-CN" dirty="0" err="1"/>
              <a:t>ip</a:t>
            </a:r>
            <a:r>
              <a:rPr lang="en-US" altLang="zh-CN" dirty="0"/>
              <a:t>-address=172.28.1.12 </a:t>
            </a:r>
          </a:p>
          <a:p>
            <a:r>
              <a:rPr lang="en-US" altLang="zh-CN" dirty="0"/>
              <a:t>--subnet=255.255.0.0 </a:t>
            </a:r>
          </a:p>
          <a:p>
            <a:r>
              <a:rPr lang="en-US" altLang="zh-CN" dirty="0"/>
              <a:t>--gateway=172.28.0.1 </a:t>
            </a:r>
          </a:p>
          <a:p>
            <a:r>
              <a:rPr lang="en-US" altLang="zh-CN" dirty="0"/>
              <a:t>--static=1 </a:t>
            </a:r>
          </a:p>
          <a:p>
            <a:r>
              <a:rPr lang="en-US" altLang="zh-CN" dirty="0"/>
              <a:t>--power-address=172.28.2.12</a:t>
            </a:r>
          </a:p>
          <a:p>
            <a:r>
              <a:rPr lang="en-US" altLang="zh-CN" dirty="0"/>
              <a:t>--power-type=</a:t>
            </a:r>
            <a:r>
              <a:rPr lang="en-US" altLang="zh-CN" dirty="0" err="1"/>
              <a:t>ipmilan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--power-user=albert </a:t>
            </a:r>
          </a:p>
          <a:p>
            <a:r>
              <a:rPr lang="en-US" altLang="zh-CN" dirty="0"/>
              <a:t>--power-pass=admin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6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kitstart</a:t>
            </a:r>
            <a:r>
              <a:rPr lang="zh-CN" altLang="en-US" dirty="0" smtClean="0"/>
              <a:t>文件，满足各种分区要求</a:t>
            </a:r>
            <a:endParaRPr lang="en-US" altLang="zh-CN" dirty="0" smtClean="0"/>
          </a:p>
          <a:p>
            <a:r>
              <a:rPr lang="en-US" altLang="zh-CN" dirty="0" smtClean="0"/>
              <a:t>Swap</a:t>
            </a:r>
            <a:r>
              <a:rPr lang="zh-CN" altLang="en-US" dirty="0" smtClean="0"/>
              <a:t>分区根据内存大小调整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键安装系统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Netboot</a:t>
            </a:r>
            <a:r>
              <a:rPr lang="en-US" altLang="zh-CN" dirty="0" smtClean="0"/>
              <a:t> enable</a:t>
            </a:r>
          </a:p>
          <a:p>
            <a:pPr lvl="1"/>
            <a:r>
              <a:rPr lang="en-US" altLang="zh-CN" dirty="0" smtClean="0"/>
              <a:t>Sync</a:t>
            </a:r>
          </a:p>
          <a:p>
            <a:pPr lvl="1"/>
            <a:r>
              <a:rPr lang="en-US" altLang="zh-CN" dirty="0" smtClean="0"/>
              <a:t>One time </a:t>
            </a:r>
            <a:r>
              <a:rPr lang="en-US" altLang="zh-CN" dirty="0" err="1" smtClean="0"/>
              <a:t>pxe</a:t>
            </a:r>
            <a:endParaRPr lang="en-US" altLang="zh-CN" dirty="0" smtClean="0"/>
          </a:p>
          <a:p>
            <a:pPr lvl="1"/>
            <a:r>
              <a:rPr lang="en-US" altLang="zh-CN" dirty="0"/>
              <a:t>reboot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3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3451</TotalTime>
  <Words>455</Words>
  <Application>Microsoft Office PowerPoint</Application>
  <PresentationFormat>全屏显示(4:3)</PresentationFormat>
  <Paragraphs>147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透明</vt:lpstr>
      <vt:lpstr>Cobbler+RDO= Openstack</vt:lpstr>
      <vt:lpstr>Cobbler</vt:lpstr>
      <vt:lpstr>Cobbler基本介绍</vt:lpstr>
      <vt:lpstr>PowerPoint 演示文稿</vt:lpstr>
      <vt:lpstr>PowerPoint 演示文稿</vt:lpstr>
      <vt:lpstr>Cobbler 架构</vt:lpstr>
      <vt:lpstr>我使用Cobbler功能</vt:lpstr>
      <vt:lpstr>添加一台服务器</vt:lpstr>
      <vt:lpstr>解决问题</vt:lpstr>
      <vt:lpstr>我的Cobbler</vt:lpstr>
      <vt:lpstr>RDO</vt:lpstr>
      <vt:lpstr>What is RDO</vt:lpstr>
      <vt:lpstr>使用的源</vt:lpstr>
      <vt:lpstr>Openstack</vt:lpstr>
      <vt:lpstr>角色</vt:lpstr>
      <vt:lpstr>Openstack网络</vt:lpstr>
      <vt:lpstr>Openstack租户网络</vt:lpstr>
      <vt:lpstr>安装过程</vt:lpstr>
      <vt:lpstr>网络拓扑图</vt:lpstr>
      <vt:lpstr>PowerPoint 演示文稿</vt:lpstr>
      <vt:lpstr>Vlan</vt:lpstr>
      <vt:lpstr>GRE网络</vt:lpstr>
      <vt:lpstr>VXLAN网络</vt:lpstr>
      <vt:lpstr>Packstack装完后</vt:lpstr>
      <vt:lpstr>Boot from volume</vt:lpstr>
      <vt:lpstr>FAQ</vt:lpstr>
    </vt:vector>
  </TitlesOfParts>
  <Company>Windsoft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Cobbler+RDO=OpenStack</dc:title>
  <dc:creator>USER-</dc:creator>
  <cp:lastModifiedBy>USER-</cp:lastModifiedBy>
  <cp:revision>37</cp:revision>
  <dcterms:created xsi:type="dcterms:W3CDTF">2013-12-04T09:02:47Z</dcterms:created>
  <dcterms:modified xsi:type="dcterms:W3CDTF">2013-12-23T03:14:20Z</dcterms:modified>
</cp:coreProperties>
</file>