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9" r:id="rId16"/>
    <p:sldId id="270" r:id="rId17"/>
  </p:sldIdLst>
  <p:sldSz cx="24384000" cy="13716000"/>
  <p:notesSz cx="6858000" cy="9144000"/>
  <p:custDataLst>
    <p:tags r:id="rId2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 hasCustomPrompt="1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/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/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Build Linux System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47800" y="8623300"/>
            <a:ext cx="20828000" cy="1587500"/>
          </a:xfrm>
          <a:prstGeom prst="rect">
            <a:avLst/>
          </a:prstGeom>
        </p:spPr>
        <p:txBody>
          <a:bodyPr/>
          <a:lstStyle/>
          <a:p>
            <a:r>
              <a:t>孟宁</a:t>
            </a:r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6777" y="9340198"/>
            <a:ext cx="3604906" cy="36049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" name="Shape 122"/>
          <p:cNvSpPr/>
          <p:nvPr/>
        </p:nvSpPr>
        <p:spPr>
          <a:xfrm>
            <a:off x="20070080" y="12798845"/>
            <a:ext cx="1638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关注孟宁</a:t>
            </a:r>
          </a:p>
        </p:txBody>
      </p:sp>
      <p:sp>
        <p:nvSpPr>
          <p:cNvPr id="123" name="Shape 123"/>
          <p:cNvSpPr/>
          <p:nvPr/>
        </p:nvSpPr>
        <p:spPr>
          <a:xfrm>
            <a:off x="1447799" y="7080250"/>
            <a:ext cx="20828001" cy="15875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>
              <a:defRPr sz="4400"/>
            </a:lvl1pPr>
          </a:lstStyle>
          <a:p>
            <a:r>
              <a:t>Based on Ubuntu 18.04 &amp; linux-5.0.1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基于BusyBox构造Linux系统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marL="400050" indent="-400050" defTabSz="520065">
              <a:spcBef>
                <a:spcPts val="3700"/>
              </a:spcBef>
              <a:defRPr sz="3275"/>
            </a:pPr>
            <a:r>
              <a:t>准备根目录映像，并安装busybox到根目录映像中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dd if=/dev/zero of=rootfs.img bs=</a:t>
            </a:r>
            <a:r>
              <a:rPr lang="en-US"/>
              <a:t>1M</a:t>
            </a:r>
            <a:r>
              <a:t> count=</a:t>
            </a:r>
            <a:r>
              <a:rPr lang="en-US"/>
              <a:t>128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mkfs.ext</a:t>
            </a:r>
            <a:r>
              <a:rPr lang="en-US"/>
              <a:t>4</a:t>
            </a:r>
            <a:r>
              <a:t> rootfs.img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mkdir rootfs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sudo mount -o loop rootfs.img rootfs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在busybox目录下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sudo make CONFIG_PREFIX=../rootfs/ install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rPr lang="zh-CN">
                <a:ea typeface="宋体" panose="02010600030101010101" pitchFamily="2" charset="-122"/>
              </a:rPr>
              <a:t>在</a:t>
            </a:r>
            <a:r>
              <a:rPr>
                <a:sym typeface="+mn-ea"/>
              </a:rPr>
              <a:t>../rootfs</a:t>
            </a:r>
            <a:r>
              <a:rPr lang="zh-CN">
                <a:ea typeface="宋体" panose="02010600030101010101" pitchFamily="2" charset="-122"/>
              </a:rPr>
              <a:t>/etc/network/interfaces添加</a:t>
            </a:r>
            <a:r>
              <a:rPr lang="en-US" altLang="zh-CN">
                <a:ea typeface="宋体" panose="02010600030101010101" pitchFamily="2" charset="-122"/>
              </a:rPr>
              <a:t>lo</a:t>
            </a:r>
            <a:r>
              <a:rPr lang="zh-CN" altLang="en-US">
                <a:ea typeface="宋体" panose="02010600030101010101" pitchFamily="2" charset="-122"/>
              </a:rPr>
              <a:t>设备，可以直接拷贝</a:t>
            </a:r>
            <a:r>
              <a:rPr lang="en-US" altLang="zh-CN">
                <a:ea typeface="宋体" panose="02010600030101010101" pitchFamily="2" charset="-122"/>
              </a:rPr>
              <a:t>ubuntu</a:t>
            </a:r>
            <a:r>
              <a:rPr lang="zh-CN" altLang="en-US">
                <a:ea typeface="宋体" panose="02010600030101010101" pitchFamily="2" charset="-122"/>
              </a:rPr>
              <a:t>下的</a:t>
            </a:r>
            <a:r>
              <a:rPr lang="en-US" altLang="zh-CN">
                <a:ea typeface="宋体" panose="02010600030101010101" pitchFamily="2" charset="-122"/>
              </a:rPr>
              <a:t>/etc/network/interfaces</a:t>
            </a:r>
            <a:endParaRPr lang="zh-CN">
              <a:ea typeface="宋体" panose="02010600030101010101" pitchFamily="2" charset="-122"/>
            </a:endParaRP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sudo umount rootfs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qemu-system-x86_64 -kernel linux-5.0.1/arch/x86</a:t>
            </a:r>
            <a:r>
              <a:rPr>
                <a:sym typeface="+mn-ea"/>
              </a:rPr>
              <a:t>_64</a:t>
            </a:r>
            <a:r>
              <a:t>/boot/bzImage -hda rootfs.img -append "root=/dev/sda init=/bin/ash"</a:t>
            </a:r>
            <a:endParaRPr>
              <a:sym typeface="+mn-ea"/>
            </a:endParaRPr>
          </a:p>
          <a:p>
            <a:pPr marL="400050" indent="-400050" defTabSz="520065">
              <a:spcBef>
                <a:spcPts val="3700"/>
              </a:spcBef>
              <a:defRPr sz="3275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构建Linux内核的gdb调试环境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重新配置编译内核使之携带调试信息</a:t>
            </a:r>
          </a:p>
          <a:p>
            <a:r>
              <a:t>在qemu中启动gdb server</a:t>
            </a:r>
          </a:p>
          <a:p>
            <a:r>
              <a:t>建立gdb与gdbserver之间的连接</a:t>
            </a:r>
          </a:p>
          <a:p>
            <a:r>
              <a:t>加载vmlinux中的符号表，设置断点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1205">
              <a:defRPr sz="10190"/>
            </a:lvl1pPr>
          </a:lstStyle>
          <a:p>
            <a:r>
              <a:t>重新配置编译内核使之携带调试信息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make defconfig</a:t>
            </a:r>
          </a:p>
          <a:p>
            <a:r>
              <a:t>make menuconfig</a:t>
            </a:r>
          </a:p>
          <a:p>
            <a:pPr lvl="2"/>
            <a:r>
              <a:t>Kernel hacking—&gt;Compile-time checks and compiler options  ---&gt; [*] Compile the kernel with debug info </a:t>
            </a:r>
          </a:p>
          <a:p>
            <a:r>
              <a:t>make重新编译（时间较长）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1205">
              <a:defRPr sz="10190"/>
            </a:lvl1pPr>
          </a:lstStyle>
          <a:p>
            <a:r>
              <a:rPr>
                <a:sym typeface="+mn-ea"/>
              </a:rPr>
              <a:t>在qemu中启动gdb server</a:t>
            </a:r>
            <a:endParaRPr>
              <a:sym typeface="+mn-ea"/>
            </a:endParaRP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r>
              <a:t>qemu-system-x86_64 -kernel linux-5.0.1/arch/x86</a:t>
            </a:r>
            <a:r>
              <a:rPr>
                <a:sym typeface="+mn-ea"/>
              </a:rPr>
              <a:t>_64</a:t>
            </a:r>
            <a:r>
              <a:t>/boot/bzImage -hda rootfs.img -append "root=/dev/sda init=/init </a:t>
            </a:r>
            <a:r>
              <a:rPr lang="en-US"/>
              <a:t>nokaslr</a:t>
            </a:r>
            <a:r>
              <a:t>" -s -S</a:t>
            </a:r>
          </a:p>
          <a:p>
            <a:r>
              <a:t>可以看到在新打开的qemu虚拟机上，整个是一个黑屏，此时qemu在等待gdb的连接</a:t>
            </a:r>
          </a:p>
          <a:p>
            <a:r>
              <a:t>关于-s和-S选项的说明</a:t>
            </a:r>
          </a:p>
          <a:p>
            <a:r>
              <a:t>-S freeze CPU at startup (use ’c’ to start execution)</a:t>
            </a:r>
          </a:p>
          <a:p>
            <a:r>
              <a:t>-s shorthand for -gdb tcp::1234 若不想使用1234端口，则可以使用-gdb tcp:xxxx来取代-s选项</a:t>
            </a:r>
          </a:p>
          <a:p>
            <a:r>
              <a:rPr lang="en-US">
                <a:sym typeface="+mn-ea"/>
              </a:rPr>
              <a:t>nokaslr</a:t>
            </a:r>
            <a:r>
              <a:t> KASLR是kernel address space layout randomization的缩写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建立gdb与gdbserver之间的连接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在另外一个终端运行gdb，然后在gdb界面中运行如下命令</a:t>
            </a:r>
          </a:p>
          <a:p>
            <a:r>
              <a:t>target remote:1234 #则可以建立gdb和gdbserver之间的连接</a:t>
            </a:r>
          </a:p>
          <a:p>
            <a:r>
              <a:t>按c 让qemu上的Linux继续运行</a:t>
            </a:r>
          </a:p>
          <a:p>
            <a:r>
              <a:t>假如在前面使用-gdb tcp::xxxx，则这里的1234也要修改为对应的端口xxxx</a:t>
            </a:r>
          </a:p>
          <a:p>
            <a:r>
              <a:t>问题：此时没有加载符号表，无法根据符号设置断点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r>
              <a:t>加载vmlinux中的符号表，设置断点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 defTabSz="676910">
              <a:spcBef>
                <a:spcPts val="4800"/>
              </a:spcBef>
              <a:defRPr sz="4265"/>
            </a:pPr>
            <a:r>
              <a:t>在gdb界面中targe remote之前加载符号表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file linux-5.0.1/vmlinux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在gdb界面中设置断点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break start_kernel #断点的设置可以在target remote之前，也可以在之后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在设置好start_kernel处断点并且target remote之后可以继续运行，则在运行到start_kernel的时候会停下来，等待gdb调试命令的输入，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可以使用</a:t>
            </a:r>
            <a:r>
              <a:t>list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来显示断点处相关的源代码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此后可以继续设置新的断点，...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下载Linux内核源代码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/>
              <a:t>https://cdn.kernel.org/pub/linux/kernel/v5.x/linux-5.0.1.tar.xz</a:t>
            </a:r>
            <a:endParaRPr u="sng"/>
          </a:p>
          <a:p>
            <a:r>
              <a:t>xz -d linux-5.0.1.tar.xz</a:t>
            </a:r>
          </a:p>
          <a:p>
            <a:r>
              <a:t>tar -xvf linux-5.0.1.tar</a:t>
            </a:r>
          </a:p>
          <a:p>
            <a:r>
              <a:t>cd linux-5.0.1</a:t>
            </a:r>
          </a:p>
        </p:txBody>
      </p:sp>
      <p:pic>
        <p:nvPicPr>
          <p:cNvPr id="127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7560" y="8829760"/>
            <a:ext cx="2758077" cy="27580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" name="Shape 128"/>
          <p:cNvSpPr/>
          <p:nvPr/>
        </p:nvSpPr>
        <p:spPr>
          <a:xfrm>
            <a:off x="18177466" y="11464979"/>
            <a:ext cx="4398265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linux-5.0.1.tar.xz下载地址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安装内核编译工具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sudo apt install build-essential flex bison libssl-dev libelf-dev libncurses-dev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配置编译内核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 defTabSz="676910">
              <a:spcBef>
                <a:spcPts val="4800"/>
              </a:spcBef>
              <a:defRPr sz="4265"/>
            </a:pPr>
            <a:r>
              <a:t>make defconfig          #按照默认值生成.config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make i386_defconfig #生成32位x86的配置文件，x86_64_defconfig为64为配置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make config               #遍历选择编译内核功能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make allyesconfig      #启用内核全部功能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make allnoconfig        #内核功能选项全部为否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make menuconfig      #开启文本菜单选项，对窗口有限制，尽量调大窗口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make 或 make -j*       # *为cpu核心数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升级当前系统内核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4700"/>
              </a:spcBef>
              <a:defRPr sz="4160"/>
            </a:pP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sudo make modules_install # ⚠️</a:t>
            </a:r>
            <a:r>
              <a:rPr>
                <a:solidFill>
                  <a:schemeClr val="accent5"/>
                </a:solidFill>
              </a:rPr>
              <a:t>安装前通过系统快照备份系统</a:t>
            </a:r>
            <a:r>
              <a:t>，以防出现故障前功尽弃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sudo make install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sudo update-grub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reboot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uname -a</a:t>
            </a:r>
          </a:p>
          <a:p>
            <a:pPr marL="1016000" lvl="1" indent="-508000" defTabSz="660400">
              <a:spcBef>
                <a:spcPts val="4700"/>
              </a:spcBef>
              <a:defRPr sz="4160"/>
            </a:pPr>
            <a:r>
              <a:t>Linux ubuntu 5.0.1 #1 SMP Wed Mar 13 14:19:31 CST 2019 x86_64 x86_64 x86_64 GNU/Linux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通过QEMU虚拟机加载内核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sudo apt install qemu</a:t>
            </a:r>
          </a:p>
          <a:p>
            <a:r>
              <a:t>qemu-system-i386 -kernel linux-5.0.1/arch/x86/boot/bzImage </a:t>
            </a:r>
            <a:r>
              <a:rPr lang="en-US"/>
              <a:t># </a:t>
            </a:r>
            <a:r>
              <a:rPr>
                <a:sym typeface="+mn-ea"/>
              </a:rPr>
              <a:t>make i386_defconfig</a:t>
            </a:r>
          </a:p>
          <a:p>
            <a:r>
              <a:t>qemu-system-x86_64 -kernel linux-5.0.1/arch/x86</a:t>
            </a:r>
            <a:r>
              <a:rPr>
                <a:sym typeface="+mn-ea"/>
              </a:rPr>
              <a:t>_64</a:t>
            </a:r>
            <a:r>
              <a:t>/boot/bzImage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构造MenuOS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/>
          </a:bodyPr>
          <a:lstStyle/>
          <a:p>
            <a:pPr marL="603250" indent="-603250" defTabSz="784225">
              <a:spcBef>
                <a:spcPts val="5600"/>
              </a:spcBef>
              <a:defRPr sz="4940"/>
            </a:pPr>
            <a:r>
              <a:t>git clone </a:t>
            </a:r>
            <a:r>
              <a:rPr u="sng"/>
              <a:t>https://github.com/mengning/menu.git</a:t>
            </a:r>
            <a:endParaRPr u="sng"/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cd menu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sudo apt-get install libc6-dev-i386 # 在64位环境下编译32位需安装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make rootfs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cd ..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qemu-system-i386 -kernel linux-5.0.1/arch/x86/boot/bzImage -initrd rootfs.img # make i386_defconfig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rPr>
                <a:sym typeface="+mn-ea"/>
              </a:rPr>
              <a:t>qemu-system-x86_64 -kernel linux-5.0.1/arch/x86</a:t>
            </a:r>
            <a:r>
              <a:rPr>
                <a:sym typeface="+mn-ea"/>
              </a:rPr>
              <a:t>_64</a:t>
            </a:r>
            <a:r>
              <a:rPr>
                <a:sym typeface="+mn-ea"/>
              </a:rPr>
              <a:t>/boot/bzImage  -initrd rootfs.img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7400" y="414760"/>
            <a:ext cx="18681987" cy="1288648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基于BusyBox构造Linux系统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4700"/>
              </a:spcBef>
              <a:defRPr sz="4160"/>
            </a:pPr>
            <a:r>
              <a:t>wget </a:t>
            </a:r>
            <a:r>
              <a:rPr u="sng"/>
              <a:t>https://busybox.net/downloads/busybox-1.30.1.tar.bz2</a:t>
            </a:r>
            <a:endParaRPr u="sng"/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 tar -xvf busybox-1.30.1.tar.bz2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make help可以得到一些编译busybox的帮助信息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make defconfig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make menuconfig修改如下配置：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enable：Settings –&gt; build options –&gt; build busybox as a static binary（no share libs）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make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ags/tag1.xml><?xml version="1.0" encoding="utf-8"?>
<p:tagLst xmlns:p="http://schemas.openxmlformats.org/presentationml/2006/main">
  <p:tag name="KSO_WM_DOC_GUID" val="{5dfa54cc-7775-4cf5-bc2e-14827ec1877a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3006</Words>
  <Application>WPS 演示</Application>
  <PresentationFormat/>
  <Paragraphs>120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Helvetica Light</vt:lpstr>
      <vt:lpstr>Helvetica</vt:lpstr>
      <vt:lpstr>Helvetica Neue</vt:lpstr>
      <vt:lpstr>微软雅黑</vt:lpstr>
      <vt:lpstr>Arial Unicode MS</vt:lpstr>
      <vt:lpstr>Helvetica Light</vt:lpstr>
      <vt:lpstr>White</vt:lpstr>
      <vt:lpstr>Build Linux System</vt:lpstr>
      <vt:lpstr>下载Linux内核源代码</vt:lpstr>
      <vt:lpstr>安装内核编译工具</vt:lpstr>
      <vt:lpstr>配置编译内核</vt:lpstr>
      <vt:lpstr>升级当前系统内核</vt:lpstr>
      <vt:lpstr>通过QEMU虚拟机加载内核</vt:lpstr>
      <vt:lpstr>构造MenuOS</vt:lpstr>
      <vt:lpstr>PowerPoint 演示文稿</vt:lpstr>
      <vt:lpstr>基于BusyBox构造Linux系统</vt:lpstr>
      <vt:lpstr>基于BusyBox构造Linux系统</vt:lpstr>
      <vt:lpstr>构建Linux内核的gdb调试环境</vt:lpstr>
      <vt:lpstr>重新配置编译内核使之携带调试信息</vt:lpstr>
      <vt:lpstr>在qemu中启动gdb server</vt:lpstr>
      <vt:lpstr>建立gdb与gdbserver之间的连接</vt:lpstr>
      <vt:lpstr>加载vmlinux中的符号表，设置断点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Linux System</dc:title>
  <dc:creator/>
  <cp:lastModifiedBy>lx</cp:lastModifiedBy>
  <cp:revision>8</cp:revision>
  <dcterms:created xsi:type="dcterms:W3CDTF">2019-03-24T03:04:00Z</dcterms:created>
  <dcterms:modified xsi:type="dcterms:W3CDTF">2019-03-30T07:16:36Z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