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24384000" cy="13716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DNS协议及域名存储与解析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根域名服务器 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1个为主根服务器，放置在美国。其余12个均为辅根服务 器，其中9个放置在美国，欧洲2个，位于英国和瑞典，亚洲1个， 位于日本。每个服务器要使用字母表中的单个字母命名，13个根服务器以A~M命名。  </a:t>
            </a:r>
          </a:p>
          <a:p>
            <a:r>
              <a:t>中国大陆地区内有4组根服务器镜像(F，I，J，L)，在少数极端情况下(比如全球互联网出现大面积瘫痪、或者中国互联网国际出口堵塞)，至少能保证国内的站点由国内的域名服务器来解析。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gethostbyname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使用这个东西，首先要包含2个头文件：</a:t>
            </a:r>
          </a:p>
          <a:p>
            <a:r>
              <a:t>#include &lt;netdb.h&gt;</a:t>
            </a:r>
          </a:p>
          <a:p>
            <a:r>
              <a:t>#include &lt;sys/socket.h&gt;</a:t>
            </a:r>
          </a:p>
          <a:p>
            <a:r>
              <a:t>struct hostent *gethostbyname(const char *name);这个函数的传入值是域名或者主机名，例如"www.ustcsz.edu.cn"等。传出值，是一个hostent的结构。如果函数调用失败，将返回NULL。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hostent的结构</a:t>
            </a:r>
          </a:p>
        </p:txBody>
      </p:sp>
      <p:sp>
        <p:nvSpPr>
          <p:cNvPr id="158" name="Shape 158"/>
          <p:cNvSpPr/>
          <p:nvPr/>
        </p:nvSpPr>
        <p:spPr>
          <a:xfrm>
            <a:off x="1943188" y="4160154"/>
            <a:ext cx="20497625" cy="68293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struct hostent {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char *h_name;</a:t>
            </a:r>
            <a:r>
              <a:t> /*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主机的规范名</a:t>
            </a:r>
            <a:r>
              <a:t>*/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char **h_aliases;</a:t>
            </a:r>
            <a:r>
              <a:t>/*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主机的别名</a:t>
            </a:r>
            <a:r>
              <a:t>*/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  /*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主机</a:t>
            </a:r>
            <a:r>
              <a:t>ip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地址的类型，到底是</a:t>
            </a:r>
            <a:r>
              <a:t>ipv4(AF_INET)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，还是</a:t>
            </a:r>
            <a:r>
              <a:t>ipv6(AF_INET6)*/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int h_addrtype;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int h_length;</a:t>
            </a:r>
            <a:r>
              <a:t>/*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主机</a:t>
            </a:r>
            <a:r>
              <a:t>ip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地址的长度</a:t>
            </a:r>
            <a:r>
              <a:t>*/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 char **h_addr_list;</a:t>
            </a:r>
            <a:r>
              <a:t>/*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主机的</a:t>
            </a:r>
            <a:r>
              <a:t>ip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地址，是以网络字节序存储的</a:t>
            </a:r>
            <a:r>
              <a:t>*/</a:t>
            </a:r>
          </a:p>
          <a:p>
            <a:pPr algn="l" defTabSz="9144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域名解析范例代码</a:t>
            </a:r>
          </a:p>
        </p:txBody>
      </p:sp>
      <p:sp>
        <p:nvSpPr>
          <p:cNvPr id="161" name="Shape 161"/>
          <p:cNvSpPr/>
          <p:nvPr/>
        </p:nvSpPr>
        <p:spPr>
          <a:xfrm>
            <a:off x="5848748" y="2538729"/>
            <a:ext cx="11465560" cy="111817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&lt;sys/socket.h&gt;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&lt;netinet/in.h&gt;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&lt;arpa/inet.h&gt;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&lt;netdb.h&gt;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&lt;stdlib.h&gt;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6F4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D73A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hostent *hp =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gethostbyname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“github.com"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D73A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(hp ==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(stderr,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"gethostbyname() failed\n"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, hp-&gt;h_name);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i=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>
                <a:solidFill>
                  <a:srgbClr val="D73A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( hp -&gt; h_addr_list[i] !=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>
                <a:solidFill>
                  <a:srgbClr val="005C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inet_ntoa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 *( </a:t>
            </a:r>
            <a:r>
              <a:rPr>
                <a:solidFill>
                  <a:srgbClr val="D73A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in_addr*)( hp -&gt; h_addr_list[i])));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   i++;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"\n"</a:t>
            </a:r>
            <a:r>
              <a:rPr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DNS解析的过程</a:t>
            </a:r>
          </a:p>
        </p:txBody>
      </p:sp>
      <p:pic>
        <p:nvPicPr>
          <p:cNvPr id="164" name="屏幕快照 2019-03-27 上午8.52.2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957" y="3522312"/>
            <a:ext cx="17264086" cy="9727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DNS解析背后的网络通信过程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5600"/>
              </a:spcBef>
              <a:defRPr sz="4940"/>
            </a:pPr>
            <a:r>
              <a:t>DNS解析使用的53号端口的UDP Socket sendto/recvfrom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通过系统调用陷入内核进入sys_sendto/sys_recvfrom，最终调用了函数指针sock-&gt;ops-&gt;sendmsg/sock-&gt;ops-&gt;recvmsg，具体代码见</a:t>
            </a:r>
            <a:r>
              <a:rPr>
                <a:solidFill>
                  <a:srgbClr val="0052CC"/>
                </a:solidFill>
              </a:rPr>
              <a:t>net/socket.c</a:t>
            </a:r>
            <a:endParaRPr>
              <a:solidFill>
                <a:srgbClr val="0052CC"/>
              </a:solidFill>
            </a:endParaRP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sock-&gt;ops-&gt;sendmsg和sock-&gt;ops-&gt;recvmsg对应着udp_sendmsg和udp_recvmsg函数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IP协议栈路由选择和数据收发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二层数据链路层及设备驱动程序中数据收发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什么是DNS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 全称是:Domain Name System 域名系统 </a:t>
            </a:r>
          </a:p>
          <a:p>
            <a:r>
              <a:t>DNS是因特网的一项核心服务,它作为可以将域名和IP地址 相互映射的一个分布式数据库，能够使人更方便的访问互 联网，而不用去记住能够被机器直接读取的IP数串。</a:t>
            </a:r>
          </a:p>
          <a:p>
            <a:r>
              <a:rPr u="sng"/>
              <a:t>www.ustc.edu.cn</a:t>
            </a:r>
            <a:r>
              <a:t>  -&gt; 218.22.21.21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www.ustc.edu.cn</a:t>
            </a:r>
            <a:endParaRPr u="sng"/>
          </a:p>
        </p:txBody>
      </p:sp>
      <p:pic>
        <p:nvPicPr>
          <p:cNvPr id="128" name="屏幕快照 2019-03-26 下午5.48.4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027" y="3551124"/>
            <a:ext cx="15509946" cy="93999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DNS的基本原理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0"/>
            </a:pPr>
            <a:r>
              <a:t>从应用的角度上看，对DNS的访问是通过一个地址解析器（ resolver）来完成的。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在一个应用程序请求</a:t>
            </a:r>
            <a:r>
              <a:t>TCP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打开一个连接或使用</a:t>
            </a:r>
            <a:r>
              <a:t>UDP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发送一个数据报之前。心须将一个主机名转换为一个</a:t>
            </a:r>
            <a:r>
              <a:t>IP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地址。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546100" indent="-546100" defTabSz="709930">
              <a:spcBef>
                <a:spcPts val="5000"/>
              </a:spcBef>
              <a:defRPr sz="4470"/>
            </a:pPr>
            <a:r>
              <a:t>在Unix类主机中，该解析器主要是通过两个库函数gethostbyname 和gethostbyaddr来访问的，它们在编译应用程序时与应用程序连接在一起。前者接收主机名字返回IP地址，而后者接收IP地址来寻找主机名字。</a:t>
            </a:r>
          </a:p>
          <a:p>
            <a:pPr marL="546100" indent="-546100" defTabSz="709930">
              <a:spcBef>
                <a:spcPts val="5000"/>
              </a:spcBef>
              <a:defRPr sz="4470"/>
            </a:pPr>
            <a:r>
              <a:t>解析器通过一个或多个DNS服务器来完成这种相互转换。</a:t>
            </a:r>
          </a:p>
          <a:p>
            <a:pPr marL="546100" indent="-546100" defTabSz="709930">
              <a:spcBef>
                <a:spcPts val="5000"/>
              </a:spcBef>
              <a:defRPr sz="4470"/>
            </a:pPr>
            <a:r>
              <a:t>DNS协议使用了UDP和TCP协议，UDP通常用于查询和响应，TCP用于主服务器和从服务器之间的传送。DNS端口 53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静态映射 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689100" y="3238499"/>
            <a:ext cx="21005800" cy="2494205"/>
          </a:xfrm>
          <a:prstGeom prst="rect">
            <a:avLst/>
          </a:prstGeom>
        </p:spPr>
        <p:txBody>
          <a:bodyPr/>
          <a:lstStyle/>
          <a:p>
            <a:r>
              <a:t>每台设备上都配置主机到IP地址的映射，各设备独立维护自己的映射表，而且只供本设备使用; </a:t>
            </a:r>
          </a:p>
        </p:txBody>
      </p:sp>
      <p:pic>
        <p:nvPicPr>
          <p:cNvPr id="135" name="屏幕快照 2019-03-26 下午5.55.4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930" y="4975751"/>
            <a:ext cx="9156797" cy="7478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屏幕快照 2019-03-26 下午5.55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92" y="6153113"/>
            <a:ext cx="10758471" cy="677385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动态映射 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1689100" y="3238499"/>
            <a:ext cx="21005800" cy="3493324"/>
          </a:xfrm>
          <a:prstGeom prst="rect">
            <a:avLst/>
          </a:prstGeom>
        </p:spPr>
        <p:txBody>
          <a:bodyPr/>
          <a:lstStyle/>
          <a:p>
            <a:r>
              <a:t>建立一套域名解析系统(DNS)，只在专门的 DNS服务器上配置主机到IP地址的映射，网络上需要使用主机名通信的设备，首先需要到DNS服务器查询主机所对应的IP地址。 </a:t>
            </a:r>
          </a:p>
        </p:txBody>
      </p:sp>
      <p:pic>
        <p:nvPicPr>
          <p:cNvPr id="140" name="屏幕快照 2019-03-26 下午5.57.3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585" y="7022134"/>
            <a:ext cx="12662830" cy="48495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DNS查询和响应的一般格式</a:t>
            </a:r>
          </a:p>
        </p:txBody>
      </p:sp>
      <p:pic>
        <p:nvPicPr>
          <p:cNvPr id="143" name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29" y="3621928"/>
            <a:ext cx="15811542" cy="76464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DNS查询和响应的一般格式</a:t>
            </a:r>
          </a:p>
        </p:txBody>
      </p:sp>
      <p:pic>
        <p:nvPicPr>
          <p:cNvPr id="146" name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022" y="3254234"/>
            <a:ext cx="12649956" cy="91887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DNS的架构 </a:t>
            </a:r>
          </a:p>
        </p:txBody>
      </p:sp>
      <p:pic>
        <p:nvPicPr>
          <p:cNvPr id="149" name="屏幕快照 2019-03-27 上午8.47.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1797" y="2730958"/>
            <a:ext cx="14120406" cy="102352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DOC_GUID" val="{bb320fb7-5a62-4405-9b66-c62dc56a33f6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/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Helvetica Light</vt:lpstr>
      <vt:lpstr>Helvetica</vt:lpstr>
      <vt:lpstr>Helvetica Neue</vt:lpstr>
      <vt:lpstr>Arial</vt:lpstr>
      <vt:lpstr>Menlo</vt:lpstr>
      <vt:lpstr>Segoe Print</vt:lpstr>
      <vt:lpstr>微软雅黑</vt:lpstr>
      <vt:lpstr>Arial Unicode MS</vt:lpstr>
      <vt:lpstr>华文仿宋</vt:lpstr>
      <vt:lpstr>华文中宋</vt:lpstr>
      <vt:lpstr>方正姚体</vt:lpstr>
      <vt:lpstr>Microsoft JhengHei</vt:lpstr>
      <vt:lpstr>Microsoft YaHei UI Light</vt:lpstr>
      <vt:lpstr>Yu Gothic UI Semibold</vt:lpstr>
      <vt:lpstr>Arial Black</vt:lpstr>
      <vt:lpstr>Arial Rounded MT Bold</vt:lpstr>
      <vt:lpstr>Bahnschrift</vt:lpstr>
      <vt:lpstr>White</vt:lpstr>
      <vt:lpstr>DNS协议及域名存储与解析</vt:lpstr>
      <vt:lpstr>什么是DNS</vt:lpstr>
      <vt:lpstr>www.ustc.edu.cn</vt:lpstr>
      <vt:lpstr>DNS的基本原理</vt:lpstr>
      <vt:lpstr>静态映射 </vt:lpstr>
      <vt:lpstr>动态映射 </vt:lpstr>
      <vt:lpstr>DNS查询和响应的一般格式</vt:lpstr>
      <vt:lpstr>DNS查询和响应的一般格式</vt:lpstr>
      <vt:lpstr>DNS的架构 </vt:lpstr>
      <vt:lpstr>根域名服务器 </vt:lpstr>
      <vt:lpstr>gethostbyname</vt:lpstr>
      <vt:lpstr>hostent的结构</vt:lpstr>
      <vt:lpstr>域名解析范例代码</vt:lpstr>
      <vt:lpstr>DNS解析的过程</vt:lpstr>
      <vt:lpstr>DNS解析背后的网络通信过程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DNS协议及域名存储与解析</dc:title>
  <dc:creator/>
  <cp:lastModifiedBy>lx</cp:lastModifiedBy>
  <cp:revision>1</cp:revision>
  <dcterms:created xsi:type="dcterms:W3CDTF">2019-03-28T02:37:46Z</dcterms:created>
  <dcterms:modified xsi:type="dcterms:W3CDTF">2019-03-28T02:37:46Z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