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TCP协议栈源代码分析</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 name="image.png"/>
          <p:cNvPicPr>
            <a:picLocks noChangeAspect="1"/>
          </p:cNvPicPr>
          <p:nvPr/>
        </p:nvPicPr>
        <p:blipFill>
          <a:blip r:embed="rId2">
            <a:extLst/>
          </a:blip>
          <a:stretch>
            <a:fillRect/>
          </a:stretch>
        </p:blipFill>
        <p:spPr>
          <a:xfrm>
            <a:off x="4443686" y="530902"/>
            <a:ext cx="15149167" cy="1291342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TCP协议源代码概览</a:t>
            </a:r>
          </a:p>
        </p:txBody>
      </p:sp>
      <p:sp>
        <p:nvSpPr>
          <p:cNvPr id="125" name="Shape 125"/>
          <p:cNvSpPr/>
          <p:nvPr>
            <p:ph type="body" idx="1"/>
          </p:nvPr>
        </p:nvSpPr>
        <p:spPr>
          <a:prstGeom prst="rect">
            <a:avLst/>
          </a:prstGeom>
        </p:spPr>
        <p:txBody>
          <a:bodyPr/>
          <a:lstStyle/>
          <a:p>
            <a:pPr marL="533400" indent="-533400" defTabSz="693419">
              <a:spcBef>
                <a:spcPts val="4900"/>
              </a:spcBef>
              <a:defRPr sz="4368"/>
            </a:pPr>
            <a:r>
              <a:t>TCP协议相关的代码主要集中在/net/ipv4/目录下，其中/net/ipv4/tcp_ipv4.c文件中的结构体变量struct proto tcp_prot指定了TCP协议栈的访问接口函数，socket接口层里sock-&gt;opt-&gt;connect和sock-&gt;opt-&gt;accept对应的接口函数即是在这里初始化的，sock-&gt;opt-&gt;connect实际调用的是tcp_v4_connect函数，sock-&gt;opt-&gt;accept实际调用的是inet_csk_accept函数。</a:t>
            </a:r>
          </a:p>
          <a:p>
            <a:pPr marL="533400" indent="-533400" defTabSz="693419">
              <a:spcBef>
                <a:spcPts val="4900"/>
              </a:spcBef>
              <a:defRPr sz="4368"/>
            </a:pPr>
            <a:r>
              <a:t>在创建socket套接字描述符时sys_socket内核函数会根据指定的协议（例如socket(PF_INET,SOCK_STREAM,0)）挂载上对应的协议处理函数。</a:t>
            </a:r>
          </a:p>
          <a:p>
            <a:pPr marL="533400" indent="-533400" defTabSz="693419">
              <a:spcBef>
                <a:spcPts val="4900"/>
              </a:spcBef>
              <a:defRPr sz="4368"/>
            </a:pPr>
            <a:r>
              <a:t>除了TCP协议的访问接口，还有TCP协议的初始化工作，见/net/ipv4/tcp.c，其中关键的工作就是tcp_tasklet_init();初始化了负责发送字节流进行滑动窗口管理的tasklet，这里可以简单的理解为创建了内核线程来专门负责这个工作。</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TCP的三次握手的源代码分析</a:t>
            </a:r>
          </a:p>
        </p:txBody>
      </p:sp>
      <p:sp>
        <p:nvSpPr>
          <p:cNvPr id="128" name="Shape 128"/>
          <p:cNvSpPr/>
          <p:nvPr>
            <p:ph type="body" idx="1"/>
          </p:nvPr>
        </p:nvSpPr>
        <p:spPr>
          <a:prstGeom prst="rect">
            <a:avLst/>
          </a:prstGeom>
        </p:spPr>
        <p:txBody>
          <a:bodyPr/>
          <a:lstStyle/>
          <a:p>
            <a:pPr/>
            <a:r>
              <a:t>TCP的三次握手从用户程序的角度看就是客户端connect和服务端accept建立起连接时背后完成的工作，在内核socket接口层这两个socket API函数对应着sys_connect和sys_accept函数，进一步对应着sock-&gt;opt-&gt;connect和sock-&gt;opt-&gt;accept两个函数指针，在TCP协议中这两个函数指针对应着tcp_v4_connect函数和inet_csk_accept函数。</a:t>
            </a:r>
          </a:p>
          <a:p>
            <a:pPr/>
            <a:r>
              <a:t>分析到这里，应该能够想到我们可以通过MenuOS的内核调试环境设置断点跟踪tcp_v4_connect函数和inet_csk_accept函数来进一步验证三次握手的过程。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tcp_v4_connect函数</a:t>
            </a:r>
          </a:p>
        </p:txBody>
      </p:sp>
      <p:sp>
        <p:nvSpPr>
          <p:cNvPr id="131" name="Shape 131"/>
          <p:cNvSpPr/>
          <p:nvPr>
            <p:ph type="body" idx="1"/>
          </p:nvPr>
        </p:nvSpPr>
        <p:spPr>
          <a:prstGeom prst="rect">
            <a:avLst/>
          </a:prstGeom>
        </p:spPr>
        <p:txBody>
          <a:bodyPr/>
          <a:lstStyle/>
          <a:p>
            <a:pPr/>
            <a:r>
              <a:t>tcp_v4_connect函数的主要作用就是发起一个TCP连接，建立TCP连接的过程自然需要底层协议的支持，因此我们从这个函数中可以看到它调用了IP层提供的一些服务，比如ip_route_connect和ip_route_newports从名称就可以简单分辨，这里我们关注在TCP层面的三次握手，不去深究底层协议提供的功能细节。我们可以看到这里设置了 TCP_SYN_SENT并进一步调用了 tcp_connect(sk)来实际构造SYN并发送出去。</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tcp_connect函数</a:t>
            </a:r>
          </a:p>
        </p:txBody>
      </p:sp>
      <p:sp>
        <p:nvSpPr>
          <p:cNvPr id="134" name="Shape 134"/>
          <p:cNvSpPr/>
          <p:nvPr>
            <p:ph type="body" idx="1"/>
          </p:nvPr>
        </p:nvSpPr>
        <p:spPr>
          <a:prstGeom prst="rect">
            <a:avLst/>
          </a:prstGeom>
        </p:spPr>
        <p:txBody>
          <a:bodyPr/>
          <a:lstStyle/>
          <a:p>
            <a:pPr marL="622300" indent="-622300" defTabSz="808990">
              <a:spcBef>
                <a:spcPts val="5700"/>
              </a:spcBef>
              <a:defRPr sz="5096"/>
            </a:pPr>
            <a:r>
              <a:t>tcp_connect函数具体负责构造一个携带SYN标志位的TCP头并发送出去，同时还设置了计时器超时重发。</a:t>
            </a:r>
          </a:p>
          <a:p>
            <a:pPr marL="622300" indent="-622300" defTabSz="808990">
              <a:spcBef>
                <a:spcPts val="5700"/>
              </a:spcBef>
              <a:defRPr sz="5096"/>
            </a:pPr>
            <a:r>
              <a:t>其中tcp_transmit_skb函数负责将tcp数据发送出去，这里调用了icsk-&gt;icsk_af_ops-&gt;queue_xmit函数指针，实际上就是在TCP/IP协议栈初始化时设定好的IP层向上提供数据发送接口ip_queue_xmit函数，这里TCP协议栈通过调用这个icsk-&gt;icsk_af_ops-&gt;queue_xmit函数指针来触发IP协议栈代码发送数据，感兴趣的读者可以查找queue_xmit函数指针是如何初始化为ip_queue_xmit函数的。具体ip_queue_xmit函数内部的实现我们在后续内容中会专题研究，这里聚焦在TCP协议的三次握手。</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inet_csk_accept函数</a:t>
            </a:r>
          </a:p>
        </p:txBody>
      </p:sp>
      <p:sp>
        <p:nvSpPr>
          <p:cNvPr id="137" name="Shape 137"/>
          <p:cNvSpPr/>
          <p:nvPr>
            <p:ph type="body" idx="1"/>
          </p:nvPr>
        </p:nvSpPr>
        <p:spPr>
          <a:prstGeom prst="rect">
            <a:avLst/>
          </a:prstGeom>
        </p:spPr>
        <p:txBody>
          <a:bodyPr/>
          <a:lstStyle/>
          <a:p>
            <a:pPr/>
            <a:r>
              <a:t>服务端调用inet_csk_accept函数会从请求队列中取出一个连接请求，如果队列为空则通过inet_csk_wait_for_connect阻塞住等待客户端的连接。</a:t>
            </a:r>
          </a:p>
          <a:p>
            <a:pPr/>
            <a:r>
              <a:t>inet_csk_wait_for_connect函数就是无限for循环，一旦有连接请求进来则跳出循环。</a:t>
            </a:r>
          </a:p>
          <a:p>
            <a:pPr/>
            <a:r>
              <a:t>按如上思路跟踪调试代码的话，会发现connect之后将连接请求发送出去，accept等待连接请求，connect启动到返回和accept返回之间就是所谓三次握手的时间。</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lvl1pPr defTabSz="594360">
              <a:defRPr sz="8064"/>
            </a:lvl1pPr>
          </a:lstStyle>
          <a:p>
            <a:pPr/>
            <a:r>
              <a:t>三次握手中携带SYN/ACK的TCP头数据的接收</a:t>
            </a:r>
          </a:p>
        </p:txBody>
      </p:sp>
      <p:sp>
        <p:nvSpPr>
          <p:cNvPr id="140" name="Shape 140"/>
          <p:cNvSpPr/>
          <p:nvPr>
            <p:ph type="body" idx="1"/>
          </p:nvPr>
        </p:nvSpPr>
        <p:spPr>
          <a:prstGeom prst="rect">
            <a:avLst/>
          </a:prstGeom>
        </p:spPr>
        <p:txBody>
          <a:bodyPr/>
          <a:lstStyle/>
          <a:p>
            <a:pPr marL="533400" indent="-533400" defTabSz="693419">
              <a:spcBef>
                <a:spcPts val="4900"/>
              </a:spcBef>
              <a:defRPr sz="4368"/>
            </a:pPr>
            <a:r>
              <a:t>用户程序调用socket接口、通过系统调用陷入内核进入内核态的socket接口层代码，然后根据创建socket时指定协议选择适当的函数指针，比如sock-&gt;opt-&gt;connect和sock-&gt;opt-&gt;accept两个函数指针，从而进入协议处理代码中</a:t>
            </a:r>
          </a:p>
          <a:p>
            <a:pPr marL="533400" indent="-533400" defTabSz="693419">
              <a:spcBef>
                <a:spcPts val="4900"/>
              </a:spcBef>
              <a:defRPr sz="4368"/>
            </a:pPr>
            <a:r>
              <a:t>以TCP/IPv4为例（net/ipv4目录下），则是分别进入tcp_v4_connect函数和inet_csk_accept函数中。</a:t>
            </a:r>
          </a:p>
          <a:p>
            <a:pPr marL="533400" indent="-533400" defTabSz="693419">
              <a:spcBef>
                <a:spcPts val="4900"/>
              </a:spcBef>
              <a:defRPr sz="4368"/>
            </a:pPr>
            <a:r>
              <a:t>主要的思路是call-in的方式逐级进行函数调用，但是接收数据放入accept队列的代码我们还没有跟踪到，接下来我们需要换一个思路，网卡接收到数据需要通知上层协议来接收并处理数据，那么应该有TCP协议的接收数据的函数被底层网络驱动callback方式进行调用，针对这个思路我们需要回过头来看TCP/IP协议栈的初始化过程中是不是有将recv的函数指针发布给网络底层代码</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tcp_v4_rcv</a:t>
            </a:r>
          </a:p>
        </p:txBody>
      </p:sp>
      <p:sp>
        <p:nvSpPr>
          <p:cNvPr id="143" name="Shape 143"/>
          <p:cNvSpPr/>
          <p:nvPr>
            <p:ph type="body" idx="1"/>
          </p:nvPr>
        </p:nvSpPr>
        <p:spPr>
          <a:prstGeom prst="rect">
            <a:avLst/>
          </a:prstGeom>
        </p:spPr>
        <p:txBody>
          <a:bodyPr/>
          <a:lstStyle/>
          <a:p>
            <a:pPr marL="590550" indent="-590550" defTabSz="767715">
              <a:spcBef>
                <a:spcPts val="5400"/>
              </a:spcBef>
              <a:defRPr sz="4836"/>
            </a:pPr>
            <a:r>
              <a:t>TCP/IP协议栈的初始化过程是在inet_init函数，其中有段代码中提到的tcp_protocol结构体变量，其中的handler被赋值为tcp_v4_rcv，符合底层更一般化上层更具体化的协议设计的一般规律。</a:t>
            </a:r>
          </a:p>
          <a:p>
            <a:pPr marL="590550" indent="-590550" defTabSz="767715">
              <a:spcBef>
                <a:spcPts val="5400"/>
              </a:spcBef>
              <a:defRPr sz="4836"/>
            </a:pPr>
            <a:r>
              <a:t>暂时我们聚焦在TCP协议不准备深入到网络底层代码，但我们可以想象底层网络代码接到数据需要找到合适的处理数据的上层代码来负责处理，那么用handler函数指针来处理就很符合代码逻辑。</a:t>
            </a:r>
          </a:p>
          <a:p>
            <a:pPr marL="590550" indent="-590550" defTabSz="767715">
              <a:spcBef>
                <a:spcPts val="5400"/>
              </a:spcBef>
              <a:defRPr sz="4836"/>
            </a:pPr>
            <a:r>
              <a:t>到这里我们就找到TCP协议中负责接收处理数据的入口tcp_v4_rcv，从从tcp_v4_rcv找到对SYN/ACK标志的处理（三次握手），连接请求建立后并将连接放入accept的等待队列。</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tcp_transmit_skb和tcp_v4_rcv</a:t>
            </a:r>
          </a:p>
        </p:txBody>
      </p:sp>
      <p:sp>
        <p:nvSpPr>
          <p:cNvPr id="146" name="Shape 146"/>
          <p:cNvSpPr/>
          <p:nvPr>
            <p:ph type="body" idx="1"/>
          </p:nvPr>
        </p:nvSpPr>
        <p:spPr>
          <a:prstGeom prst="rect">
            <a:avLst/>
          </a:prstGeom>
        </p:spPr>
        <p:txBody>
          <a:bodyPr/>
          <a:lstStyle/>
          <a:p>
            <a:pPr/>
            <a:r>
              <a:t>三次握手过程中携带SYN/ACK标志的数据收发过程（tcp_transmit_skb和tcp_v4_rcv）以及连接建立成功后放到accpet队列的代码，乃至正常数据的收发过程和关闭连接的过程，这些都需要深入理解TCP协议标准的细节才能读懂代码</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