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uli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Poppins Light"/>
      <p:regular r:id="rId42"/>
      <p:bold r:id="rId43"/>
      <p:italic r:id="rId44"/>
      <p:boldItalic r:id="rId45"/>
    </p:embeddedFont>
    <p:embeddedFont>
      <p:font typeface="Muli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A8F6C2-43AB-4C39-9121-696ABE285FD9}">
  <a:tblStyle styleId="{8BA8F6C2-43AB-4C39-9121-696ABE285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PoppinsLight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PoppinsLight-italic.fntdata"/><Relationship Id="rId43" Type="http://schemas.openxmlformats.org/officeDocument/2006/relationships/font" Target="fonts/PoppinsLight-bold.fntdata"/><Relationship Id="rId46" Type="http://schemas.openxmlformats.org/officeDocument/2006/relationships/font" Target="fonts/MuliLight-regular.fntdata"/><Relationship Id="rId45" Type="http://schemas.openxmlformats.org/officeDocument/2006/relationships/font" Target="fonts/Poppi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uliLight-italic.fntdata"/><Relationship Id="rId47" Type="http://schemas.openxmlformats.org/officeDocument/2006/relationships/font" Target="fonts/MuliLight-bold.fntdata"/><Relationship Id="rId49" Type="http://schemas.openxmlformats.org/officeDocument/2006/relationships/font" Target="fonts/Muli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uli-bold.fntdata"/><Relationship Id="rId34" Type="http://schemas.openxmlformats.org/officeDocument/2006/relationships/font" Target="fonts/Muli-regular.fntdata"/><Relationship Id="rId37" Type="http://schemas.openxmlformats.org/officeDocument/2006/relationships/font" Target="fonts/Muli-boldItalic.fntdata"/><Relationship Id="rId36" Type="http://schemas.openxmlformats.org/officeDocument/2006/relationships/font" Target="fonts/Muli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undraw.co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657225" y="644150"/>
            <a:ext cx="60246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fmla="val 50000" name="adj"/>
              </a:avLst>
            </a:pr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uli Light"/>
                  <a:ea typeface="Muli Light"/>
                  <a:cs typeface="Muli Light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498375" y="210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{8BA8F6C2-43AB-4C39-9121-696ABE285FD9}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5617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65617D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5EB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fmla="val 39310" name="adj"/>
            </a:avLst>
          </a:prstGeom>
          <a:solidFill>
            <a:srgbClr val="A7D86D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7D86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4294967295" type="ctrTitle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10" name="Google Shape;210;p28"/>
          <p:cNvSpPr txBox="1"/>
          <p:nvPr>
            <p:ph idx="4294967295" type="subTitle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4294967295" type="ctrTitle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subTitle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4294967295" type="ctrTitle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219" name="Google Shape;219;p29"/>
          <p:cNvSpPr txBox="1"/>
          <p:nvPr>
            <p:ph idx="4294967295" type="subTitle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0" name="Google Shape;220;p29"/>
          <p:cNvSpPr txBox="1"/>
          <p:nvPr>
            <p:ph idx="4294967295" type="ctrTitle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221" name="Google Shape;221;p29"/>
          <p:cNvSpPr txBox="1"/>
          <p:nvPr>
            <p:ph idx="4294967295" type="subTitle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52A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52A55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b="1" sz="1200">
                <a:solidFill>
                  <a:srgbClr val="52A55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7CB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7CBE5F"/>
                </a:solidFill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7CBE5F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b="1" sz="1200">
                <a:solidFill>
                  <a:srgbClr val="7CBE5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A7D86D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b="1" sz="12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b="1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1"/>
          <p:cNvSpPr txBox="1"/>
          <p:nvPr>
            <p:ph idx="2" type="body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1"/>
          <p:cNvSpPr txBox="1"/>
          <p:nvPr>
            <p:ph idx="3" type="body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5" name="Google Shape;255;p31"/>
          <p:cNvSpPr txBox="1"/>
          <p:nvPr>
            <p:ph idx="3" type="body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</a:rPr>
              <a:t>You can insert graphs from </a:t>
            </a:r>
            <a:r>
              <a:rPr lang="en" u="sng">
                <a:solidFill>
                  <a:srgbClr val="65617D"/>
                </a:solidFill>
                <a:hlinkClick r:id="rId3"/>
              </a:rPr>
              <a:t>Google Sheets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617D"/>
                </a:solidFill>
              </a:rPr>
              <a:t>EDIT IN POWERPOINT®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"Download as PowerPoint template"</a:t>
            </a:r>
            <a:r>
              <a:rPr lang="en" sz="1200">
                <a:solidFill>
                  <a:srgbClr val="65617D"/>
                </a:solidFill>
              </a:rPr>
              <a:t>. You will get a .pptx file that you can edit in PowerPoint. 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5617D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65617D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65617D"/>
                </a:solidFill>
              </a:rPr>
              <a:t>)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5617D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EDIT IN GOOGLE SLIDES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65617D"/>
                </a:solidFill>
              </a:rPr>
              <a:t>"Use as Google Slides Theme"</a:t>
            </a:r>
            <a:r>
              <a:rPr lang="en" sz="1200">
                <a:solidFill>
                  <a:srgbClr val="65617D"/>
                </a:solidFill>
              </a:rPr>
              <a:t>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5617D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65617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5617D"/>
                </a:solidFill>
              </a:rPr>
              <a:t>You have to be signed in to your Google account.</a:t>
            </a:r>
            <a:endParaRPr>
              <a:solidFill>
                <a:srgbClr val="65617D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D86D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A7D86D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A7D86D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283" name="Google Shape;28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4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5617D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/>
          <p:nvPr/>
        </p:nvSpPr>
        <p:spPr>
          <a:xfrm>
            <a:off x="3575275" y="658023"/>
            <a:ext cx="5108760" cy="397722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4294967295" type="body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3" name="Google Shape;303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52A551"/>
                </a:solidFill>
                <a:hlinkClick r:id="rId3"/>
              </a:rPr>
              <a:t>SlidesCarnival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Photographs by </a:t>
            </a:r>
            <a:r>
              <a:rPr lang="en" sz="1800" u="sng">
                <a:solidFill>
                  <a:srgbClr val="52A551"/>
                </a:solidFill>
                <a:hlinkClick r:id="rId4"/>
              </a:rPr>
              <a:t>Unsplash</a:t>
            </a:r>
            <a:endParaRPr sz="1800">
              <a:solidFill>
                <a:srgbClr val="52A55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Illustrations by </a:t>
            </a:r>
            <a:r>
              <a:rPr lang="en" sz="1800" u="sng">
                <a:solidFill>
                  <a:srgbClr val="52A551"/>
                </a:solidFill>
                <a:hlinkClick r:id="rId5"/>
              </a:rPr>
              <a:t>Undraw.co</a:t>
            </a:r>
            <a:endParaRPr sz="1800">
              <a:solidFill>
                <a:srgbClr val="52A551"/>
              </a:solidFill>
            </a:endParaRPr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type="title"/>
          </p:nvPr>
        </p:nvSpPr>
        <p:spPr>
          <a:xfrm>
            <a:off x="457200" y="4345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57200" y="1428750"/>
            <a:ext cx="50979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Titles: Poppins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Body copy: Muli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2A551"/>
                </a:solidFill>
                <a:hlinkClick r:id="rId4"/>
              </a:rPr>
              <a:t>https://www.fontsquirrel.com/fonts/muli</a:t>
            </a:r>
            <a:endParaRPr sz="1400">
              <a:solidFill>
                <a:srgbClr val="52A5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gray </a:t>
            </a:r>
            <a:r>
              <a:rPr b="1" lang="en" sz="1200">
                <a:solidFill>
                  <a:srgbClr val="65617D"/>
                </a:solidFill>
              </a:rPr>
              <a:t>#65617d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Medium</a:t>
            </a:r>
            <a:r>
              <a:rPr lang="en" sz="1200"/>
              <a:t> gray </a:t>
            </a:r>
            <a:r>
              <a:rPr b="1" lang="en" sz="1200">
                <a:solidFill>
                  <a:srgbClr val="A7A4BC"/>
                </a:solidFill>
              </a:rPr>
              <a:t>#a7a4bc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Light gray </a:t>
            </a:r>
            <a:r>
              <a:rPr b="1" lang="en" sz="1200">
                <a:solidFill>
                  <a:srgbClr val="D8D5EB"/>
                </a:solidFill>
              </a:rPr>
              <a:t>#d8d5eb</a:t>
            </a:r>
            <a:endParaRPr b="1" sz="1200">
              <a:solidFill>
                <a:srgbClr val="D8D5E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Bright green </a:t>
            </a:r>
            <a:r>
              <a:rPr b="1" lang="en" sz="1200">
                <a:solidFill>
                  <a:srgbClr val="A7D86D"/>
                </a:solidFill>
              </a:rPr>
              <a:t>#a7d86d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Grass green </a:t>
            </a:r>
            <a:r>
              <a:rPr b="1" lang="en" sz="1200">
                <a:solidFill>
                  <a:srgbClr val="7CBE5F"/>
                </a:solidFill>
              </a:rPr>
              <a:t>#7cbe5f</a:t>
            </a:r>
            <a:r>
              <a:rPr b="1" lang="en" sz="1200">
                <a:solidFill>
                  <a:srgbClr val="D8D5EB"/>
                </a:solidFill>
              </a:rPr>
              <a:t> | </a:t>
            </a:r>
            <a:r>
              <a:rPr lang="en" sz="1200"/>
              <a:t>Bottle green </a:t>
            </a:r>
            <a:r>
              <a:rPr b="1" lang="en" sz="1200">
                <a:solidFill>
                  <a:srgbClr val="52A551"/>
                </a:solidFill>
              </a:rPr>
              <a:t>#52a551</a:t>
            </a:r>
            <a:endParaRPr b="1" sz="1200">
              <a:solidFill>
                <a:srgbClr val="52A551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457200" y="4171650"/>
            <a:ext cx="482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idx="4294967295" type="title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Illustrations by </a:t>
            </a:r>
            <a:r>
              <a:rPr lang="en" sz="1800" u="sng">
                <a:hlinkClick r:id="rId3"/>
              </a:rPr>
              <a:t>undraw.co</a:t>
            </a:r>
            <a:r>
              <a:rPr lang="en" sz="1800"/>
              <a:t> (completely free and without attribution)</a:t>
            </a:r>
            <a:endParaRPr sz="18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A7A4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7A4B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7D86D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A7D86D"/>
                </a:solidFill>
                <a:highlight>
                  <a:srgbClr val="65617D"/>
                </a:highlight>
              </a:rPr>
              <a:t> and many more...</a:t>
            </a:r>
            <a:endParaRPr sz="2400">
              <a:solidFill>
                <a:srgbClr val="A7D86D"/>
              </a:solidFill>
              <a:highlight>
                <a:srgbClr val="65617D"/>
              </a:highlight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A4BC"/>
                </a:solidFill>
              </a:rPr>
              <a:t>😉</a:t>
            </a:r>
            <a:endParaRPr sz="9600">
              <a:solidFill>
                <a:srgbClr val="A7A4BC"/>
              </a:solidFill>
            </a:endParaRPr>
          </a:p>
        </p:txBody>
      </p:sp>
      <p:sp>
        <p:nvSpPr>
          <p:cNvPr id="633" name="Google Shape;633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41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rgbClr val="A7D86D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A7D86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0" name="Google Shape;80;p16"/>
          <p:cNvSpPr txBox="1"/>
          <p:nvPr>
            <p:ph idx="4294967295" type="subTitle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ctrTitle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