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9ED898-CE4C-44F5-9698-CF666AB253BA}">
  <a:tblStyle styleId="{709ED898-CE4C-44F5-9698-CF666AB25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{709ED898-CE4C-44F5-9698-CF666AB253BA}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