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0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7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33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6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5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98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3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5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2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0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3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4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6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AB8D5-6A16-4795-9DBB-B0977F94203F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9196-1A50-43C7-87C4-B406D0FB3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72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324" y="1142999"/>
            <a:ext cx="8437453" cy="1749669"/>
          </a:xfrm>
        </p:spPr>
        <p:txBody>
          <a:bodyPr/>
          <a:lstStyle/>
          <a:p>
            <a:pPr algn="ctr"/>
            <a:r>
              <a:rPr lang="ru-RU" sz="3600" dirty="0" smtClean="0"/>
              <a:t>Курсовая работа на тему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ru-RU" sz="3600" dirty="0" smtClean="0"/>
              <a:t>«</a:t>
            </a:r>
            <a:r>
              <a:rPr lang="ru-RU" sz="3600" dirty="0"/>
              <a:t>Создание приложения физической </a:t>
            </a:r>
            <a:r>
              <a:rPr lang="ru-RU" sz="3600" dirty="0" smtClean="0"/>
              <a:t>активности»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8193" y="4566363"/>
            <a:ext cx="7373584" cy="861420"/>
          </a:xfrm>
        </p:spPr>
        <p:txBody>
          <a:bodyPr/>
          <a:lstStyle/>
          <a:p>
            <a:r>
              <a:rPr lang="ru-RU" dirty="0"/>
              <a:t>Значение физической </a:t>
            </a:r>
            <a:r>
              <a:rPr lang="ru-RU" dirty="0" smtClean="0"/>
              <a:t> активности </a:t>
            </a:r>
            <a:r>
              <a:rPr lang="ru-RU" dirty="0"/>
              <a:t>в нашей жизни 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 rot="2053965">
            <a:off x="10009445" y="3946908"/>
            <a:ext cx="1403898" cy="17320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>
            <a:off x="11131062" y="3702056"/>
            <a:ext cx="474785" cy="509954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10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Весь код состоит из нескольких файлов </a:t>
            </a:r>
            <a:r>
              <a:rPr lang="en-US" dirty="0" smtClean="0"/>
              <a:t>py</a:t>
            </a:r>
            <a:br>
              <a:rPr lang="en-US" dirty="0" smtClean="0"/>
            </a:br>
            <a:r>
              <a:rPr lang="ru-RU" sz="2000" dirty="0" smtClean="0"/>
              <a:t>Основным файлом является </a:t>
            </a:r>
            <a:r>
              <a:rPr lang="en-US" sz="2000" dirty="0" smtClean="0"/>
              <a:t>main.py </a:t>
            </a:r>
            <a:r>
              <a:rPr lang="ru-RU" sz="2000" dirty="0" smtClean="0"/>
              <a:t>которая запускает все остальные, как он выглядит можно посмотреть сверху</a:t>
            </a:r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4"/>
            <a:ext cx="8825656" cy="1086229"/>
          </a:xfrm>
        </p:spPr>
        <p:txBody>
          <a:bodyPr/>
          <a:lstStyle/>
          <a:p>
            <a:r>
              <a:rPr lang="ru-RU" sz="1800" dirty="0" smtClean="0"/>
              <a:t>Такие как</a:t>
            </a:r>
            <a:r>
              <a:rPr lang="en-US" sz="1800" dirty="0" smtClean="0"/>
              <a:t>:</a:t>
            </a:r>
          </a:p>
          <a:p>
            <a:r>
              <a:rPr lang="en-US" sz="2000" dirty="0" smtClean="0"/>
              <a:t>main, window, pages, pages.py, sport_text.py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670" y="635053"/>
            <a:ext cx="2782676" cy="3795167"/>
          </a:xfrm>
          <a:prstGeom prst="rect">
            <a:avLst/>
          </a:prstGeom>
        </p:spPr>
      </p:pic>
      <p:pic>
        <p:nvPicPr>
          <p:cNvPr id="2050" name="Picture 2" descr="Человечки в презентацию без фона - фото и картинки abrakadabra.fu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26" y="635052"/>
            <a:ext cx="2731244" cy="37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3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Большинство хороших программистов делают свою работу не потому, что ожидают оплаты или признания, а потому что получают удовольствия от программирования 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ЛИНУС ТОРВАЛЬДС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7394" y="499627"/>
            <a:ext cx="8825659" cy="76646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Спасибо за внимание!!!</a:t>
            </a:r>
            <a:endParaRPr lang="ru-RU" sz="2400" dirty="0"/>
          </a:p>
        </p:txBody>
      </p:sp>
      <p:pic>
        <p:nvPicPr>
          <p:cNvPr id="3074" name="Picture 2" descr="О взаимовыгодном сотрудничестве |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94" y="3771174"/>
            <a:ext cx="3348508" cy="28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Выноска-облако 7"/>
          <p:cNvSpPr/>
          <p:nvPr/>
        </p:nvSpPr>
        <p:spPr>
          <a:xfrm>
            <a:off x="9838209" y="2277207"/>
            <a:ext cx="2514600" cy="124850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Спасибо что приняли мою работу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01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71477" y="1458741"/>
            <a:ext cx="5195997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Физическая активность играет важную роль в жизни каждого человека. </a:t>
            </a:r>
          </a:p>
          <a:p>
            <a:pPr marL="0" indent="0">
              <a:buNone/>
            </a:pPr>
            <a:r>
              <a:rPr lang="ru-RU" dirty="0"/>
              <a:t>Каждый день мы сталкиваемся с проблемами общества такие как: ожирение, болят суставы в раннем возрасте, сахарный диабет и множества других болезней.</a:t>
            </a:r>
          </a:p>
          <a:p>
            <a:pPr marL="0" indent="0">
              <a:buNone/>
            </a:pPr>
            <a:r>
              <a:rPr lang="ru-RU" dirty="0"/>
              <a:t>Знаете ли вы что занятие физической активностью предотвращает эти проблемы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4" y="1599418"/>
            <a:ext cx="4259653" cy="385181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</p:pic>
      <p:sp>
        <p:nvSpPr>
          <p:cNvPr id="2" name="Улыбающееся лицо 1"/>
          <p:cNvSpPr/>
          <p:nvPr/>
        </p:nvSpPr>
        <p:spPr>
          <a:xfrm rot="10800000">
            <a:off x="10384632" y="1163304"/>
            <a:ext cx="803674" cy="743598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39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361" y="800100"/>
            <a:ext cx="39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Немного об ИМТ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58361" y="1384875"/>
            <a:ext cx="4791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И́ндекс ма́ссы те́ла (ИМТ, англ. body mass index (BMI)) — величина, позволяющая оценить степень соответствия массы человека и его роста и тем самым косвенно судить о том, является ли масса недостаточной, нормальной или избыточной. Важен при определении показаний для необходимости лечения.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58361" y="3970198"/>
            <a:ext cx="4835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Индекс массы тела рассчитывается по формуле</a:t>
            </a:r>
            <a:r>
              <a:rPr lang="ru-RU" dirty="0" smtClean="0"/>
              <a:t>: </a:t>
            </a:r>
            <a:r>
              <a:rPr lang="ru-RU" dirty="0"/>
              <a:t>ИМТ = вес (кг)/рост (</a:t>
            </a:r>
            <a:r>
              <a:rPr lang="ru-RU" dirty="0" smtClean="0"/>
              <a:t>м)2</a:t>
            </a:r>
          </a:p>
          <a:p>
            <a:endParaRPr lang="ru-RU" dirty="0" smtClean="0"/>
          </a:p>
          <a:p>
            <a:r>
              <a:rPr lang="ru-RU" dirty="0"/>
              <a:t>Например, масса человека = 77 кг, рост = 170 см. Следовательно, индекс массы тела в этом случае равен:</a:t>
            </a:r>
          </a:p>
          <a:p>
            <a:endParaRPr lang="ru-RU" dirty="0"/>
          </a:p>
          <a:p>
            <a:r>
              <a:rPr lang="ru-RU" dirty="0"/>
              <a:t>ИМТ = 77 : (1,70 × 1,70) ≈ 26,64 кг/м²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68" y="1195754"/>
            <a:ext cx="5090748" cy="52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554" y="527539"/>
            <a:ext cx="4763315" cy="1222130"/>
          </a:xfrm>
        </p:spPr>
        <p:txBody>
          <a:bodyPr>
            <a:noAutofit/>
          </a:bodyPr>
          <a:lstStyle/>
          <a:p>
            <a:r>
              <a:rPr lang="ru-RU" dirty="0" smtClean="0"/>
              <a:t>Идея создания</a:t>
            </a:r>
            <a:br>
              <a:rPr lang="ru-RU" dirty="0" smtClean="0"/>
            </a:b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72553" y="2162908"/>
            <a:ext cx="4763315" cy="4106008"/>
          </a:xfrm>
        </p:spPr>
        <p:txBody>
          <a:bodyPr>
            <a:noAutofit/>
          </a:bodyPr>
          <a:lstStyle/>
          <a:p>
            <a:r>
              <a:rPr lang="ru-RU" sz="1600" dirty="0" smtClean="0"/>
              <a:t>Идея создания возникла у меня из-за необходимости следить за своим здоровьем</a:t>
            </a:r>
            <a:r>
              <a:rPr lang="ru-RU" sz="1600" dirty="0" smtClean="0"/>
              <a:t>,</a:t>
            </a:r>
            <a:r>
              <a:rPr lang="ru-RU" sz="1600" dirty="0" smtClean="0"/>
              <a:t> а также не пользоваться мобильным приложением.</a:t>
            </a:r>
          </a:p>
          <a:p>
            <a:r>
              <a:rPr lang="ru-RU" sz="1600" dirty="0" smtClean="0"/>
              <a:t>Главная особенность моего приложения то, что она является </a:t>
            </a:r>
            <a:r>
              <a:rPr lang="en-US" sz="1600" dirty="0" smtClean="0"/>
              <a:t>Desktop </a:t>
            </a:r>
            <a:r>
              <a:rPr lang="ru-RU" sz="1600" dirty="0" smtClean="0"/>
              <a:t>приложением. Такие приложения очень мало развиты так как для мониторинга самой активности нужно постоянное отслеживание.</a:t>
            </a:r>
          </a:p>
          <a:p>
            <a:r>
              <a:rPr lang="ru-RU" sz="1600" dirty="0" smtClean="0"/>
              <a:t>Приложение же помогает записать все данные которые вы уже сделали за сегодня, поможет рассчитать ИМТ тела для того чтобы определить вашу норму </a:t>
            </a:r>
          </a:p>
        </p:txBody>
      </p:sp>
      <p:sp>
        <p:nvSpPr>
          <p:cNvPr id="8" name="Сердце 7"/>
          <p:cNvSpPr/>
          <p:nvPr/>
        </p:nvSpPr>
        <p:spPr>
          <a:xfrm>
            <a:off x="10928838" y="808892"/>
            <a:ext cx="756139" cy="668215"/>
          </a:xfrm>
          <a:prstGeom prst="hear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Человечек с лампочкой - 57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10" y="624256"/>
            <a:ext cx="4621160" cy="564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1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2322" y="1204546"/>
            <a:ext cx="10366131" cy="50995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Язык Python имеет следующие преимущества:</a:t>
            </a:r>
          </a:p>
          <a:p>
            <a:r>
              <a:rPr lang="ru-RU" dirty="0"/>
              <a:t>Разработчики могут легко читать и понимать программы на Python, поскольку язык имеет базовый синтаксис, похожий на синтаксис английского. </a:t>
            </a:r>
          </a:p>
          <a:p>
            <a:r>
              <a:rPr lang="ru-RU" dirty="0"/>
              <a:t>Python помогает разработчикам быть более продуктивными, поскольку они могут писать программы на Python, используя меньше строк кода, чем в других языках.</a:t>
            </a:r>
          </a:p>
          <a:p>
            <a:r>
              <a:rPr lang="ru-RU" dirty="0"/>
              <a:t>Python имеет большую стандартную библиотеку, содержащую многократно используемые коды практически для любой задачи. В результате разработчикам не требуется писать код с нуля.</a:t>
            </a:r>
          </a:p>
          <a:p>
            <a:r>
              <a:rPr lang="ru-RU" dirty="0"/>
              <a:t>Разработчики могут легко сочетать Python с другими популярными языками программирования: Java, C и C++.</a:t>
            </a:r>
          </a:p>
          <a:p>
            <a:r>
              <a:rPr lang="ru-RU" dirty="0"/>
              <a:t>Активное сообщество Python состоит из миллионов поддерживающих разработчиков со всего мира. При возникновении проблем сообщество поможет в их решении.</a:t>
            </a:r>
          </a:p>
          <a:p>
            <a:r>
              <a:rPr lang="ru-RU" dirty="0"/>
              <a:t>Кроме того, в Интернете доступно множество полезных ресурсов для изучения Python. Например, вы можете легко найти видеоролики, учебные пособия, документацию и руководства для разработчиков.</a:t>
            </a:r>
          </a:p>
          <a:p>
            <a:r>
              <a:rPr lang="ru-RU" dirty="0"/>
              <a:t>Python можно переносить на различные операционные системы: Windows, macOS, Linux и Unix.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2520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Создания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376" y="2309613"/>
            <a:ext cx="4734586" cy="284837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 smtClean="0"/>
              <a:t>Большую роль для создания приложения я уделил для меню.</a:t>
            </a:r>
          </a:p>
          <a:p>
            <a:r>
              <a:rPr lang="ru-RU" sz="1600" dirty="0" smtClean="0"/>
              <a:t>Для этого я использовал </a:t>
            </a:r>
            <a:r>
              <a:rPr lang="en-US" sz="1600" dirty="0" smtClean="0"/>
              <a:t>customtkinter </a:t>
            </a:r>
            <a:r>
              <a:rPr lang="ru-RU" sz="1600" dirty="0" smtClean="0"/>
              <a:t>которая помогает нам больше персонализировать код. Также было использовано множество библиотек </a:t>
            </a:r>
            <a:r>
              <a:rPr lang="en-US" sz="1600" dirty="0" smtClean="0"/>
              <a:t>python</a:t>
            </a:r>
            <a:r>
              <a:rPr lang="ru-RU" sz="1600" dirty="0" smtClean="0"/>
              <a:t> для упрощенной работы с кодом.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2532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43036"/>
          </a:xfrm>
        </p:spPr>
        <p:txBody>
          <a:bodyPr/>
          <a:lstStyle/>
          <a:p>
            <a:r>
              <a:rPr lang="ru-RU" dirty="0" smtClean="0"/>
              <a:t>Само главное окно выглядит так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992" y="1195754"/>
            <a:ext cx="6630546" cy="5133493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10735407" y="1987062"/>
            <a:ext cx="492369" cy="5011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 rot="20745853">
            <a:off x="9407947" y="1720655"/>
            <a:ext cx="1486497" cy="1888061"/>
          </a:xfrm>
          <a:prstGeom prst="star5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7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8351"/>
          </a:xfrm>
        </p:spPr>
        <p:txBody>
          <a:bodyPr/>
          <a:lstStyle/>
          <a:p>
            <a:r>
              <a:rPr lang="ru-RU" sz="2800" dirty="0" smtClean="0"/>
              <a:t>Далее вы можете увидеть некоторые разделы для ориентации по приложению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6769"/>
            <a:ext cx="7820881" cy="53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2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2808" y="835268"/>
            <a:ext cx="342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раздел состоит из окон которые помогают нам упростить пользование</a:t>
            </a:r>
          </a:p>
          <a:p>
            <a:r>
              <a:rPr lang="ru-RU" dirty="0" smtClean="0"/>
              <a:t>Их всего 3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Спорт в котором будет вводится подсчет по пройденной дистанции по определенному виду спорта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Руководство в котором будут основные </a:t>
            </a:r>
            <a:r>
              <a:rPr lang="en-US" dirty="0" smtClean="0"/>
              <a:t>“ </a:t>
            </a:r>
            <a:r>
              <a:rPr lang="ru-RU" dirty="0" smtClean="0"/>
              <a:t>Гайды</a:t>
            </a:r>
            <a:r>
              <a:rPr lang="en-US" dirty="0" smtClean="0"/>
              <a:t>” </a:t>
            </a:r>
            <a:r>
              <a:rPr lang="ru-RU" dirty="0" smtClean="0"/>
              <a:t>для определенного вида спорта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Профиль в котором будет производится сам подсчет ИМТ тела при вводе определенных значений человека </a:t>
            </a:r>
            <a:endParaRPr lang="ru-RU" dirty="0"/>
          </a:p>
        </p:txBody>
      </p:sp>
      <p:pic>
        <p:nvPicPr>
          <p:cNvPr id="2050" name="Picture 2" descr="Люди, занимающиеся бизнесом. диаграмма, анализ презентации. концепция значок иллюстрации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29" y="835268"/>
            <a:ext cx="4829663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34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420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Ион</vt:lpstr>
      <vt:lpstr>Курсовая работа на тему: «Создание приложения физической активности»</vt:lpstr>
      <vt:lpstr>Презентация PowerPoint</vt:lpstr>
      <vt:lpstr>Презентация PowerPoint</vt:lpstr>
      <vt:lpstr>Идея создания приложения</vt:lpstr>
      <vt:lpstr>Почему именно Python?</vt:lpstr>
      <vt:lpstr>Создания приложения</vt:lpstr>
      <vt:lpstr>Само главное окно выглядит так:</vt:lpstr>
      <vt:lpstr>Далее вы можете увидеть некоторые разделы для ориентации по приложению</vt:lpstr>
      <vt:lpstr>Презентация PowerPoint</vt:lpstr>
      <vt:lpstr>Весь код состоит из нескольких файлов py Основным файлом является main.py которая запускает все остальные, как он выглядит можно посмотреть сверху</vt:lpstr>
      <vt:lpstr>Большинство хороших программистов делают свою работу не потому, что ожидают оплаты или признания, а потому что получают удовольствия от программирования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Shama</dc:creator>
  <cp:lastModifiedBy>Shama</cp:lastModifiedBy>
  <cp:revision>17</cp:revision>
  <dcterms:created xsi:type="dcterms:W3CDTF">2023-11-26T21:52:46Z</dcterms:created>
  <dcterms:modified xsi:type="dcterms:W3CDTF">2023-11-27T07:55:06Z</dcterms:modified>
</cp:coreProperties>
</file>