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AA0EA-DA1A-D84A-AA6F-C9960364FF5A}" type="datetimeFigureOut">
              <a:rPr lang="en-US" smtClean="0"/>
              <a:t>29/11/2012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EC0F9-6609-2E4D-A895-F5F94438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0C67-E0AD-4A49-A0EE-62DEF79487FC}" type="datetimeFigureOut">
              <a:rPr lang="en-US" smtClean="0"/>
              <a:t>29/11/2012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F25F4-DB08-AB45-B4CE-18524621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Kendall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F25F4-DB08-AB45-B4CE-18524621E5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Kendall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F25F4-DB08-AB45-B4CE-18524621E5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Siri</a:t>
            </a:r>
            <a:r>
              <a:rPr lang="en-US" dirty="0" smtClean="0"/>
              <a:t> </a:t>
            </a:r>
            <a:r>
              <a:rPr lang="en-US" dirty="0" err="1" smtClean="0"/>
              <a:t>Minsaas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F25F4-DB08-AB45-B4CE-18524621E5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Oliver Muir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F25F4-DB08-AB45-B4CE-18524621E5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Emily Baines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F25F4-DB08-AB45-B4CE-18524621E5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Matthew Williams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F25F4-DB08-AB45-B4CE-18524621E5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Simon </a:t>
            </a:r>
            <a:r>
              <a:rPr lang="en-US" dirty="0" err="1" smtClean="0"/>
              <a:t>Wheeldon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F25F4-DB08-AB45-B4CE-18524621E5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aroline.punton@durham.ac.uk" TargetMode="External"/><Relationship Id="rId4" Type="http://schemas.openxmlformats.org/officeDocument/2006/relationships/hyperlink" Target="mailto:Veronique.peacock@durham.ac.uk" TargetMode="External"/><Relationship Id="rId5" Type="http://schemas.openxmlformats.org/officeDocument/2006/relationships/hyperlink" Target="http://www.durhamstudentpad.co.u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.d.chadeesingh@durham.ac.u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Butler Accommodation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Lal Chadeesingh, Livers Out Officer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89" y="422731"/>
            <a:ext cx="2013915" cy="23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9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11-24 at 14.27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3" b="15133"/>
          <a:stretch>
            <a:fillRect/>
          </a:stretch>
        </p:blipFill>
        <p:spPr>
          <a:xfrm>
            <a:off x="527824" y="2675466"/>
            <a:ext cx="8158976" cy="380033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Durham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02279_10151025649515755_80067601_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8" b="6429"/>
          <a:stretch/>
        </p:blipFill>
        <p:spPr>
          <a:xfrm>
            <a:off x="1091555" y="2273587"/>
            <a:ext cx="7014422" cy="43903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Butlerites Live?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Viaduct - £75 -85+</a:t>
            </a:r>
          </a:p>
          <a:p>
            <a:r>
              <a:rPr lang="en-US" dirty="0" smtClean="0"/>
              <a:t>Elvet - £75 – 90+</a:t>
            </a:r>
          </a:p>
          <a:p>
            <a:r>
              <a:rPr lang="en-US" dirty="0" smtClean="0"/>
              <a:t>Claypath - £70 – 80</a:t>
            </a:r>
          </a:p>
          <a:p>
            <a:r>
              <a:rPr lang="en-US" dirty="0" smtClean="0"/>
              <a:t>Gilesgate - £45 – 60</a:t>
            </a:r>
          </a:p>
          <a:p>
            <a:r>
              <a:rPr lang="en-US" dirty="0" smtClean="0"/>
              <a:t>Nevilles Cross - £55 – 65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Price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Close to the Science site, the DSU and Elvet Riverside</a:t>
            </a:r>
          </a:p>
          <a:p>
            <a:r>
              <a:rPr lang="en-US" dirty="0" smtClean="0"/>
              <a:t>Tends to be good quality accommodation</a:t>
            </a:r>
          </a:p>
          <a:p>
            <a:r>
              <a:rPr lang="en-US" dirty="0" smtClean="0"/>
              <a:t>Close to Butler and both libraries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Can be quite expensive</a:t>
            </a:r>
          </a:p>
          <a:p>
            <a:r>
              <a:rPr lang="en-US" dirty="0" smtClean="0"/>
              <a:t>Plenty of drunk students walking past your house, and traffic!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Elvet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4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The cheapest area in Durham</a:t>
            </a:r>
          </a:p>
          <a:p>
            <a:r>
              <a:rPr lang="en-US" dirty="0" smtClean="0"/>
              <a:t>Quite a lot of the houses include bills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Can be quite far from the centre of Durham</a:t>
            </a:r>
          </a:p>
          <a:p>
            <a:r>
              <a:rPr lang="en-US" dirty="0" smtClean="0"/>
              <a:t>Can feel a little isolated compared to other areas</a:t>
            </a:r>
          </a:p>
          <a:p>
            <a:r>
              <a:rPr lang="en-US" dirty="0" smtClean="0"/>
              <a:t>Far away from lectures and Butler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Gilesgate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6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Very close to the market square</a:t>
            </a:r>
          </a:p>
          <a:p>
            <a:r>
              <a:rPr lang="en-US" dirty="0" smtClean="0"/>
              <a:t>Lots of takeaways</a:t>
            </a:r>
          </a:p>
          <a:p>
            <a:r>
              <a:rPr lang="en-US" dirty="0" smtClean="0"/>
              <a:t>Close to the Gala, Loveshack and Freeman’s Quay 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Tends to be more of a local area</a:t>
            </a:r>
          </a:p>
          <a:p>
            <a:r>
              <a:rPr lang="en-US" dirty="0" smtClean="0"/>
              <a:t>Houses tend to vary in quality</a:t>
            </a:r>
          </a:p>
          <a:p>
            <a:r>
              <a:rPr lang="en-US" dirty="0" smtClean="0"/>
              <a:t>Far away from Butler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Claypath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9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Most houses are cheap, and some are really nice</a:t>
            </a:r>
          </a:p>
          <a:p>
            <a:r>
              <a:rPr lang="en-US" dirty="0" smtClean="0"/>
              <a:t>A lot closer to the science site than you might think</a:t>
            </a:r>
          </a:p>
          <a:p>
            <a:r>
              <a:rPr lang="en-US" dirty="0" smtClean="0"/>
              <a:t>Close to Butler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Quite far from town</a:t>
            </a:r>
          </a:p>
          <a:p>
            <a:r>
              <a:rPr lang="en-US" dirty="0" smtClean="0"/>
              <a:t>It can feel a bit isolated</a:t>
            </a:r>
          </a:p>
          <a:p>
            <a:r>
              <a:rPr lang="en-US" dirty="0" smtClean="0"/>
              <a:t>Expect to add taxi fares to your student budget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Nevilles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4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Popular Butler area</a:t>
            </a:r>
          </a:p>
          <a:p>
            <a:r>
              <a:rPr lang="en-US" dirty="0" smtClean="0"/>
              <a:t>Very close to the train station</a:t>
            </a:r>
          </a:p>
          <a:p>
            <a:r>
              <a:rPr lang="en-US" dirty="0" smtClean="0"/>
              <a:t>Close to Studio and Academy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Some houses can be overpriced for what you get</a:t>
            </a:r>
          </a:p>
          <a:p>
            <a:r>
              <a:rPr lang="en-US" dirty="0" smtClean="0"/>
              <a:t>Can be quite far from lectures</a:t>
            </a:r>
          </a:p>
          <a:p>
            <a:r>
              <a:rPr lang="en-US" dirty="0" smtClean="0"/>
              <a:t>Can be noisy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DSU Accredited</a:t>
            </a:r>
          </a:p>
          <a:p>
            <a:r>
              <a:rPr lang="en-US" dirty="0" smtClean="0"/>
              <a:t>Take a checklist</a:t>
            </a:r>
          </a:p>
          <a:p>
            <a:r>
              <a:rPr lang="en-US" dirty="0" smtClean="0"/>
              <a:t>Does it suit your needs? – Room size, location etc.</a:t>
            </a:r>
          </a:p>
          <a:p>
            <a:r>
              <a:rPr lang="en-US" dirty="0" smtClean="0"/>
              <a:t>Furnishings – Double Beds? TV included?</a:t>
            </a:r>
          </a:p>
          <a:p>
            <a:r>
              <a:rPr lang="en-US" dirty="0" smtClean="0"/>
              <a:t>Bills, Internet, TV license included?</a:t>
            </a:r>
          </a:p>
          <a:p>
            <a:r>
              <a:rPr lang="en-US" dirty="0" smtClean="0"/>
              <a:t>Double glazing?</a:t>
            </a:r>
          </a:p>
          <a:p>
            <a:r>
              <a:rPr lang="en-US" dirty="0" smtClean="0"/>
              <a:t>Deposit?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 in a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3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 questions</a:t>
            </a:r>
          </a:p>
          <a:p>
            <a:r>
              <a:rPr lang="en-US" dirty="0" smtClean="0"/>
              <a:t>How much are bills?</a:t>
            </a:r>
          </a:p>
          <a:p>
            <a:r>
              <a:rPr lang="en-US" dirty="0" smtClean="0"/>
              <a:t>What are the neighbours like?</a:t>
            </a:r>
          </a:p>
          <a:p>
            <a:r>
              <a:rPr lang="en-US" dirty="0" smtClean="0"/>
              <a:t>Have you had any issues with the landlord?</a:t>
            </a:r>
          </a:p>
          <a:p>
            <a:r>
              <a:rPr lang="en-US" dirty="0" smtClean="0"/>
              <a:t>Have you had any issues with the house?</a:t>
            </a:r>
          </a:p>
          <a:p>
            <a:r>
              <a:rPr lang="en-US" dirty="0" smtClean="0"/>
              <a:t>What internet provider, price of line rental?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 in a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 Hunting Presentation – Durham University Accommodation Office</a:t>
            </a:r>
          </a:p>
          <a:p>
            <a:r>
              <a:rPr lang="en-US" dirty="0" smtClean="0"/>
              <a:t>Butler Accommodation Talk – Lal Chadeesingh, Livers Out Officer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7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JCR Website</a:t>
            </a:r>
          </a:p>
          <a:p>
            <a:r>
              <a:rPr lang="en-US" dirty="0" smtClean="0"/>
              <a:t>Livers Out Section</a:t>
            </a:r>
          </a:p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Butler Property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Livers Out Officer – </a:t>
            </a:r>
            <a:r>
              <a:rPr lang="en-US" dirty="0" smtClean="0">
                <a:hlinkClick r:id="rId2"/>
              </a:rPr>
              <a:t>l.d.chadeesingh@durham.ac.uk</a:t>
            </a:r>
            <a:endParaRPr lang="en-US" dirty="0" smtClean="0"/>
          </a:p>
          <a:p>
            <a:r>
              <a:rPr lang="en-US" dirty="0" smtClean="0"/>
              <a:t>Accommodation Office – </a:t>
            </a:r>
            <a:r>
              <a:rPr lang="en-US" dirty="0" smtClean="0">
                <a:hlinkClick r:id="rId3"/>
              </a:rPr>
              <a:t>Caroline.punton@durham.ac.uk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Veronique.peacock@durham.ac.uk</a:t>
            </a:r>
            <a:endParaRPr lang="en-US" dirty="0" smtClean="0"/>
          </a:p>
          <a:p>
            <a:r>
              <a:rPr lang="en-US" dirty="0" smtClean="0"/>
              <a:t>Websites – </a:t>
            </a:r>
            <a:r>
              <a:rPr lang="en-US" dirty="0" smtClean="0">
                <a:hlinkClick r:id="rId5"/>
              </a:rPr>
              <a:t>www.durhamstudentpad.co.uk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Proctors </a:t>
            </a:r>
            <a:r>
              <a:rPr lang="en-US" dirty="0" smtClean="0"/>
              <a:t>– Dotted around in red and yellow so do approach and ask questions</a:t>
            </a:r>
          </a:p>
          <a:p>
            <a:r>
              <a:rPr lang="en-US" dirty="0" smtClean="0"/>
              <a:t>Drop in sessions – Tuesdays and Thursdays </a:t>
            </a:r>
            <a:r>
              <a:rPr lang="en-US" dirty="0" smtClean="0"/>
              <a:t>6 -7</a:t>
            </a:r>
            <a:r>
              <a:rPr lang="en-US" dirty="0" smtClean="0"/>
              <a:t>PM </a:t>
            </a:r>
            <a:r>
              <a:rPr lang="en-US" dirty="0" smtClean="0"/>
              <a:t>in the Quiet Room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Valuable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3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your time deciding who to live with</a:t>
            </a:r>
          </a:p>
          <a:p>
            <a:r>
              <a:rPr lang="en-US" dirty="0" smtClean="0"/>
              <a:t>Landlords want you to sign as early as possible</a:t>
            </a:r>
          </a:p>
          <a:p>
            <a:r>
              <a:rPr lang="en-US" dirty="0" smtClean="0"/>
              <a:t>Finding perfect housemates is better than finding the perfect house!</a:t>
            </a:r>
          </a:p>
          <a:p>
            <a:r>
              <a:rPr lang="en-US" dirty="0" smtClean="0"/>
              <a:t>ASK YOURSELF: Who do I want to live with? Where do I want to live? Why do I want to live out/in?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3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held at Butler Bar and in the DSU – January </a:t>
            </a:r>
          </a:p>
          <a:p>
            <a:r>
              <a:rPr lang="en-US" dirty="0" smtClean="0"/>
              <a:t>More information soon</a:t>
            </a:r>
          </a:p>
          <a:p>
            <a:r>
              <a:rPr lang="en-US" dirty="0" smtClean="0"/>
              <a:t>People who have no idea who to live with </a:t>
            </a:r>
          </a:p>
          <a:p>
            <a:r>
              <a:rPr lang="en-US" dirty="0" smtClean="0"/>
              <a:t>Groups who still need one or two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Housemate Evenings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52 week contract, £2600 - £4700 + Bills</a:t>
            </a:r>
          </a:p>
          <a:p>
            <a:r>
              <a:rPr lang="en-US" dirty="0" smtClean="0"/>
              <a:t>Can be closer to town/lectures</a:t>
            </a:r>
          </a:p>
          <a:p>
            <a:r>
              <a:rPr lang="en-US" dirty="0" smtClean="0"/>
              <a:t>Better furnishings (Double Beds, etc.)</a:t>
            </a:r>
          </a:p>
          <a:p>
            <a:r>
              <a:rPr lang="en-US" dirty="0" smtClean="0"/>
              <a:t>Learn valuable life skills</a:t>
            </a:r>
          </a:p>
          <a:p>
            <a:r>
              <a:rPr lang="en-US" dirty="0" smtClean="0"/>
              <a:t>Greater independence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Out: Positives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Bills usually not included</a:t>
            </a:r>
          </a:p>
          <a:p>
            <a:r>
              <a:rPr lang="en-US" dirty="0" smtClean="0"/>
              <a:t>Landlords/residents</a:t>
            </a:r>
          </a:p>
          <a:p>
            <a:r>
              <a:rPr lang="en-US" dirty="0" smtClean="0"/>
              <a:t>Strain of ‘group living’</a:t>
            </a:r>
          </a:p>
          <a:p>
            <a:r>
              <a:rPr lang="en-US" dirty="0" smtClean="0"/>
              <a:t>Less security</a:t>
            </a:r>
          </a:p>
          <a:p>
            <a:r>
              <a:rPr lang="en-US" dirty="0" smtClean="0"/>
              <a:t>Difficult to find nearby housing for extensive friendship groups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Out: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3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Eighteen 6 beds, one four bed</a:t>
            </a:r>
          </a:p>
          <a:p>
            <a:r>
              <a:rPr lang="en-US" dirty="0" smtClean="0"/>
              <a:t>£4521 for 38 weeks (£118.97 per week for 38 weeks) – Works out at £86.94 per week when spread out over 52 weeks!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Returner Flats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9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bills included</a:t>
            </a:r>
          </a:p>
          <a:p>
            <a:r>
              <a:rPr lang="en-US" dirty="0" smtClean="0"/>
              <a:t>Every room en suite</a:t>
            </a:r>
          </a:p>
          <a:p>
            <a:r>
              <a:rPr lang="en-US" dirty="0" smtClean="0"/>
              <a:t>At the heart of college life</a:t>
            </a:r>
          </a:p>
          <a:p>
            <a:r>
              <a:rPr lang="en-US" dirty="0" smtClean="0"/>
              <a:t>Cleaners</a:t>
            </a:r>
          </a:p>
          <a:p>
            <a:r>
              <a:rPr lang="en-US" dirty="0" smtClean="0"/>
              <a:t>Porters</a:t>
            </a:r>
          </a:p>
          <a:p>
            <a:r>
              <a:rPr lang="en-US" dirty="0" smtClean="0"/>
              <a:t>Guaranteed high-speed internet from the word go</a:t>
            </a:r>
          </a:p>
          <a:p>
            <a:r>
              <a:rPr lang="en-US" dirty="0" smtClean="0"/>
              <a:t>Finalists get extra week</a:t>
            </a:r>
          </a:p>
          <a:p>
            <a:r>
              <a:rPr lang="en-US" dirty="0" smtClean="0"/>
              <a:t>Returners get a sofa for their kitchen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Returner Flats: Positives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</a:p>
          <a:p>
            <a:r>
              <a:rPr lang="en-US" dirty="0" smtClean="0"/>
              <a:t>Can’t stay over summer</a:t>
            </a:r>
          </a:p>
          <a:p>
            <a:r>
              <a:rPr lang="en-US" dirty="0" smtClean="0"/>
              <a:t>Furnishings (Single Beds)</a:t>
            </a:r>
          </a:p>
          <a:p>
            <a:r>
              <a:rPr lang="en-US" dirty="0" smtClean="0"/>
              <a:t>Can be more expensive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Returner Flats: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6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5697</TotalTime>
  <Words>719</Words>
  <Application>Microsoft Macintosh PowerPoint</Application>
  <PresentationFormat>On-screen Show (4:3)</PresentationFormat>
  <Paragraphs>136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Waveform</vt:lpstr>
      <vt:lpstr>Butler Accommodation Talk</vt:lpstr>
      <vt:lpstr>Introduction</vt:lpstr>
      <vt:lpstr>Take your time</vt:lpstr>
      <vt:lpstr>Find a Housemate Evenings</vt:lpstr>
      <vt:lpstr>Living Out: Positives</vt:lpstr>
      <vt:lpstr>Living Out: Negatives</vt:lpstr>
      <vt:lpstr>Returner Flats</vt:lpstr>
      <vt:lpstr>Returner Flats: Positives</vt:lpstr>
      <vt:lpstr>Returner Flats: Negatives</vt:lpstr>
      <vt:lpstr>Areas of Durham</vt:lpstr>
      <vt:lpstr>Where do Butlerites Live?</vt:lpstr>
      <vt:lpstr>Average Price Range</vt:lpstr>
      <vt:lpstr>Elvet</vt:lpstr>
      <vt:lpstr>Gilesgate</vt:lpstr>
      <vt:lpstr>Claypath</vt:lpstr>
      <vt:lpstr>Nevilles Cross</vt:lpstr>
      <vt:lpstr>Viaduct</vt:lpstr>
      <vt:lpstr>What to look for in a house</vt:lpstr>
      <vt:lpstr>What to look for in a house</vt:lpstr>
      <vt:lpstr>Butler Property Reviews</vt:lpstr>
      <vt:lpstr>Valuable Resources</vt:lpstr>
    </vt:vector>
  </TitlesOfParts>
  <Company>Araza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Butler Accommodation Talk</dc:title>
  <dc:creator>Lal Chadeesingh</dc:creator>
  <cp:lastModifiedBy>Lal Chadeesingh</cp:lastModifiedBy>
  <cp:revision>12</cp:revision>
  <cp:lastPrinted>2012-11-29T10:48:39Z</cp:lastPrinted>
  <dcterms:created xsi:type="dcterms:W3CDTF">2012-11-24T13:59:26Z</dcterms:created>
  <dcterms:modified xsi:type="dcterms:W3CDTF">2012-11-29T10:56:02Z</dcterms:modified>
</cp:coreProperties>
</file>